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8"/>
  </p:notesMasterIdLst>
  <p:sldIdLst>
    <p:sldId id="266" r:id="rId3"/>
    <p:sldId id="342" r:id="rId4"/>
    <p:sldId id="272" r:id="rId5"/>
    <p:sldId id="345" r:id="rId6"/>
    <p:sldId id="346" r:id="rId7"/>
    <p:sldId id="348" r:id="rId8"/>
    <p:sldId id="349" r:id="rId9"/>
    <p:sldId id="347" r:id="rId10"/>
    <p:sldId id="352" r:id="rId11"/>
    <p:sldId id="353" r:id="rId12"/>
    <p:sldId id="276" r:id="rId13"/>
    <p:sldId id="351" r:id="rId14"/>
    <p:sldId id="354" r:id="rId15"/>
    <p:sldId id="274" r:id="rId16"/>
    <p:sldId id="308" r:id="rId17"/>
    <p:sldId id="306" r:id="rId18"/>
    <p:sldId id="307" r:id="rId19"/>
    <p:sldId id="309" r:id="rId20"/>
    <p:sldId id="310" r:id="rId21"/>
    <p:sldId id="355" r:id="rId22"/>
    <p:sldId id="356" r:id="rId23"/>
    <p:sldId id="357" r:id="rId24"/>
    <p:sldId id="359" r:id="rId25"/>
    <p:sldId id="318" r:id="rId26"/>
    <p:sldId id="341"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66" d="100"/>
          <a:sy n="66" d="100"/>
        </p:scale>
        <p:origin x="498" y="6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14</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15</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2.wav"/><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7.xml"/><Relationship Id="rId6" Type="http://schemas.openxmlformats.org/officeDocument/2006/relationships/image" Target="../media/image21.gif"/><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wmf"/><Relationship Id="rId4" Type="http://schemas.openxmlformats.org/officeDocument/2006/relationships/audio" Target="../media/audio4.wav"/><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2.wdp"/><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gif"/><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47.jpeg"/><Relationship Id="rId4" Type="http://schemas.openxmlformats.org/officeDocument/2006/relationships/image" Target="../media/image45.gif"/></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24.sv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9"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1241</Words>
  <Application>Microsoft Office PowerPoint</Application>
  <PresentationFormat>Widescreen</PresentationFormat>
  <Paragraphs>71</Paragraphs>
  <Slides>25</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#9Slide06 SVNBlow Brush</vt:lpstr>
      <vt:lpstr>Aptos</vt:lpstr>
      <vt:lpstr>Aptos Display</vt:lpstr>
      <vt:lpstr>Arial</vt:lpstr>
      <vt:lpstr>AvantGarde</vt:lpstr>
      <vt:lpstr>Calibri</vt:lpstr>
      <vt:lpstr>Cambria</vt:lpstr>
      <vt:lpstr>等线</vt:lpstr>
      <vt:lpstr>Roboto</vt:lpstr>
      <vt:lpstr>Times New Roman</vt:lpstr>
      <vt:lpstr>字魂189号-星岩乐黑体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STD_OANH</cp:lastModifiedBy>
  <cp:revision>118</cp:revision>
  <dcterms:created xsi:type="dcterms:W3CDTF">2019-04-23T14:05:41Z</dcterms:created>
  <dcterms:modified xsi:type="dcterms:W3CDTF">2025-12-15T13:10:21Z</dcterms:modified>
</cp:coreProperties>
</file>