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77" r:id="rId4"/>
    <p:sldId id="257" r:id="rId5"/>
    <p:sldId id="278" r:id="rId6"/>
    <p:sldId id="274" r:id="rId7"/>
    <p:sldId id="279" r:id="rId8"/>
    <p:sldId id="280" r:id="rId9"/>
    <p:sldId id="281" r:id="rId10"/>
    <p:sldId id="282" r:id="rId11"/>
    <p:sldId id="270" r:id="rId12"/>
    <p:sldId id="27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1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5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36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2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1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2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8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45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70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D7AD-007F-46C8-B31B-0E922C4E15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6F056-5FE1-0D54-1F7A-A487BF8A2541}"/>
              </a:ext>
            </a:extLst>
          </p:cNvPr>
          <p:cNvSpPr txBox="1"/>
          <p:nvPr/>
        </p:nvSpPr>
        <p:spPr>
          <a:xfrm>
            <a:off x="883920" y="2448560"/>
            <a:ext cx="10749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+ 0,35 = 1,25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1,25 + 0,31 = 1,56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cao hơn Rô-bốt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1,56 – 0,9 = 0,66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 a) 1,25 m; b) 0,66 m</a:t>
            </a:r>
          </a:p>
        </p:txBody>
      </p:sp>
    </p:spTree>
    <p:extLst>
      <p:ext uri="{BB962C8B-B14F-4D97-AF65-F5344CB8AC3E}">
        <p14:creationId xmlns:p14="http://schemas.microsoft.com/office/powerpoint/2010/main" val="3550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2D4E4-559A-7D3C-83E2-C7F29A469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ECBB3-5749-99D7-BAA4-575EB0EDF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3493"/>
            <a:ext cx="11845555" cy="1347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1F9C78-5B13-0AA1-62AE-33A7191AF129}"/>
              </a:ext>
            </a:extLst>
          </p:cNvPr>
          <p:cNvSpPr/>
          <p:nvPr/>
        </p:nvSpPr>
        <p:spPr>
          <a:xfrm>
            <a:off x="552890" y="2321532"/>
            <a:ext cx="6985830" cy="3632227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đội chơi, mỗi đội 4 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có hiệu lệnh các đội nối phép tính với kết quả đúng.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nào nối nhanh và đúng thì đội đó thắng.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6EEDB-891C-DD58-E5BD-1CFDF3774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1285"/>
              </p:ext>
            </p:extLst>
          </p:nvPr>
        </p:nvGraphicFramePr>
        <p:xfrm>
          <a:off x="895832" y="86430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>
                          <a:solidFill>
                            <a:srgbClr val="002060"/>
                          </a:solidFill>
                          <a:effectLst/>
                        </a:rPr>
                        <a:t>37,5 + 56,2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19,48 + 26,15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45,7 + 129,46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0,762 + 1,06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D8BA68-4203-EF8F-8829-8BBBE0357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95613"/>
              </p:ext>
            </p:extLst>
          </p:nvPr>
        </p:nvGraphicFramePr>
        <p:xfrm>
          <a:off x="7377912" y="85414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1,822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45,63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175,16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BC8D2-26D7-E64F-8CFC-83B65549D152}"/>
              </a:ext>
            </a:extLst>
          </p:cNvPr>
          <p:cNvCxnSpPr/>
          <p:nvPr/>
        </p:nvCxnSpPr>
        <p:spPr>
          <a:xfrm>
            <a:off x="4460240" y="1503680"/>
            <a:ext cx="2875280" cy="268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DE54E-A798-BA34-C15E-4F18132E7A9F}"/>
              </a:ext>
            </a:extLst>
          </p:cNvPr>
          <p:cNvCxnSpPr>
            <a:cxnSpLocks/>
          </p:cNvCxnSpPr>
          <p:nvPr/>
        </p:nvCxnSpPr>
        <p:spPr>
          <a:xfrm flipV="1">
            <a:off x="4490720" y="2631440"/>
            <a:ext cx="2885440" cy="233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27367-C7AD-C5F0-5D8B-F836CDA7B8AF}"/>
              </a:ext>
            </a:extLst>
          </p:cNvPr>
          <p:cNvCxnSpPr>
            <a:cxnSpLocks/>
          </p:cNvCxnSpPr>
          <p:nvPr/>
        </p:nvCxnSpPr>
        <p:spPr>
          <a:xfrm>
            <a:off x="4470400" y="4226560"/>
            <a:ext cx="2926080" cy="121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D7BFFC-2F7E-0FDB-710C-64AF17319E29}"/>
              </a:ext>
            </a:extLst>
          </p:cNvPr>
          <p:cNvCxnSpPr>
            <a:cxnSpLocks/>
          </p:cNvCxnSpPr>
          <p:nvPr/>
        </p:nvCxnSpPr>
        <p:spPr>
          <a:xfrm flipV="1">
            <a:off x="4500880" y="1625600"/>
            <a:ext cx="2915920" cy="3779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68799-5EA6-9840-CDFB-F1123F46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3310"/>
              </p:ext>
            </p:extLst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79ED2-6380-3744-E222-4EF98435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4512"/>
              </p:ext>
            </p:extLst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60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F731B-8B25-A054-FD91-BF8C6CC3BE19}"/>
              </a:ext>
            </a:extLst>
          </p:cNvPr>
          <p:cNvSpPr txBox="1"/>
          <p:nvPr/>
        </p:nvSpPr>
        <p:spPr>
          <a:xfrm>
            <a:off x="894080" y="4805680"/>
            <a:ext cx="1081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Toán - T1.BAI31"/>
  <p:tag name="ISPRING_ULTRA_SCORM_COURSE_ID" val="E9FF0191-52C5-4F88-B9EC-D648E2FF50D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7F7\uFFFD{5CC6101C-1CAA-4D91-9006-D89E4704E89B}&quot;,&quot;D:\\BÀI GIẢNG ĐIỆN TỬ LỚP 5 - KNTT\\MÔN TOÁN\\PPT Toán 10-18-20241015T070756Z-001\\PPT Toán 10-18\\Toán- Tuần 16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oán - T1.BAI31"/>
  <p:tag name="ISPRING_FIRST_PUBLI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351</Words>
  <Application>Microsoft Office PowerPoint</Application>
  <PresentationFormat>Widescreen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#9Slide05 SVNHollycakes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UTM Avo</vt:lpstr>
      <vt:lpstr>UTM Showcard</vt:lpstr>
      <vt:lpstr>字体管家棉花糖</vt:lpstr>
      <vt:lpstr>字魂79号-萌趣奶油体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- T1.BAI31</dc:title>
  <dc:creator>Thao Tran</dc:creator>
  <cp:lastModifiedBy>Administrator</cp:lastModifiedBy>
  <cp:revision>34</cp:revision>
  <dcterms:created xsi:type="dcterms:W3CDTF">2024-04-26T09:11:17Z</dcterms:created>
  <dcterms:modified xsi:type="dcterms:W3CDTF">2024-12-26T08:56:07Z</dcterms:modified>
</cp:coreProperties>
</file>