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6" r:id="rId2"/>
  </p:sldMasterIdLst>
  <p:notesMasterIdLst>
    <p:notesMasterId r:id="rId13"/>
  </p:notesMasterIdLst>
  <p:handoutMasterIdLst>
    <p:handoutMasterId r:id="rId14"/>
  </p:handoutMasterIdLst>
  <p:sldIdLst>
    <p:sldId id="359" r:id="rId3"/>
    <p:sldId id="2007577112" r:id="rId4"/>
    <p:sldId id="374" r:id="rId5"/>
    <p:sldId id="2007577117" r:id="rId6"/>
    <p:sldId id="2007577113" r:id="rId7"/>
    <p:sldId id="2007577118" r:id="rId8"/>
    <p:sldId id="2007577119" r:id="rId9"/>
    <p:sldId id="2007577120" r:id="rId10"/>
    <p:sldId id="2007577121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4-4342-832A-9369C2536B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4-4342-832A-9369C2536B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4-4342-832A-9369C2536B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4-4342-832A-9369C2536B5A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ADC-88C9-3B3D1260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69-4008-B430-3CFE5BFEF1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69-4008-B430-3CFE5BFEF1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69-4008-B430-3CFE5BFEF1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69-4008-B430-3CFE5BFEF1C5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D-4ADC-88C9-3B3D1260B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0.23483</cdr:x>
      <cdr:y>0.27748</cdr:y>
    </cdr:from>
    <cdr:to>
      <cdr:x>0.49579</cdr:x>
      <cdr:y>0.48342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80E8953-14AF-71C8-1590-74E3EF7846EC}"/>
            </a:ext>
          </a:extLst>
        </cdr:cNvPr>
        <cdr:cNvSpPr txBox="1"/>
      </cdr:nvSpPr>
      <cdr:spPr>
        <a:xfrm xmlns:a="http://schemas.openxmlformats.org/drawingml/2006/main">
          <a:off x="1332992" y="1170432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>
              <a:solidFill>
                <a:schemeClr val="bg1"/>
              </a:solidFill>
            </a:rPr>
            <a:t>1,06</a:t>
          </a:r>
        </a:p>
      </cdr:txBody>
    </cdr:sp>
  </cdr:relSizeAnchor>
  <cdr:relSizeAnchor xmlns:cdr="http://schemas.openxmlformats.org/drawingml/2006/chartDrawing">
    <cdr:from>
      <cdr:x>0.54573</cdr:x>
      <cdr:y>0.28615</cdr:y>
    </cdr:from>
    <cdr:to>
      <cdr:x>0.80669</cdr:x>
      <cdr:y>0.49209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DE355A3-EDB7-D2CB-AE70-B1F388C897FF}"/>
            </a:ext>
          </a:extLst>
        </cdr:cNvPr>
        <cdr:cNvSpPr txBox="1"/>
      </cdr:nvSpPr>
      <cdr:spPr>
        <a:xfrm xmlns:a="http://schemas.openxmlformats.org/drawingml/2006/main">
          <a:off x="3097784" y="1207008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>
              <a:solidFill>
                <a:schemeClr val="bg1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0.43458</cdr:x>
      <cdr:y>0.6395</cdr:y>
    </cdr:from>
    <cdr:to>
      <cdr:x>0.69554</cdr:x>
      <cdr:y>0.84544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0CAE0A3-1608-6B4E-2E13-71DB0F8A5CEF}"/>
            </a:ext>
          </a:extLst>
        </cdr:cNvPr>
        <cdr:cNvSpPr txBox="1"/>
      </cdr:nvSpPr>
      <cdr:spPr>
        <a:xfrm xmlns:a="http://schemas.openxmlformats.org/drawingml/2006/main">
          <a:off x="2466848" y="2697480"/>
          <a:ext cx="1481328" cy="8686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800" dirty="0">
              <a:solidFill>
                <a:schemeClr val="bg1"/>
              </a:solidFill>
            </a:rPr>
            <a:t>2,5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8B64F-1463-480B-9339-32D7568197D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5792A-8BDB-433B-A58A-65ADC4809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13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921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621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10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393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059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1459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11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04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07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0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8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78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111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51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9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FE051-F55A-4D74-8AB2-07636C2B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783133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6BC6A-0DBE-491A-A263-681606BC3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7000" y="-2898986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8B4C2-CA49-4B92-80DA-BEC2FFED4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149133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7EDE2-35CC-4AAF-8C2B-19D07658C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2749973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831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64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9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8CE14-2FD6-700F-3ED0-D094E05C3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5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6F08DC-7D5C-3D47-F22A-4155C5791E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82858" y="2907901"/>
            <a:ext cx="2484813" cy="38599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8CD3A-E0A9-FDE5-42B5-7835EAF96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995" y="1615867"/>
            <a:ext cx="3962743" cy="146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7E657-3BC8-40E9-9D7A-1B6059FB4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461" y="2758038"/>
            <a:ext cx="6584251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A9FE1-7B00-C86C-1959-9BB5F6461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355" y="4292698"/>
            <a:ext cx="19447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DC6865-265A-9AC4-0A9B-15F8F695B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321" y="1890042"/>
            <a:ext cx="760846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Đặt tính rồi tính.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14704" y="133481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1,2 x 3,5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363311" y="1355834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3,1 x 5,7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295697" y="1324303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0,15 x 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8944304" y="1303282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9,3 x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D126E-B7DC-7412-EE04-556A83FAFFBD}"/>
              </a:ext>
            </a:extLst>
          </p:cNvPr>
          <p:cNvSpPr txBox="1"/>
          <p:nvPr/>
        </p:nvSpPr>
        <p:spPr>
          <a:xfrm>
            <a:off x="1177158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1,2</a:t>
            </a:r>
          </a:p>
          <a:p>
            <a:r>
              <a:rPr lang="en-US" sz="4400" dirty="0">
                <a:solidFill>
                  <a:srgbClr val="002060"/>
                </a:solidFill>
              </a:rPr>
              <a:t>3,5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35C32F-BC5A-956D-5B5E-57CD0779607D}"/>
              </a:ext>
            </a:extLst>
          </p:cNvPr>
          <p:cNvCxnSpPr>
            <a:cxnSpLocks/>
          </p:cNvCxnSpPr>
          <p:nvPr/>
        </p:nvCxnSpPr>
        <p:spPr>
          <a:xfrm>
            <a:off x="1082566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16024E-BED7-E59B-7E15-ECB9D768953F}"/>
              </a:ext>
            </a:extLst>
          </p:cNvPr>
          <p:cNvSpPr txBox="1"/>
          <p:nvPr/>
        </p:nvSpPr>
        <p:spPr>
          <a:xfrm>
            <a:off x="1177158" y="357351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6 0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45CE1-680C-0DF2-0B37-C2041C9424AC}"/>
              </a:ext>
            </a:extLst>
          </p:cNvPr>
          <p:cNvSpPr txBox="1"/>
          <p:nvPr/>
        </p:nvSpPr>
        <p:spPr>
          <a:xfrm>
            <a:off x="872358" y="4099033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1C84AF-A017-E0D6-A32B-F862E15132C3}"/>
              </a:ext>
            </a:extLst>
          </p:cNvPr>
          <p:cNvCxnSpPr>
            <a:cxnSpLocks/>
          </p:cNvCxnSpPr>
          <p:nvPr/>
        </p:nvCxnSpPr>
        <p:spPr>
          <a:xfrm>
            <a:off x="888124" y="4808482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39F9487-7FC1-4F11-16D0-0A64B86D4610}"/>
              </a:ext>
            </a:extLst>
          </p:cNvPr>
          <p:cNvSpPr txBox="1"/>
          <p:nvPr/>
        </p:nvSpPr>
        <p:spPr>
          <a:xfrm>
            <a:off x="756744" y="4708635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4,2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FC1C6-9461-CA4C-28C1-0DD952FA506A}"/>
              </a:ext>
            </a:extLst>
          </p:cNvPr>
          <p:cNvSpPr txBox="1"/>
          <p:nvPr/>
        </p:nvSpPr>
        <p:spPr>
          <a:xfrm>
            <a:off x="3762702" y="2249213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3,1</a:t>
            </a:r>
          </a:p>
          <a:p>
            <a:r>
              <a:rPr lang="en-US" sz="4400" dirty="0">
                <a:solidFill>
                  <a:srgbClr val="002060"/>
                </a:solidFill>
              </a:rPr>
              <a:t>5,7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E894A0-22D2-CC1D-F4B3-E3B92EBFE1CC}"/>
              </a:ext>
            </a:extLst>
          </p:cNvPr>
          <p:cNvCxnSpPr>
            <a:cxnSpLocks/>
          </p:cNvCxnSpPr>
          <p:nvPr/>
        </p:nvCxnSpPr>
        <p:spPr>
          <a:xfrm>
            <a:off x="3668110" y="3636579"/>
            <a:ext cx="110358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68CD9F8-65C5-690A-A680-0B075491FA13}"/>
              </a:ext>
            </a:extLst>
          </p:cNvPr>
          <p:cNvSpPr txBox="1"/>
          <p:nvPr/>
        </p:nvSpPr>
        <p:spPr>
          <a:xfrm>
            <a:off x="3363309" y="356300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2 1 7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C20B00-2B2D-104F-05D5-D5B6D8492C25}"/>
              </a:ext>
            </a:extLst>
          </p:cNvPr>
          <p:cNvSpPr txBox="1"/>
          <p:nvPr/>
        </p:nvSpPr>
        <p:spPr>
          <a:xfrm>
            <a:off x="2900853" y="4109544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1 5 5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175264-3BD3-8D64-CE5B-51AA678A691D}"/>
              </a:ext>
            </a:extLst>
          </p:cNvPr>
          <p:cNvCxnSpPr>
            <a:cxnSpLocks/>
          </p:cNvCxnSpPr>
          <p:nvPr/>
        </p:nvCxnSpPr>
        <p:spPr>
          <a:xfrm>
            <a:off x="3026979" y="4808482"/>
            <a:ext cx="15502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AD523A-F87C-1B59-FA50-D674C39DAFED}"/>
              </a:ext>
            </a:extLst>
          </p:cNvPr>
          <p:cNvSpPr txBox="1"/>
          <p:nvPr/>
        </p:nvSpPr>
        <p:spPr>
          <a:xfrm>
            <a:off x="2837791" y="4750677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17,67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377C95-637C-FFA1-1187-FB94305D8A34}"/>
              </a:ext>
            </a:extLst>
          </p:cNvPr>
          <p:cNvSpPr txBox="1"/>
          <p:nvPr/>
        </p:nvSpPr>
        <p:spPr>
          <a:xfrm>
            <a:off x="6674067" y="2144109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0,15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40F2A6-AA37-86ED-2D93-E62C79A8D4C7}"/>
              </a:ext>
            </a:extLst>
          </p:cNvPr>
          <p:cNvCxnSpPr>
            <a:cxnSpLocks/>
          </p:cNvCxnSpPr>
          <p:nvPr/>
        </p:nvCxnSpPr>
        <p:spPr>
          <a:xfrm>
            <a:off x="6726620" y="3531475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CA04F7-8BE1-7482-9805-CA138FF497F5}"/>
              </a:ext>
            </a:extLst>
          </p:cNvPr>
          <p:cNvSpPr txBox="1"/>
          <p:nvPr/>
        </p:nvSpPr>
        <p:spPr>
          <a:xfrm>
            <a:off x="6653046" y="3626069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1,05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3E10B0-84E1-637E-7695-4A55E5C1D759}"/>
              </a:ext>
            </a:extLst>
          </p:cNvPr>
          <p:cNvSpPr txBox="1"/>
          <p:nvPr/>
        </p:nvSpPr>
        <p:spPr>
          <a:xfrm>
            <a:off x="9343695" y="2091557"/>
            <a:ext cx="2081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  9,3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097C8D-3D13-05FA-964E-9DE6138C9208}"/>
              </a:ext>
            </a:extLst>
          </p:cNvPr>
          <p:cNvCxnSpPr>
            <a:cxnSpLocks/>
          </p:cNvCxnSpPr>
          <p:nvPr/>
        </p:nvCxnSpPr>
        <p:spPr>
          <a:xfrm>
            <a:off x="9396248" y="3478923"/>
            <a:ext cx="12612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D293BDC-6337-9D66-4CD2-618B7F825BEA}"/>
              </a:ext>
            </a:extLst>
          </p:cNvPr>
          <p:cNvSpPr txBox="1"/>
          <p:nvPr/>
        </p:nvSpPr>
        <p:spPr>
          <a:xfrm>
            <a:off x="9417267" y="3552496"/>
            <a:ext cx="208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55,8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B86A4A-C1C3-4A4E-2252-45F49E7937B2}"/>
              </a:ext>
            </a:extLst>
          </p:cNvPr>
          <p:cNvSpPr txBox="1"/>
          <p:nvPr/>
        </p:nvSpPr>
        <p:spPr>
          <a:xfrm>
            <a:off x="924910" y="2627586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F00D1F-3A15-555A-E31B-5B79CE2FC6A5}"/>
              </a:ext>
            </a:extLst>
          </p:cNvPr>
          <p:cNvSpPr txBox="1"/>
          <p:nvPr/>
        </p:nvSpPr>
        <p:spPr>
          <a:xfrm>
            <a:off x="3489434" y="2606565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1B2999-C509-7FC8-7834-FE7352A03DA9}"/>
              </a:ext>
            </a:extLst>
          </p:cNvPr>
          <p:cNvSpPr txBox="1"/>
          <p:nvPr/>
        </p:nvSpPr>
        <p:spPr>
          <a:xfrm>
            <a:off x="6442841" y="2575033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2DA6A6-6DFB-453C-339E-A15200E01814}"/>
              </a:ext>
            </a:extLst>
          </p:cNvPr>
          <p:cNvSpPr txBox="1"/>
          <p:nvPr/>
        </p:nvSpPr>
        <p:spPr>
          <a:xfrm>
            <a:off x="9186041" y="2511971"/>
            <a:ext cx="3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374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20" grpId="0"/>
      <p:bldP spid="21" grpId="0"/>
      <p:bldP spid="23" grpId="0"/>
      <p:bldP spid="24" grpId="0"/>
      <p:bldP spid="26" grpId="0"/>
      <p:bldP spid="27" grpId="0"/>
      <p:bldP spid="29" grpId="0"/>
      <p:bldP spid="32" grpId="0"/>
      <p:bldP spid="34" grpId="0"/>
      <p:bldP spid="39" grpId="0"/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0000"/>
                </a:solidFill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29 × 0,37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2,9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FFFF"/>
                </a:solidFill>
              </a:rPr>
              <a:t>0,29 × 3,7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1,073</a:t>
            </a:r>
          </a:p>
        </p:txBody>
      </p:sp>
    </p:spTree>
    <p:extLst>
      <p:ext uri="{BB962C8B-B14F-4D97-AF65-F5344CB8AC3E}">
        <p14:creationId xmlns:p14="http://schemas.microsoft.com/office/powerpoint/2010/main" val="41052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8B393C-D0E1-4908-00CC-41AEF590BF81}"/>
              </a:ext>
            </a:extLst>
          </p:cNvPr>
          <p:cNvSpPr/>
          <p:nvPr/>
        </p:nvSpPr>
        <p:spPr>
          <a:xfrm>
            <a:off x="646282" y="916712"/>
            <a:ext cx="703161" cy="6784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8D998-6A08-BA60-6E01-A2C05E7E0D7E}"/>
              </a:ext>
            </a:extLst>
          </p:cNvPr>
          <p:cNvSpPr txBox="1"/>
          <p:nvPr/>
        </p:nvSpPr>
        <p:spPr>
          <a:xfrm>
            <a:off x="1349443" y="916712"/>
            <a:ext cx="10029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bê cân nặng 47kg. Con nghé nặng hơn con bê 18kg. Hỏi con nghé cân nặng bao nhiêu ki-lô-gam?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A100C-600D-3A65-0A1C-D44298A45893}"/>
              </a:ext>
            </a:extLst>
          </p:cNvPr>
          <p:cNvSpPr txBox="1"/>
          <p:nvPr/>
        </p:nvSpPr>
        <p:spPr>
          <a:xfrm>
            <a:off x="2664253" y="228232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06E94-8D16-1FB7-6ABB-1136AE3AD41A}"/>
              </a:ext>
            </a:extLst>
          </p:cNvPr>
          <p:cNvSpPr txBox="1"/>
          <p:nvPr/>
        </p:nvSpPr>
        <p:spPr>
          <a:xfrm>
            <a:off x="646282" y="3002084"/>
            <a:ext cx="711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nghé cân nặng số ki-lô-gam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1B611-92E4-A820-E10E-A57D96165742}"/>
              </a:ext>
            </a:extLst>
          </p:cNvPr>
          <p:cNvSpPr txBox="1"/>
          <p:nvPr/>
        </p:nvSpPr>
        <p:spPr>
          <a:xfrm>
            <a:off x="1030515" y="363845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 + 18 = 65 (kg)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920F7-5671-5E20-F7FA-ECFF4B6B331B}"/>
              </a:ext>
            </a:extLst>
          </p:cNvPr>
          <p:cNvSpPr txBox="1"/>
          <p:nvPr/>
        </p:nvSpPr>
        <p:spPr>
          <a:xfrm>
            <a:off x="2196575" y="4274059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65 kg.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700291-ECAA-6EB4-F64E-B27EC5C5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152" y="3669309"/>
            <a:ext cx="4723199" cy="18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1A9964-BD86-CC55-1530-578DC049FD56}"/>
              </a:ext>
            </a:extLst>
          </p:cNvPr>
          <p:cNvSpPr/>
          <p:nvPr/>
        </p:nvSpPr>
        <p:spPr>
          <a:xfrm>
            <a:off x="783071" y="354178"/>
            <a:ext cx="607963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13FC8-F191-2B80-8449-71E2AA669679}"/>
              </a:ext>
            </a:extLst>
          </p:cNvPr>
          <p:cNvSpPr txBox="1"/>
          <p:nvPr/>
        </p:nvSpPr>
        <p:spPr>
          <a:xfrm>
            <a:off x="1400944" y="354179"/>
            <a:ext cx="9327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 biết 29 × 37 = 1 073. Không thực hiện tính, hãy cho biết kết quả của các phép tính sau.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DFA24-4707-5D2D-4278-D3238781AFE6}"/>
              </a:ext>
            </a:extLst>
          </p:cNvPr>
          <p:cNvSpPr/>
          <p:nvPr/>
        </p:nvSpPr>
        <p:spPr>
          <a:xfrm>
            <a:off x="778712" y="1728005"/>
            <a:ext cx="2039007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 × 37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29E21B-30A1-CAE6-1E90-4379C21EF8BC}"/>
              </a:ext>
            </a:extLst>
          </p:cNvPr>
          <p:cNvSpPr/>
          <p:nvPr/>
        </p:nvSpPr>
        <p:spPr>
          <a:xfrm>
            <a:off x="3427319" y="1749026"/>
            <a:ext cx="2196241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× 0,37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8C7483-7969-6A50-B942-4C362D3BFF24}"/>
              </a:ext>
            </a:extLst>
          </p:cNvPr>
          <p:cNvSpPr/>
          <p:nvPr/>
        </p:nvSpPr>
        <p:spPr>
          <a:xfrm>
            <a:off x="6359705" y="1717495"/>
            <a:ext cx="2116783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2,9 × 3,7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26A987-41E0-ACB2-458E-2AF2DDB08041}"/>
              </a:ext>
            </a:extLst>
          </p:cNvPr>
          <p:cNvSpPr/>
          <p:nvPr/>
        </p:nvSpPr>
        <p:spPr>
          <a:xfrm>
            <a:off x="9008312" y="1696474"/>
            <a:ext cx="2403400" cy="7252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0,29 × 3,7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C9037-E79B-913F-9060-DE2F7DFD501B}"/>
              </a:ext>
            </a:extLst>
          </p:cNvPr>
          <p:cNvSpPr txBox="1"/>
          <p:nvPr/>
        </p:nvSpPr>
        <p:spPr>
          <a:xfrm>
            <a:off x="731520" y="2788920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107,3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9E19-39E0-FFC8-D806-B144544E3AC0}"/>
              </a:ext>
            </a:extLst>
          </p:cNvPr>
          <p:cNvSpPr txBox="1"/>
          <p:nvPr/>
        </p:nvSpPr>
        <p:spPr>
          <a:xfrm>
            <a:off x="3520440" y="277063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10,73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D1467-0853-945D-8E8F-752C65F27742}"/>
              </a:ext>
            </a:extLst>
          </p:cNvPr>
          <p:cNvSpPr txBox="1"/>
          <p:nvPr/>
        </p:nvSpPr>
        <p:spPr>
          <a:xfrm>
            <a:off x="6409944" y="2724912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10,73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58D82-74DF-E70A-1B5F-037BDBDF7430}"/>
              </a:ext>
            </a:extLst>
          </p:cNvPr>
          <p:cNvSpPr txBox="1"/>
          <p:nvPr/>
        </p:nvSpPr>
        <p:spPr>
          <a:xfrm>
            <a:off x="9107424" y="26700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1,073</a:t>
            </a:r>
          </a:p>
        </p:txBody>
      </p:sp>
    </p:spTree>
    <p:extLst>
      <p:ext uri="{BB962C8B-B14F-4D97-AF65-F5344CB8AC3E}">
        <p14:creationId xmlns:p14="http://schemas.microsoft.com/office/powerpoint/2010/main" val="32589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4EDF0-124B-FEE8-B977-C7FCAEDD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9" y="500825"/>
            <a:ext cx="1814513" cy="749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81127-CD39-9912-649E-0507284CD618}"/>
              </a:ext>
            </a:extLst>
          </p:cNvPr>
          <p:cNvSpPr txBox="1"/>
          <p:nvPr/>
        </p:nvSpPr>
        <p:spPr>
          <a:xfrm>
            <a:off x="4142232" y="521208"/>
            <a:ext cx="480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TÍNH NHANH, GIÀNH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977A3-C6DC-F9D0-A39D-095CC291CDD8}"/>
              </a:ext>
            </a:extLst>
          </p:cNvPr>
          <p:cNvSpPr txBox="1"/>
          <p:nvPr/>
        </p:nvSpPr>
        <p:spPr>
          <a:xfrm>
            <a:off x="795528" y="1673352"/>
            <a:ext cx="10479024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Chơi theo nhóm đôi.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Khi đến lượt, người chơi xoay hai vòng quay dưới đây.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Thực hiện phép nhân hai số nhận được với nhau.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Tìm ô chứa kết quả và đặt quân cờ của mình vào ô đó. Nếu ô đó đã có quân cờ của người khác thì thay bằng quân cờ của mình.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Trò chơi kết thúc khi có người tạo được 3 quân cờ thẳng hàng.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973F5-3886-FB78-36D9-4F9A222B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7" y="1025090"/>
            <a:ext cx="10482453" cy="509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813B05-83FF-4A55-9085-3DA5528F390B}"/>
              </a:ext>
            </a:extLst>
          </p:cNvPr>
          <p:cNvSpPr/>
          <p:nvPr/>
        </p:nvSpPr>
        <p:spPr>
          <a:xfrm>
            <a:off x="425752" y="245534"/>
            <a:ext cx="11243733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E496C4-8F23-917A-2746-9193A9B64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8471400"/>
              </p:ext>
            </p:extLst>
          </p:nvPr>
        </p:nvGraphicFramePr>
        <p:xfrm>
          <a:off x="532384" y="1609344"/>
          <a:ext cx="5676392" cy="421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F0DF7AF5-F7CF-4A22-C359-AEE56CF0C5C5}"/>
              </a:ext>
            </a:extLst>
          </p:cNvPr>
          <p:cNvGrpSpPr/>
          <p:nvPr/>
        </p:nvGrpSpPr>
        <p:grpSpPr>
          <a:xfrm>
            <a:off x="5854192" y="1572768"/>
            <a:ext cx="5676392" cy="4218093"/>
            <a:chOff x="5854192" y="1572768"/>
            <a:chExt cx="5676392" cy="4218093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65BBF855-A7D5-336E-AADF-0C2EE1E764F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47623871"/>
                </p:ext>
              </p:extLst>
            </p:nvPr>
          </p:nvGraphicFramePr>
          <p:xfrm>
            <a:off x="5854192" y="1572768"/>
            <a:ext cx="5676392" cy="4218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F43ECD-5DC9-4246-FEDF-A789326EBC24}"/>
                </a:ext>
              </a:extLst>
            </p:cNvPr>
            <p:cNvSpPr txBox="1"/>
            <p:nvPr/>
          </p:nvSpPr>
          <p:spPr>
            <a:xfrm>
              <a:off x="7086600" y="2779776"/>
              <a:ext cx="1527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2,5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A1A49E-ED69-AD69-B844-59EC78D75248}"/>
                </a:ext>
              </a:extLst>
            </p:cNvPr>
            <p:cNvSpPr txBox="1"/>
            <p:nvPr/>
          </p:nvSpPr>
          <p:spPr>
            <a:xfrm>
              <a:off x="8903208" y="2822448"/>
              <a:ext cx="1527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1,1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46BC9A-77E9-6C9B-1B8F-D06F3017DE1A}"/>
                </a:ext>
              </a:extLst>
            </p:cNvPr>
            <p:cNvSpPr txBox="1"/>
            <p:nvPr/>
          </p:nvSpPr>
          <p:spPr>
            <a:xfrm>
              <a:off x="7961376" y="4340352"/>
              <a:ext cx="1527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" name="Flowchart: Extract 10">
            <a:extLst>
              <a:ext uri="{FF2B5EF4-FFF2-40B4-BE49-F238E27FC236}">
                <a16:creationId xmlns:a16="http://schemas.microsoft.com/office/drawing/2014/main" id="{CDDB8A1A-52BF-5B80-B08E-24A2923ADE8C}"/>
              </a:ext>
            </a:extLst>
          </p:cNvPr>
          <p:cNvSpPr/>
          <p:nvPr/>
        </p:nvSpPr>
        <p:spPr>
          <a:xfrm>
            <a:off x="3127248" y="3227832"/>
            <a:ext cx="493776" cy="78638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Extract 11">
            <a:extLst>
              <a:ext uri="{FF2B5EF4-FFF2-40B4-BE49-F238E27FC236}">
                <a16:creationId xmlns:a16="http://schemas.microsoft.com/office/drawing/2014/main" id="{23ABC722-0F61-219D-0270-35C709D1B83E}"/>
              </a:ext>
            </a:extLst>
          </p:cNvPr>
          <p:cNvSpPr/>
          <p:nvPr/>
        </p:nvSpPr>
        <p:spPr>
          <a:xfrm>
            <a:off x="8503920" y="3133344"/>
            <a:ext cx="466344" cy="786384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283</Words>
  <Application>Microsoft Office PowerPoint</Application>
  <PresentationFormat>Widescreen</PresentationFormat>
  <Paragraphs>66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微软雅黑</vt:lpstr>
      <vt:lpstr>宋体</vt:lpstr>
      <vt:lpstr>Arial</vt:lpstr>
      <vt:lpstr>Calibri</vt:lpstr>
      <vt:lpstr>Cambria</vt:lpstr>
      <vt:lpstr>等线</vt:lpstr>
      <vt:lpstr>Lato</vt:lpstr>
      <vt:lpstr>Livvic</vt:lpstr>
      <vt:lpstr>Open Sans</vt:lpstr>
      <vt:lpstr>Roboto</vt:lpstr>
      <vt:lpstr>Roboto Condensed Light</vt:lpstr>
      <vt:lpstr>包图主题2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STD_OANH</cp:lastModifiedBy>
  <cp:revision>43</cp:revision>
  <dcterms:created xsi:type="dcterms:W3CDTF">2021-07-24T01:07:49Z</dcterms:created>
  <dcterms:modified xsi:type="dcterms:W3CDTF">2025-12-21T07:26:35Z</dcterms:modified>
</cp:coreProperties>
</file>