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6" r:id="rId3"/>
    <p:sldId id="283" r:id="rId4"/>
    <p:sldId id="317" r:id="rId5"/>
    <p:sldId id="272" r:id="rId6"/>
    <p:sldId id="318" r:id="rId7"/>
    <p:sldId id="319" r:id="rId8"/>
    <p:sldId id="320" r:id="rId9"/>
    <p:sldId id="321" r:id="rId10"/>
    <p:sldId id="322" r:id="rId11"/>
    <p:sldId id="323" r:id="rId12"/>
    <p:sldId id="298" r:id="rId13"/>
    <p:sldId id="324" r:id="rId14"/>
    <p:sldId id="325" r:id="rId15"/>
    <p:sldId id="326" r:id="rId16"/>
    <p:sldId id="327" r:id="rId17"/>
    <p:sldId id="3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66" d="100"/>
          <a:sy n="66" d="100"/>
        </p:scale>
        <p:origin x="7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12/21/2025</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12/21/2025</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id="{D0476CCD-12AA-5D0A-4F3B-263883F7D7DC}"/>
              </a:ext>
            </a:extLst>
          </p:cNvPr>
          <p:cNvPicPr>
            <a:picLocks noChangeAspect="1"/>
          </p:cNvPicPr>
          <p:nvPr/>
        </p:nvPicPr>
        <p:blipFill>
          <a:blip r:embed="rId3"/>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530</Words>
  <Application>Microsoft Office PowerPoint</Application>
  <PresentationFormat>Widescreen</PresentationFormat>
  <Paragraphs>36</Paragraphs>
  <Slides>16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Cambria</vt:lpstr>
      <vt:lpstr>LNTH-Dinomiko</vt:lpstr>
      <vt:lpstr>LNTH-LuoLuoNotangYuanTi 1</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STD_OANH</cp:lastModifiedBy>
  <cp:revision>55</cp:revision>
  <dcterms:created xsi:type="dcterms:W3CDTF">2022-07-21T07:34:23Z</dcterms:created>
  <dcterms:modified xsi:type="dcterms:W3CDTF">2025-12-21T07:26:59Z</dcterms:modified>
</cp:coreProperties>
</file>