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6"/>
  </p:notesMasterIdLst>
  <p:handoutMasterIdLst>
    <p:handoutMasterId r:id="rId7"/>
  </p:handoutMasterIdLst>
  <p:sldIdLst>
    <p:sldId id="313" r:id="rId2"/>
    <p:sldId id="314" r:id="rId3"/>
    <p:sldId id="315" r:id="rId4"/>
    <p:sldId id="316" r:id="rId5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00FF"/>
    <a:srgbClr val="292929"/>
    <a:srgbClr val="FFFFCC"/>
    <a:srgbClr val="FF9999"/>
    <a:srgbClr val="FFFF00"/>
    <a:srgbClr val="FFFF99"/>
    <a:srgbClr val="B6C808"/>
    <a:srgbClr val="0066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7" autoAdjust="0"/>
    <p:restoredTop sz="93506" autoAdjust="0"/>
  </p:normalViewPr>
  <p:slideViewPr>
    <p:cSldViewPr>
      <p:cViewPr varScale="1">
        <p:scale>
          <a:sx n="65" d="100"/>
          <a:sy n="65" d="100"/>
        </p:scale>
        <p:origin x="846" y="84"/>
      </p:cViewPr>
      <p:guideLst>
        <p:guide orient="horz" pos="2112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02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6F18CD-4EC1-4C9B-8D92-FA38DF5287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3A9EBD-D509-4A1D-8030-EA2748BED6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5A44C-E6A2-4B11-9E73-F2D0912AA966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7896F8-C354-4080-8144-8D1628B2C2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746A94-6C4E-41FA-89A5-7213E8FAC0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A4D9D-72BD-4FD9-9A61-45E4A7164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9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2547863B-7C50-419D-BB3A-31AE1483DD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21E92DC-AF19-4E52-9756-0145B385F6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250A6E2-B16C-4568-9FB4-F5375204F8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22BE36E6-B7E8-4453-ACBA-197983DED0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FBDD3C97-D5DE-4134-95CA-8FF48E7D49A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53D76448-CBAE-466E-AC5F-F2B240F9B8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9E848BF7-7064-49C6-8798-1519750F2B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990e07aeec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990e07aeec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990e07aeec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990e07aeec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990e07aeec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990e07aeec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990e07aeec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990e07aeec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-4169147">
            <a:off x="3450368" y="-3743273"/>
            <a:ext cx="7530585" cy="11441165"/>
          </a:xfrm>
          <a:custGeom>
            <a:avLst/>
            <a:gdLst/>
            <a:ahLst/>
            <a:cxnLst/>
            <a:rect l="l" t="t" r="r" b="b"/>
            <a:pathLst>
              <a:path w="23104" h="35102" extrusionOk="0">
                <a:moveTo>
                  <a:pt x="10974" y="1"/>
                </a:moveTo>
                <a:cubicBezTo>
                  <a:pt x="8879" y="1"/>
                  <a:pt x="6722" y="747"/>
                  <a:pt x="5151" y="1961"/>
                </a:cubicBezTo>
                <a:cubicBezTo>
                  <a:pt x="3714" y="3072"/>
                  <a:pt x="2832" y="4652"/>
                  <a:pt x="2132" y="6304"/>
                </a:cubicBezTo>
                <a:cubicBezTo>
                  <a:pt x="1358" y="8136"/>
                  <a:pt x="959" y="10149"/>
                  <a:pt x="1433" y="12115"/>
                </a:cubicBezTo>
                <a:cubicBezTo>
                  <a:pt x="1675" y="13117"/>
                  <a:pt x="2159" y="13987"/>
                  <a:pt x="2675" y="14870"/>
                </a:cubicBezTo>
                <a:cubicBezTo>
                  <a:pt x="3194" y="15757"/>
                  <a:pt x="3732" y="16703"/>
                  <a:pt x="3830" y="17748"/>
                </a:cubicBezTo>
                <a:cubicBezTo>
                  <a:pt x="4020" y="19788"/>
                  <a:pt x="2420" y="21307"/>
                  <a:pt x="1381" y="22871"/>
                </a:cubicBezTo>
                <a:cubicBezTo>
                  <a:pt x="488" y="24218"/>
                  <a:pt x="1" y="25812"/>
                  <a:pt x="260" y="27430"/>
                </a:cubicBezTo>
                <a:cubicBezTo>
                  <a:pt x="492" y="28879"/>
                  <a:pt x="1335" y="30155"/>
                  <a:pt x="2522" y="31002"/>
                </a:cubicBezTo>
                <a:cubicBezTo>
                  <a:pt x="4075" y="32113"/>
                  <a:pt x="5983" y="32151"/>
                  <a:pt x="7776" y="32592"/>
                </a:cubicBezTo>
                <a:cubicBezTo>
                  <a:pt x="8842" y="32854"/>
                  <a:pt x="9811" y="33288"/>
                  <a:pt x="10781" y="33793"/>
                </a:cubicBezTo>
                <a:cubicBezTo>
                  <a:pt x="11645" y="34243"/>
                  <a:pt x="12521" y="34712"/>
                  <a:pt x="13471" y="34955"/>
                </a:cubicBezTo>
                <a:cubicBezTo>
                  <a:pt x="13862" y="35055"/>
                  <a:pt x="14239" y="35101"/>
                  <a:pt x="14601" y="35101"/>
                </a:cubicBezTo>
                <a:cubicBezTo>
                  <a:pt x="17110" y="35101"/>
                  <a:pt x="18927" y="32866"/>
                  <a:pt x="20020" y="30681"/>
                </a:cubicBezTo>
                <a:cubicBezTo>
                  <a:pt x="20777" y="29168"/>
                  <a:pt x="21257" y="27567"/>
                  <a:pt x="21717" y="25944"/>
                </a:cubicBezTo>
                <a:cubicBezTo>
                  <a:pt x="22028" y="24842"/>
                  <a:pt x="22467" y="23782"/>
                  <a:pt x="22770" y="22681"/>
                </a:cubicBezTo>
                <a:cubicBezTo>
                  <a:pt x="23019" y="21772"/>
                  <a:pt x="23104" y="20802"/>
                  <a:pt x="22821" y="19884"/>
                </a:cubicBezTo>
                <a:cubicBezTo>
                  <a:pt x="22364" y="18403"/>
                  <a:pt x="21225" y="17383"/>
                  <a:pt x="19988" y="16530"/>
                </a:cubicBezTo>
                <a:cubicBezTo>
                  <a:pt x="19597" y="16261"/>
                  <a:pt x="19194" y="15997"/>
                  <a:pt x="18806" y="15717"/>
                </a:cubicBezTo>
                <a:cubicBezTo>
                  <a:pt x="18719" y="15606"/>
                  <a:pt x="18634" y="15494"/>
                  <a:pt x="18552" y="15379"/>
                </a:cubicBezTo>
                <a:cubicBezTo>
                  <a:pt x="18168" y="14629"/>
                  <a:pt x="17880" y="13825"/>
                  <a:pt x="17679" y="13018"/>
                </a:cubicBezTo>
                <a:cubicBezTo>
                  <a:pt x="17254" y="11321"/>
                  <a:pt x="17274" y="9653"/>
                  <a:pt x="17365" y="7924"/>
                </a:cubicBezTo>
                <a:cubicBezTo>
                  <a:pt x="17506" y="5227"/>
                  <a:pt x="16889" y="1992"/>
                  <a:pt x="14215" y="699"/>
                </a:cubicBezTo>
                <a:cubicBezTo>
                  <a:pt x="13221" y="219"/>
                  <a:pt x="12107" y="1"/>
                  <a:pt x="10974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0" name="Google Shape;10;p2"/>
          <p:cNvGrpSpPr/>
          <p:nvPr/>
        </p:nvGrpSpPr>
        <p:grpSpPr>
          <a:xfrm>
            <a:off x="860400" y="870001"/>
            <a:ext cx="10471725" cy="5118000"/>
            <a:chOff x="645300" y="652501"/>
            <a:chExt cx="7853794" cy="3838500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645300" y="652501"/>
              <a:ext cx="7853794" cy="3838500"/>
              <a:chOff x="645300" y="428626"/>
              <a:chExt cx="7853794" cy="383850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645300" y="428626"/>
                <a:ext cx="7853700" cy="38385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3" name="Google Shape;13;p2"/>
              <p:cNvGrpSpPr/>
              <p:nvPr/>
            </p:nvGrpSpPr>
            <p:grpSpPr>
              <a:xfrm>
                <a:off x="645450" y="428635"/>
                <a:ext cx="7853645" cy="392406"/>
                <a:chOff x="300225" y="238125"/>
                <a:chExt cx="8544000" cy="426900"/>
              </a:xfrm>
            </p:grpSpPr>
            <p:sp>
              <p:nvSpPr>
                <p:cNvPr id="14" name="Google Shape;14;p2"/>
                <p:cNvSpPr/>
                <p:nvPr/>
              </p:nvSpPr>
              <p:spPr>
                <a:xfrm>
                  <a:off x="300225" y="238125"/>
                  <a:ext cx="8544000" cy="426900"/>
                </a:xfrm>
                <a:prstGeom prst="round2SameRect">
                  <a:avLst>
                    <a:gd name="adj1" fmla="val 39549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5" name="Google Shape;15;p2"/>
                <p:cNvSpPr/>
                <p:nvPr/>
              </p:nvSpPr>
              <p:spPr>
                <a:xfrm>
                  <a:off x="300241" y="590551"/>
                  <a:ext cx="8543946" cy="744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6" name="Google Shape;16;p2"/>
                <p:cNvGrpSpPr/>
                <p:nvPr/>
              </p:nvGrpSpPr>
              <p:grpSpPr>
                <a:xfrm>
                  <a:off x="7951566" y="363126"/>
                  <a:ext cx="655694" cy="176896"/>
                  <a:chOff x="13042611" y="1021317"/>
                  <a:chExt cx="495013" cy="133547"/>
                </a:xfrm>
              </p:grpSpPr>
              <p:sp>
                <p:nvSpPr>
                  <p:cNvPr id="17" name="Google Shape;17;p2"/>
                  <p:cNvSpPr/>
                  <p:nvPr/>
                </p:nvSpPr>
                <p:spPr>
                  <a:xfrm>
                    <a:off x="13050093" y="102865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" name="Google Shape;18;p2"/>
                  <p:cNvSpPr/>
                  <p:nvPr/>
                </p:nvSpPr>
                <p:spPr>
                  <a:xfrm>
                    <a:off x="13042611" y="1021317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" name="Google Shape;19;p2"/>
                  <p:cNvSpPr/>
                  <p:nvPr/>
                </p:nvSpPr>
                <p:spPr>
                  <a:xfrm>
                    <a:off x="13230932" y="102865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" name="Google Shape;20;p2"/>
                  <p:cNvSpPr/>
                  <p:nvPr/>
                </p:nvSpPr>
                <p:spPr>
                  <a:xfrm>
                    <a:off x="13223591" y="1021317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" name="Google Shape;21;p2"/>
                  <p:cNvSpPr/>
                  <p:nvPr/>
                </p:nvSpPr>
                <p:spPr>
                  <a:xfrm>
                    <a:off x="13411418" y="102865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2" name="Google Shape;22;p2"/>
                  <p:cNvSpPr/>
                  <p:nvPr/>
                </p:nvSpPr>
                <p:spPr>
                  <a:xfrm>
                    <a:off x="13404077" y="1021317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23" name="Google Shape;23;p2"/>
            <p:cNvSpPr/>
            <p:nvPr/>
          </p:nvSpPr>
          <p:spPr>
            <a:xfrm>
              <a:off x="720001" y="706550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4" name="Google Shape;24;p2"/>
          <p:cNvSpPr txBox="1">
            <a:spLocks noGrp="1"/>
          </p:cNvSpPr>
          <p:nvPr>
            <p:ph type="subTitle" idx="1"/>
          </p:nvPr>
        </p:nvSpPr>
        <p:spPr>
          <a:xfrm rot="-546">
            <a:off x="3578457" y="4779484"/>
            <a:ext cx="5035600" cy="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 pitchFamily="18" charset="0"/>
                <a:cs typeface="Times New Roman" pitchFamily="18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2186851" y="1509700"/>
            <a:ext cx="7818800" cy="32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267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26" name="Google Shape;26;p2"/>
          <p:cNvSpPr/>
          <p:nvPr/>
        </p:nvSpPr>
        <p:spPr>
          <a:xfrm>
            <a:off x="538300" y="588601"/>
            <a:ext cx="222536" cy="262799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2"/>
          <p:cNvSpPr/>
          <p:nvPr/>
        </p:nvSpPr>
        <p:spPr>
          <a:xfrm rot="618260">
            <a:off x="11650801" y="2201499"/>
            <a:ext cx="222535" cy="2627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4336614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6" name="Google Shape;566;p17"/>
          <p:cNvGrpSpPr/>
          <p:nvPr/>
        </p:nvGrpSpPr>
        <p:grpSpPr>
          <a:xfrm>
            <a:off x="228534" y="171468"/>
            <a:ext cx="11696927" cy="6394521"/>
            <a:chOff x="171400" y="128600"/>
            <a:chExt cx="8772695" cy="4795891"/>
          </a:xfrm>
        </p:grpSpPr>
        <p:grpSp>
          <p:nvGrpSpPr>
            <p:cNvPr id="567" name="Google Shape;567;p17"/>
            <p:cNvGrpSpPr/>
            <p:nvPr/>
          </p:nvGrpSpPr>
          <p:grpSpPr>
            <a:xfrm>
              <a:off x="171400" y="128600"/>
              <a:ext cx="8772695" cy="4795891"/>
              <a:chOff x="171400" y="428619"/>
              <a:chExt cx="8772695" cy="4758300"/>
            </a:xfrm>
          </p:grpSpPr>
          <p:sp>
            <p:nvSpPr>
              <p:cNvPr id="568" name="Google Shape;568;p17"/>
              <p:cNvSpPr/>
              <p:nvPr/>
            </p:nvSpPr>
            <p:spPr>
              <a:xfrm>
                <a:off x="171450" y="428619"/>
                <a:ext cx="87723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569" name="Google Shape;569;p17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570" name="Google Shape;570;p17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1" name="Google Shape;571;p17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572" name="Google Shape;572;p17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573" name="Google Shape;573;p17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4" name="Google Shape;574;p17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5" name="Google Shape;575;p17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6" name="Google Shape;576;p17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7" name="Google Shape;577;p17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8" name="Google Shape;578;p17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579" name="Google Shape;579;p17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80" name="Google Shape;580;p17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4419412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2" name="Google Shape;582;p18"/>
          <p:cNvGrpSpPr/>
          <p:nvPr/>
        </p:nvGrpSpPr>
        <p:grpSpPr>
          <a:xfrm>
            <a:off x="228534" y="171468"/>
            <a:ext cx="11696927" cy="6394521"/>
            <a:chOff x="171400" y="128600"/>
            <a:chExt cx="8772695" cy="4795891"/>
          </a:xfrm>
        </p:grpSpPr>
        <p:grpSp>
          <p:nvGrpSpPr>
            <p:cNvPr id="583" name="Google Shape;583;p18"/>
            <p:cNvGrpSpPr/>
            <p:nvPr/>
          </p:nvGrpSpPr>
          <p:grpSpPr>
            <a:xfrm>
              <a:off x="171400" y="128600"/>
              <a:ext cx="8772695" cy="4795891"/>
              <a:chOff x="171400" y="428619"/>
              <a:chExt cx="8772695" cy="4758300"/>
            </a:xfrm>
          </p:grpSpPr>
          <p:sp>
            <p:nvSpPr>
              <p:cNvPr id="584" name="Google Shape;584;p18"/>
              <p:cNvSpPr/>
              <p:nvPr/>
            </p:nvSpPr>
            <p:spPr>
              <a:xfrm>
                <a:off x="171450" y="428619"/>
                <a:ext cx="87723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585" name="Google Shape;585;p18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586" name="Google Shape;586;p18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7" name="Google Shape;587;p18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588" name="Google Shape;588;p18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589" name="Google Shape;589;p18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90" name="Google Shape;590;p18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91" name="Google Shape;591;p18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92" name="Google Shape;592;p18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93" name="Google Shape;593;p18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94" name="Google Shape;594;p18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595" name="Google Shape;595;p18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596" name="Google Shape;596;p18"/>
          <p:cNvGrpSpPr/>
          <p:nvPr/>
        </p:nvGrpSpPr>
        <p:grpSpPr>
          <a:xfrm>
            <a:off x="10168903" y="1391947"/>
            <a:ext cx="1333895" cy="1338359"/>
            <a:chOff x="2879000" y="653125"/>
            <a:chExt cx="340650" cy="434325"/>
          </a:xfrm>
        </p:grpSpPr>
        <p:sp>
          <p:nvSpPr>
            <p:cNvPr id="597" name="Google Shape;597;p18"/>
            <p:cNvSpPr/>
            <p:nvPr/>
          </p:nvSpPr>
          <p:spPr>
            <a:xfrm>
              <a:off x="2883738" y="65912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8" name="Google Shape;598;p18"/>
            <p:cNvSpPr/>
            <p:nvPr/>
          </p:nvSpPr>
          <p:spPr>
            <a:xfrm>
              <a:off x="2879000" y="653125"/>
              <a:ext cx="340650" cy="434325"/>
            </a:xfrm>
            <a:custGeom>
              <a:avLst/>
              <a:gdLst/>
              <a:ahLst/>
              <a:cxnLst/>
              <a:rect l="l" t="t" r="r" b="b"/>
              <a:pathLst>
                <a:path w="13626" h="17373" extrusionOk="0">
                  <a:moveTo>
                    <a:pt x="1101" y="295"/>
                  </a:moveTo>
                  <a:lnTo>
                    <a:pt x="1101" y="296"/>
                  </a:lnTo>
                  <a:lnTo>
                    <a:pt x="12527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7" y="17077"/>
                  </a:cubicBezTo>
                  <a:lnTo>
                    <a:pt x="1101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1" y="295"/>
                  </a:cubicBezTo>
                  <a:close/>
                  <a:moveTo>
                    <a:pt x="1101" y="1"/>
                  </a:moveTo>
                  <a:cubicBezTo>
                    <a:pt x="494" y="1"/>
                    <a:pt x="1" y="494"/>
                    <a:pt x="1" y="1100"/>
                  </a:cubicBezTo>
                  <a:lnTo>
                    <a:pt x="1" y="16273"/>
                  </a:lnTo>
                  <a:cubicBezTo>
                    <a:pt x="1" y="16880"/>
                    <a:pt x="494" y="17372"/>
                    <a:pt x="1101" y="17372"/>
                  </a:cubicBezTo>
                  <a:lnTo>
                    <a:pt x="12527" y="17372"/>
                  </a:lnTo>
                  <a:cubicBezTo>
                    <a:pt x="13133" y="17372"/>
                    <a:pt x="13626" y="16880"/>
                    <a:pt x="13626" y="16275"/>
                  </a:cubicBezTo>
                  <a:lnTo>
                    <a:pt x="13626" y="1100"/>
                  </a:lnTo>
                  <a:cubicBezTo>
                    <a:pt x="13626" y="494"/>
                    <a:pt x="13133" y="1"/>
                    <a:pt x="125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9" name="Google Shape;599;p18"/>
            <p:cNvSpPr/>
            <p:nvPr/>
          </p:nvSpPr>
          <p:spPr>
            <a:xfrm>
              <a:off x="2926475" y="659850"/>
              <a:ext cx="246925" cy="71175"/>
            </a:xfrm>
            <a:custGeom>
              <a:avLst/>
              <a:gdLst/>
              <a:ahLst/>
              <a:cxnLst/>
              <a:rect l="l" t="t" r="r" b="b"/>
              <a:pathLst>
                <a:path w="9877" h="2847" extrusionOk="0">
                  <a:moveTo>
                    <a:pt x="1" y="1"/>
                  </a:moveTo>
                  <a:lnTo>
                    <a:pt x="1" y="2847"/>
                  </a:lnTo>
                  <a:lnTo>
                    <a:pt x="9876" y="2847"/>
                  </a:lnTo>
                  <a:lnTo>
                    <a:pt x="9876" y="1"/>
                  </a:lnTo>
                  <a:close/>
                </a:path>
              </a:pathLst>
            </a:custGeom>
            <a:solidFill>
              <a:srgbClr val="27C1E6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0" name="Google Shape;600;p18"/>
            <p:cNvSpPr/>
            <p:nvPr/>
          </p:nvSpPr>
          <p:spPr>
            <a:xfrm>
              <a:off x="2886425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7" y="0"/>
                    <a:pt x="0" y="357"/>
                    <a:pt x="0" y="795"/>
                  </a:cubicBezTo>
                  <a:lnTo>
                    <a:pt x="0" y="15977"/>
                  </a:lnTo>
                  <a:cubicBezTo>
                    <a:pt x="0" y="16419"/>
                    <a:pt x="359" y="16779"/>
                    <a:pt x="801" y="16779"/>
                  </a:cubicBezTo>
                  <a:lnTo>
                    <a:pt x="1941" y="16779"/>
                  </a:lnTo>
                  <a:cubicBezTo>
                    <a:pt x="2022" y="16779"/>
                    <a:pt x="2090" y="16712"/>
                    <a:pt x="2089" y="16629"/>
                  </a:cubicBezTo>
                  <a:cubicBezTo>
                    <a:pt x="2089" y="16548"/>
                    <a:pt x="2022" y="16482"/>
                    <a:pt x="1941" y="16482"/>
                  </a:cubicBezTo>
                  <a:lnTo>
                    <a:pt x="801" y="16482"/>
                  </a:lnTo>
                  <a:cubicBezTo>
                    <a:pt x="522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4" y="295"/>
                  </a:lnTo>
                  <a:cubicBezTo>
                    <a:pt x="1126" y="295"/>
                    <a:pt x="1191" y="230"/>
                    <a:pt x="1191" y="148"/>
                  </a:cubicBezTo>
                  <a:cubicBezTo>
                    <a:pt x="1191" y="67"/>
                    <a:pt x="1126" y="0"/>
                    <a:pt x="10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" name="Google Shape;601;p18"/>
            <p:cNvSpPr/>
            <p:nvPr/>
          </p:nvSpPr>
          <p:spPr>
            <a:xfrm>
              <a:off x="29176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0" y="48"/>
                    <a:pt x="0" y="105"/>
                  </a:cubicBezTo>
                  <a:lnTo>
                    <a:pt x="0" y="2456"/>
                  </a:lnTo>
                  <a:cubicBezTo>
                    <a:pt x="0" y="2514"/>
                    <a:pt x="47" y="2560"/>
                    <a:pt x="104" y="2560"/>
                  </a:cubicBezTo>
                  <a:lnTo>
                    <a:pt x="10482" y="2560"/>
                  </a:lnTo>
                  <a:cubicBezTo>
                    <a:pt x="10540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40" y="1"/>
                    <a:pt x="10483" y="1"/>
                  </a:cubicBezTo>
                  <a:cubicBezTo>
                    <a:pt x="10425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7" y="2353"/>
                  </a:lnTo>
                  <a:lnTo>
                    <a:pt x="207" y="105"/>
                  </a:lnTo>
                  <a:cubicBezTo>
                    <a:pt x="207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" name="Google Shape;602;p18"/>
            <p:cNvSpPr/>
            <p:nvPr/>
          </p:nvSpPr>
          <p:spPr>
            <a:xfrm>
              <a:off x="2882750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0" y="0"/>
                  </a:moveTo>
                  <a:lnTo>
                    <a:pt x="0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3" name="Google Shape;603;p18"/>
            <p:cNvSpPr/>
            <p:nvPr/>
          </p:nvSpPr>
          <p:spPr>
            <a:xfrm>
              <a:off x="3169700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4" name="Google Shape;604;p18"/>
            <p:cNvSpPr/>
            <p:nvPr/>
          </p:nvSpPr>
          <p:spPr>
            <a:xfrm>
              <a:off x="2922825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05" name="Google Shape;605;p18"/>
          <p:cNvGrpSpPr/>
          <p:nvPr/>
        </p:nvGrpSpPr>
        <p:grpSpPr>
          <a:xfrm>
            <a:off x="10165649" y="2946615"/>
            <a:ext cx="1340473" cy="1340848"/>
            <a:chOff x="2494400" y="653125"/>
            <a:chExt cx="340625" cy="434325"/>
          </a:xfrm>
        </p:grpSpPr>
        <p:sp>
          <p:nvSpPr>
            <p:cNvPr id="606" name="Google Shape;606;p18"/>
            <p:cNvSpPr/>
            <p:nvPr/>
          </p:nvSpPr>
          <p:spPr>
            <a:xfrm>
              <a:off x="2498250" y="65637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7" name="Google Shape;607;p18"/>
            <p:cNvSpPr/>
            <p:nvPr/>
          </p:nvSpPr>
          <p:spPr>
            <a:xfrm>
              <a:off x="2494400" y="653125"/>
              <a:ext cx="340625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8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8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6" y="16716"/>
                    <a:pt x="296" y="16273"/>
                  </a:cubicBezTo>
                  <a:lnTo>
                    <a:pt x="296" y="1099"/>
                  </a:lnTo>
                  <a:cubicBezTo>
                    <a:pt x="296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3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3" y="17372"/>
                    <a:pt x="1100" y="17372"/>
                  </a:cubicBezTo>
                  <a:lnTo>
                    <a:pt x="12525" y="17372"/>
                  </a:lnTo>
                  <a:cubicBezTo>
                    <a:pt x="13131" y="17372"/>
                    <a:pt x="13625" y="16880"/>
                    <a:pt x="13625" y="16275"/>
                  </a:cubicBezTo>
                  <a:lnTo>
                    <a:pt x="13625" y="1100"/>
                  </a:lnTo>
                  <a:cubicBezTo>
                    <a:pt x="13625" y="494"/>
                    <a:pt x="13131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8" name="Google Shape;608;p18"/>
            <p:cNvSpPr/>
            <p:nvPr/>
          </p:nvSpPr>
          <p:spPr>
            <a:xfrm>
              <a:off x="25418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FF89BC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9" name="Google Shape;609;p18"/>
            <p:cNvSpPr/>
            <p:nvPr/>
          </p:nvSpPr>
          <p:spPr>
            <a:xfrm>
              <a:off x="2501800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8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1" y="16779"/>
                    <a:pt x="803" y="16779"/>
                  </a:cubicBezTo>
                  <a:lnTo>
                    <a:pt x="1941" y="16779"/>
                  </a:lnTo>
                  <a:cubicBezTo>
                    <a:pt x="2023" y="16779"/>
                    <a:pt x="2088" y="16712"/>
                    <a:pt x="2089" y="16629"/>
                  </a:cubicBezTo>
                  <a:cubicBezTo>
                    <a:pt x="2089" y="16548"/>
                    <a:pt x="2024" y="16482"/>
                    <a:pt x="1942" y="16482"/>
                  </a:cubicBezTo>
                  <a:lnTo>
                    <a:pt x="803" y="16482"/>
                  </a:lnTo>
                  <a:cubicBezTo>
                    <a:pt x="524" y="16482"/>
                    <a:pt x="296" y="16255"/>
                    <a:pt x="296" y="15976"/>
                  </a:cubicBezTo>
                  <a:lnTo>
                    <a:pt x="296" y="795"/>
                  </a:lnTo>
                  <a:cubicBezTo>
                    <a:pt x="296" y="519"/>
                    <a:pt x="521" y="295"/>
                    <a:pt x="795" y="295"/>
                  </a:cubicBezTo>
                  <a:lnTo>
                    <a:pt x="1046" y="295"/>
                  </a:lnTo>
                  <a:cubicBezTo>
                    <a:pt x="1127" y="295"/>
                    <a:pt x="1193" y="230"/>
                    <a:pt x="1193" y="148"/>
                  </a:cubicBezTo>
                  <a:cubicBezTo>
                    <a:pt x="1193" y="67"/>
                    <a:pt x="1127" y="0"/>
                    <a:pt x="1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0" name="Google Shape;610;p18"/>
            <p:cNvSpPr/>
            <p:nvPr/>
          </p:nvSpPr>
          <p:spPr>
            <a:xfrm>
              <a:off x="25330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4" y="2560"/>
                  </a:cubicBezTo>
                  <a:lnTo>
                    <a:pt x="10481" y="2560"/>
                  </a:lnTo>
                  <a:cubicBezTo>
                    <a:pt x="10538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38" y="1"/>
                    <a:pt x="10481" y="1"/>
                  </a:cubicBezTo>
                  <a:cubicBezTo>
                    <a:pt x="10424" y="1"/>
                    <a:pt x="10377" y="48"/>
                    <a:pt x="10377" y="105"/>
                  </a:cubicBezTo>
                  <a:lnTo>
                    <a:pt x="10377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1" name="Google Shape;611;p18"/>
            <p:cNvSpPr/>
            <p:nvPr/>
          </p:nvSpPr>
          <p:spPr>
            <a:xfrm>
              <a:off x="2498100" y="727325"/>
              <a:ext cx="333250" cy="7400"/>
            </a:xfrm>
            <a:custGeom>
              <a:avLst/>
              <a:gdLst/>
              <a:ahLst/>
              <a:cxnLst/>
              <a:rect l="l" t="t" r="r" b="b"/>
              <a:pathLst>
                <a:path w="13330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2" name="Google Shape;612;p18"/>
            <p:cNvSpPr/>
            <p:nvPr/>
          </p:nvSpPr>
          <p:spPr>
            <a:xfrm>
              <a:off x="2785050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3" name="Google Shape;613;p18"/>
            <p:cNvSpPr/>
            <p:nvPr/>
          </p:nvSpPr>
          <p:spPr>
            <a:xfrm>
              <a:off x="2538175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6" y="2969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14" name="Google Shape;614;p18"/>
          <p:cNvGrpSpPr/>
          <p:nvPr/>
        </p:nvGrpSpPr>
        <p:grpSpPr>
          <a:xfrm>
            <a:off x="10166299" y="4512840"/>
            <a:ext cx="1339156" cy="1339169"/>
            <a:chOff x="3265750" y="653125"/>
            <a:chExt cx="340625" cy="434325"/>
          </a:xfrm>
        </p:grpSpPr>
        <p:sp>
          <p:nvSpPr>
            <p:cNvPr id="615" name="Google Shape;615;p18"/>
            <p:cNvSpPr/>
            <p:nvPr/>
          </p:nvSpPr>
          <p:spPr>
            <a:xfrm>
              <a:off x="3272788" y="657350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6" name="Google Shape;616;p18"/>
            <p:cNvSpPr/>
            <p:nvPr/>
          </p:nvSpPr>
          <p:spPr>
            <a:xfrm>
              <a:off x="3265750" y="653125"/>
              <a:ext cx="340625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4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4" y="17372"/>
                    <a:pt x="1100" y="17372"/>
                  </a:cubicBezTo>
                  <a:lnTo>
                    <a:pt x="12525" y="17372"/>
                  </a:lnTo>
                  <a:cubicBezTo>
                    <a:pt x="13132" y="17372"/>
                    <a:pt x="13624" y="16880"/>
                    <a:pt x="13624" y="16275"/>
                  </a:cubicBezTo>
                  <a:lnTo>
                    <a:pt x="13624" y="1100"/>
                  </a:lnTo>
                  <a:cubicBezTo>
                    <a:pt x="13624" y="494"/>
                    <a:pt x="13132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7" name="Google Shape;617;p18"/>
            <p:cNvSpPr/>
            <p:nvPr/>
          </p:nvSpPr>
          <p:spPr>
            <a:xfrm>
              <a:off x="33132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9EA2E0">
                <a:alpha val="43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8" name="Google Shape;618;p18"/>
            <p:cNvSpPr/>
            <p:nvPr/>
          </p:nvSpPr>
          <p:spPr>
            <a:xfrm>
              <a:off x="3273150" y="660550"/>
              <a:ext cx="52275" cy="419475"/>
            </a:xfrm>
            <a:custGeom>
              <a:avLst/>
              <a:gdLst/>
              <a:ahLst/>
              <a:cxnLst/>
              <a:rect l="l" t="t" r="r" b="b"/>
              <a:pathLst>
                <a:path w="2091" h="16779" extrusionOk="0">
                  <a:moveTo>
                    <a:pt x="795" y="0"/>
                  </a:moveTo>
                  <a:cubicBezTo>
                    <a:pt x="356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0" y="16779"/>
                    <a:pt x="801" y="16779"/>
                  </a:cubicBezTo>
                  <a:lnTo>
                    <a:pt x="1942" y="16779"/>
                  </a:lnTo>
                  <a:cubicBezTo>
                    <a:pt x="2024" y="16779"/>
                    <a:pt x="2090" y="16712"/>
                    <a:pt x="2089" y="16629"/>
                  </a:cubicBezTo>
                  <a:cubicBezTo>
                    <a:pt x="2089" y="16548"/>
                    <a:pt x="2023" y="16482"/>
                    <a:pt x="1942" y="16482"/>
                  </a:cubicBezTo>
                  <a:lnTo>
                    <a:pt x="801" y="16482"/>
                  </a:lnTo>
                  <a:cubicBezTo>
                    <a:pt x="523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5" y="295"/>
                  </a:lnTo>
                  <a:cubicBezTo>
                    <a:pt x="1127" y="295"/>
                    <a:pt x="1192" y="230"/>
                    <a:pt x="1192" y="148"/>
                  </a:cubicBezTo>
                  <a:cubicBezTo>
                    <a:pt x="1192" y="67"/>
                    <a:pt x="1127" y="0"/>
                    <a:pt x="1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9" name="Google Shape;619;p18"/>
            <p:cNvSpPr/>
            <p:nvPr/>
          </p:nvSpPr>
          <p:spPr>
            <a:xfrm>
              <a:off x="3304375" y="675900"/>
              <a:ext cx="264675" cy="64025"/>
            </a:xfrm>
            <a:custGeom>
              <a:avLst/>
              <a:gdLst/>
              <a:ahLst/>
              <a:cxnLst/>
              <a:rect l="l" t="t" r="r" b="b"/>
              <a:pathLst>
                <a:path w="10587" h="2561" extrusionOk="0">
                  <a:moveTo>
                    <a:pt x="105" y="1"/>
                  </a:moveTo>
                  <a:cubicBezTo>
                    <a:pt x="47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5" y="2560"/>
                  </a:cubicBezTo>
                  <a:lnTo>
                    <a:pt x="10482" y="2560"/>
                  </a:lnTo>
                  <a:cubicBezTo>
                    <a:pt x="10538" y="2560"/>
                    <a:pt x="10584" y="2514"/>
                    <a:pt x="10587" y="2456"/>
                  </a:cubicBezTo>
                  <a:lnTo>
                    <a:pt x="10587" y="105"/>
                  </a:lnTo>
                  <a:cubicBezTo>
                    <a:pt x="10587" y="47"/>
                    <a:pt x="10539" y="1"/>
                    <a:pt x="10483" y="1"/>
                  </a:cubicBezTo>
                  <a:cubicBezTo>
                    <a:pt x="10426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2" y="1"/>
                    <a:pt x="1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0" name="Google Shape;620;p18"/>
            <p:cNvSpPr/>
            <p:nvPr/>
          </p:nvSpPr>
          <p:spPr>
            <a:xfrm>
              <a:off x="3269475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8" y="295"/>
                  </a:lnTo>
                  <a:lnTo>
                    <a:pt x="1332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1" name="Google Shape;621;p18"/>
            <p:cNvSpPr/>
            <p:nvPr/>
          </p:nvSpPr>
          <p:spPr>
            <a:xfrm>
              <a:off x="3556400" y="656800"/>
              <a:ext cx="7450" cy="74225"/>
            </a:xfrm>
            <a:custGeom>
              <a:avLst/>
              <a:gdLst/>
              <a:ahLst/>
              <a:cxnLst/>
              <a:rect l="l" t="t" r="r" b="b"/>
              <a:pathLst>
                <a:path w="298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2" name="Google Shape;622;p18"/>
            <p:cNvSpPr/>
            <p:nvPr/>
          </p:nvSpPr>
          <p:spPr>
            <a:xfrm>
              <a:off x="3309525" y="656800"/>
              <a:ext cx="7425" cy="74225"/>
            </a:xfrm>
            <a:custGeom>
              <a:avLst/>
              <a:gdLst/>
              <a:ahLst/>
              <a:cxnLst/>
              <a:rect l="l" t="t" r="r" b="b"/>
              <a:pathLst>
                <a:path w="297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23" name="Google Shape;623;p18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624" name="Google Shape;624;p18"/>
          <p:cNvSpPr/>
          <p:nvPr/>
        </p:nvSpPr>
        <p:spPr>
          <a:xfrm>
            <a:off x="456333" y="4113434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25" name="Google Shape;625;p18"/>
          <p:cNvSpPr/>
          <p:nvPr/>
        </p:nvSpPr>
        <p:spPr>
          <a:xfrm>
            <a:off x="11298733" y="6077383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702174"/>
      </p:ext>
    </p:extLst>
  </p:cSld>
  <p:clrMapOvr>
    <a:masterClrMapping/>
  </p:clrMapOvr>
  <p:transition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7" name="Google Shape;627;p19"/>
          <p:cNvGrpSpPr/>
          <p:nvPr/>
        </p:nvGrpSpPr>
        <p:grpSpPr>
          <a:xfrm>
            <a:off x="228534" y="171468"/>
            <a:ext cx="11696927" cy="6394521"/>
            <a:chOff x="171400" y="128600"/>
            <a:chExt cx="8772695" cy="4795891"/>
          </a:xfrm>
        </p:grpSpPr>
        <p:grpSp>
          <p:nvGrpSpPr>
            <p:cNvPr id="628" name="Google Shape;628;p19"/>
            <p:cNvGrpSpPr/>
            <p:nvPr/>
          </p:nvGrpSpPr>
          <p:grpSpPr>
            <a:xfrm>
              <a:off x="171400" y="128600"/>
              <a:ext cx="8772695" cy="4795891"/>
              <a:chOff x="171400" y="428619"/>
              <a:chExt cx="8772695" cy="4758300"/>
            </a:xfrm>
          </p:grpSpPr>
          <p:sp>
            <p:nvSpPr>
              <p:cNvPr id="629" name="Google Shape;629;p19"/>
              <p:cNvSpPr/>
              <p:nvPr/>
            </p:nvSpPr>
            <p:spPr>
              <a:xfrm>
                <a:off x="171450" y="428619"/>
                <a:ext cx="87723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630" name="Google Shape;630;p19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631" name="Google Shape;631;p19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2" name="Google Shape;632;p19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633" name="Google Shape;633;p19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634" name="Google Shape;634;p19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35" name="Google Shape;635;p19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36" name="Google Shape;636;p19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37" name="Google Shape;637;p19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38" name="Google Shape;638;p19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39" name="Google Shape;639;p19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640" name="Google Shape;640;p19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41" name="Google Shape;641;p19"/>
          <p:cNvGrpSpPr/>
          <p:nvPr/>
        </p:nvGrpSpPr>
        <p:grpSpPr>
          <a:xfrm>
            <a:off x="10295903" y="1391947"/>
            <a:ext cx="1333895" cy="1338359"/>
            <a:chOff x="2879000" y="653125"/>
            <a:chExt cx="340650" cy="434325"/>
          </a:xfrm>
        </p:grpSpPr>
        <p:sp>
          <p:nvSpPr>
            <p:cNvPr id="642" name="Google Shape;642;p19"/>
            <p:cNvSpPr/>
            <p:nvPr/>
          </p:nvSpPr>
          <p:spPr>
            <a:xfrm>
              <a:off x="2883738" y="65912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3" name="Google Shape;643;p19"/>
            <p:cNvSpPr/>
            <p:nvPr/>
          </p:nvSpPr>
          <p:spPr>
            <a:xfrm>
              <a:off x="2879000" y="653125"/>
              <a:ext cx="340650" cy="434325"/>
            </a:xfrm>
            <a:custGeom>
              <a:avLst/>
              <a:gdLst/>
              <a:ahLst/>
              <a:cxnLst/>
              <a:rect l="l" t="t" r="r" b="b"/>
              <a:pathLst>
                <a:path w="13626" h="17373" extrusionOk="0">
                  <a:moveTo>
                    <a:pt x="1101" y="295"/>
                  </a:moveTo>
                  <a:lnTo>
                    <a:pt x="1101" y="296"/>
                  </a:lnTo>
                  <a:lnTo>
                    <a:pt x="12527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7" y="17077"/>
                  </a:cubicBezTo>
                  <a:lnTo>
                    <a:pt x="1101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1" y="295"/>
                  </a:cubicBezTo>
                  <a:close/>
                  <a:moveTo>
                    <a:pt x="1101" y="1"/>
                  </a:moveTo>
                  <a:cubicBezTo>
                    <a:pt x="494" y="1"/>
                    <a:pt x="1" y="494"/>
                    <a:pt x="1" y="1100"/>
                  </a:cubicBezTo>
                  <a:lnTo>
                    <a:pt x="1" y="16273"/>
                  </a:lnTo>
                  <a:cubicBezTo>
                    <a:pt x="1" y="16880"/>
                    <a:pt x="494" y="17372"/>
                    <a:pt x="1101" y="17372"/>
                  </a:cubicBezTo>
                  <a:lnTo>
                    <a:pt x="12527" y="17372"/>
                  </a:lnTo>
                  <a:cubicBezTo>
                    <a:pt x="13133" y="17372"/>
                    <a:pt x="13626" y="16880"/>
                    <a:pt x="13626" y="16275"/>
                  </a:cubicBezTo>
                  <a:lnTo>
                    <a:pt x="13626" y="1100"/>
                  </a:lnTo>
                  <a:cubicBezTo>
                    <a:pt x="13626" y="494"/>
                    <a:pt x="13133" y="1"/>
                    <a:pt x="125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4" name="Google Shape;644;p19"/>
            <p:cNvSpPr/>
            <p:nvPr/>
          </p:nvSpPr>
          <p:spPr>
            <a:xfrm>
              <a:off x="2926475" y="659850"/>
              <a:ext cx="246925" cy="71175"/>
            </a:xfrm>
            <a:custGeom>
              <a:avLst/>
              <a:gdLst/>
              <a:ahLst/>
              <a:cxnLst/>
              <a:rect l="l" t="t" r="r" b="b"/>
              <a:pathLst>
                <a:path w="9877" h="2847" extrusionOk="0">
                  <a:moveTo>
                    <a:pt x="1" y="1"/>
                  </a:moveTo>
                  <a:lnTo>
                    <a:pt x="1" y="2847"/>
                  </a:lnTo>
                  <a:lnTo>
                    <a:pt x="9876" y="2847"/>
                  </a:lnTo>
                  <a:lnTo>
                    <a:pt x="9876" y="1"/>
                  </a:lnTo>
                  <a:close/>
                </a:path>
              </a:pathLst>
            </a:custGeom>
            <a:solidFill>
              <a:srgbClr val="27C1E6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5" name="Google Shape;645;p19"/>
            <p:cNvSpPr/>
            <p:nvPr/>
          </p:nvSpPr>
          <p:spPr>
            <a:xfrm>
              <a:off x="2886425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7" y="0"/>
                    <a:pt x="0" y="357"/>
                    <a:pt x="0" y="795"/>
                  </a:cubicBezTo>
                  <a:lnTo>
                    <a:pt x="0" y="15977"/>
                  </a:lnTo>
                  <a:cubicBezTo>
                    <a:pt x="0" y="16419"/>
                    <a:pt x="359" y="16779"/>
                    <a:pt x="801" y="16779"/>
                  </a:cubicBezTo>
                  <a:lnTo>
                    <a:pt x="1941" y="16779"/>
                  </a:lnTo>
                  <a:cubicBezTo>
                    <a:pt x="2022" y="16779"/>
                    <a:pt x="2090" y="16712"/>
                    <a:pt x="2089" y="16629"/>
                  </a:cubicBezTo>
                  <a:cubicBezTo>
                    <a:pt x="2089" y="16548"/>
                    <a:pt x="2022" y="16482"/>
                    <a:pt x="1941" y="16482"/>
                  </a:cubicBezTo>
                  <a:lnTo>
                    <a:pt x="801" y="16482"/>
                  </a:lnTo>
                  <a:cubicBezTo>
                    <a:pt x="522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4" y="295"/>
                  </a:lnTo>
                  <a:cubicBezTo>
                    <a:pt x="1126" y="295"/>
                    <a:pt x="1191" y="230"/>
                    <a:pt x="1191" y="148"/>
                  </a:cubicBezTo>
                  <a:cubicBezTo>
                    <a:pt x="1191" y="67"/>
                    <a:pt x="1126" y="0"/>
                    <a:pt x="10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6" name="Google Shape;646;p19"/>
            <p:cNvSpPr/>
            <p:nvPr/>
          </p:nvSpPr>
          <p:spPr>
            <a:xfrm>
              <a:off x="29176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0" y="48"/>
                    <a:pt x="0" y="105"/>
                  </a:cubicBezTo>
                  <a:lnTo>
                    <a:pt x="0" y="2456"/>
                  </a:lnTo>
                  <a:cubicBezTo>
                    <a:pt x="0" y="2514"/>
                    <a:pt x="47" y="2560"/>
                    <a:pt x="104" y="2560"/>
                  </a:cubicBezTo>
                  <a:lnTo>
                    <a:pt x="10482" y="2560"/>
                  </a:lnTo>
                  <a:cubicBezTo>
                    <a:pt x="10540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40" y="1"/>
                    <a:pt x="10483" y="1"/>
                  </a:cubicBezTo>
                  <a:cubicBezTo>
                    <a:pt x="10425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7" y="2353"/>
                  </a:lnTo>
                  <a:lnTo>
                    <a:pt x="207" y="105"/>
                  </a:lnTo>
                  <a:cubicBezTo>
                    <a:pt x="207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7" name="Google Shape;647;p19"/>
            <p:cNvSpPr/>
            <p:nvPr/>
          </p:nvSpPr>
          <p:spPr>
            <a:xfrm>
              <a:off x="2882750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0" y="0"/>
                  </a:moveTo>
                  <a:lnTo>
                    <a:pt x="0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8" name="Google Shape;648;p19"/>
            <p:cNvSpPr/>
            <p:nvPr/>
          </p:nvSpPr>
          <p:spPr>
            <a:xfrm>
              <a:off x="3169700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9" name="Google Shape;649;p19"/>
            <p:cNvSpPr/>
            <p:nvPr/>
          </p:nvSpPr>
          <p:spPr>
            <a:xfrm>
              <a:off x="2922825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50" name="Google Shape;650;p19"/>
          <p:cNvGrpSpPr/>
          <p:nvPr/>
        </p:nvGrpSpPr>
        <p:grpSpPr>
          <a:xfrm>
            <a:off x="10292649" y="2946615"/>
            <a:ext cx="1340473" cy="1340848"/>
            <a:chOff x="2494400" y="653125"/>
            <a:chExt cx="340625" cy="434325"/>
          </a:xfrm>
        </p:grpSpPr>
        <p:sp>
          <p:nvSpPr>
            <p:cNvPr id="651" name="Google Shape;651;p19"/>
            <p:cNvSpPr/>
            <p:nvPr/>
          </p:nvSpPr>
          <p:spPr>
            <a:xfrm>
              <a:off x="2498250" y="65637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2" name="Google Shape;652;p19"/>
            <p:cNvSpPr/>
            <p:nvPr/>
          </p:nvSpPr>
          <p:spPr>
            <a:xfrm>
              <a:off x="2494400" y="653125"/>
              <a:ext cx="340625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8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8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6" y="16716"/>
                    <a:pt x="296" y="16273"/>
                  </a:cubicBezTo>
                  <a:lnTo>
                    <a:pt x="296" y="1099"/>
                  </a:lnTo>
                  <a:cubicBezTo>
                    <a:pt x="296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3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3" y="17372"/>
                    <a:pt x="1100" y="17372"/>
                  </a:cubicBezTo>
                  <a:lnTo>
                    <a:pt x="12525" y="17372"/>
                  </a:lnTo>
                  <a:cubicBezTo>
                    <a:pt x="13131" y="17372"/>
                    <a:pt x="13625" y="16880"/>
                    <a:pt x="13625" y="16275"/>
                  </a:cubicBezTo>
                  <a:lnTo>
                    <a:pt x="13625" y="1100"/>
                  </a:lnTo>
                  <a:cubicBezTo>
                    <a:pt x="13625" y="494"/>
                    <a:pt x="13131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3" name="Google Shape;653;p19"/>
            <p:cNvSpPr/>
            <p:nvPr/>
          </p:nvSpPr>
          <p:spPr>
            <a:xfrm>
              <a:off x="25418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FF89BC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4" name="Google Shape;654;p19"/>
            <p:cNvSpPr/>
            <p:nvPr/>
          </p:nvSpPr>
          <p:spPr>
            <a:xfrm>
              <a:off x="2501800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8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1" y="16779"/>
                    <a:pt x="803" y="16779"/>
                  </a:cubicBezTo>
                  <a:lnTo>
                    <a:pt x="1941" y="16779"/>
                  </a:lnTo>
                  <a:cubicBezTo>
                    <a:pt x="2023" y="16779"/>
                    <a:pt x="2088" y="16712"/>
                    <a:pt x="2089" y="16629"/>
                  </a:cubicBezTo>
                  <a:cubicBezTo>
                    <a:pt x="2089" y="16548"/>
                    <a:pt x="2024" y="16482"/>
                    <a:pt x="1942" y="16482"/>
                  </a:cubicBezTo>
                  <a:lnTo>
                    <a:pt x="803" y="16482"/>
                  </a:lnTo>
                  <a:cubicBezTo>
                    <a:pt x="524" y="16482"/>
                    <a:pt x="296" y="16255"/>
                    <a:pt x="296" y="15976"/>
                  </a:cubicBezTo>
                  <a:lnTo>
                    <a:pt x="296" y="795"/>
                  </a:lnTo>
                  <a:cubicBezTo>
                    <a:pt x="296" y="519"/>
                    <a:pt x="521" y="295"/>
                    <a:pt x="795" y="295"/>
                  </a:cubicBezTo>
                  <a:lnTo>
                    <a:pt x="1046" y="295"/>
                  </a:lnTo>
                  <a:cubicBezTo>
                    <a:pt x="1127" y="295"/>
                    <a:pt x="1193" y="230"/>
                    <a:pt x="1193" y="148"/>
                  </a:cubicBezTo>
                  <a:cubicBezTo>
                    <a:pt x="1193" y="67"/>
                    <a:pt x="1127" y="0"/>
                    <a:pt x="1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5" name="Google Shape;655;p19"/>
            <p:cNvSpPr/>
            <p:nvPr/>
          </p:nvSpPr>
          <p:spPr>
            <a:xfrm>
              <a:off x="25330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4" y="2560"/>
                  </a:cubicBezTo>
                  <a:lnTo>
                    <a:pt x="10481" y="2560"/>
                  </a:lnTo>
                  <a:cubicBezTo>
                    <a:pt x="10538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38" y="1"/>
                    <a:pt x="10481" y="1"/>
                  </a:cubicBezTo>
                  <a:cubicBezTo>
                    <a:pt x="10424" y="1"/>
                    <a:pt x="10377" y="48"/>
                    <a:pt x="10377" y="105"/>
                  </a:cubicBezTo>
                  <a:lnTo>
                    <a:pt x="10377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6" name="Google Shape;656;p19"/>
            <p:cNvSpPr/>
            <p:nvPr/>
          </p:nvSpPr>
          <p:spPr>
            <a:xfrm>
              <a:off x="2498100" y="727325"/>
              <a:ext cx="333250" cy="7400"/>
            </a:xfrm>
            <a:custGeom>
              <a:avLst/>
              <a:gdLst/>
              <a:ahLst/>
              <a:cxnLst/>
              <a:rect l="l" t="t" r="r" b="b"/>
              <a:pathLst>
                <a:path w="13330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7" name="Google Shape;657;p19"/>
            <p:cNvSpPr/>
            <p:nvPr/>
          </p:nvSpPr>
          <p:spPr>
            <a:xfrm>
              <a:off x="2785050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8" name="Google Shape;658;p19"/>
            <p:cNvSpPr/>
            <p:nvPr/>
          </p:nvSpPr>
          <p:spPr>
            <a:xfrm>
              <a:off x="2538175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6" y="2969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59" name="Google Shape;659;p19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660" name="Google Shape;660;p19"/>
          <p:cNvSpPr/>
          <p:nvPr/>
        </p:nvSpPr>
        <p:spPr>
          <a:xfrm>
            <a:off x="3139300" y="5966452"/>
            <a:ext cx="290531" cy="3430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61" name="Google Shape;661;p19"/>
          <p:cNvSpPr/>
          <p:nvPr/>
        </p:nvSpPr>
        <p:spPr>
          <a:xfrm>
            <a:off x="9152433" y="6017516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4781583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20"/>
          <p:cNvSpPr/>
          <p:nvPr/>
        </p:nvSpPr>
        <p:spPr>
          <a:xfrm rot="-778826">
            <a:off x="-528635" y="-2239615"/>
            <a:ext cx="12974680" cy="10311525"/>
          </a:xfrm>
          <a:custGeom>
            <a:avLst/>
            <a:gdLst/>
            <a:ahLst/>
            <a:cxnLst/>
            <a:rect l="l" t="t" r="r" b="b"/>
            <a:pathLst>
              <a:path w="67997" h="54041" extrusionOk="0">
                <a:moveTo>
                  <a:pt x="50677" y="1"/>
                </a:moveTo>
                <a:cubicBezTo>
                  <a:pt x="48942" y="1"/>
                  <a:pt x="47056" y="896"/>
                  <a:pt x="45175" y="2991"/>
                </a:cubicBezTo>
                <a:cubicBezTo>
                  <a:pt x="41850" y="6693"/>
                  <a:pt x="41080" y="11825"/>
                  <a:pt x="39774" y="16444"/>
                </a:cubicBezTo>
                <a:cubicBezTo>
                  <a:pt x="38870" y="19635"/>
                  <a:pt x="37615" y="22845"/>
                  <a:pt x="35270" y="25190"/>
                </a:cubicBezTo>
                <a:cubicBezTo>
                  <a:pt x="32078" y="28381"/>
                  <a:pt x="27368" y="29486"/>
                  <a:pt x="22875" y="29921"/>
                </a:cubicBezTo>
                <a:cubicBezTo>
                  <a:pt x="18383" y="30355"/>
                  <a:pt x="13775" y="30270"/>
                  <a:pt x="9482" y="31666"/>
                </a:cubicBezTo>
                <a:cubicBezTo>
                  <a:pt x="5190" y="33061"/>
                  <a:pt x="1131" y="36391"/>
                  <a:pt x="537" y="40865"/>
                </a:cubicBezTo>
                <a:cubicBezTo>
                  <a:pt x="1" y="44922"/>
                  <a:pt x="2495" y="48922"/>
                  <a:pt x="5866" y="51243"/>
                </a:cubicBezTo>
                <a:cubicBezTo>
                  <a:pt x="8537" y="53084"/>
                  <a:pt x="11784" y="54041"/>
                  <a:pt x="15026" y="54041"/>
                </a:cubicBezTo>
                <a:cubicBezTo>
                  <a:pt x="16883" y="54041"/>
                  <a:pt x="18737" y="53727"/>
                  <a:pt x="20480" y="53085"/>
                </a:cubicBezTo>
                <a:cubicBezTo>
                  <a:pt x="24250" y="51699"/>
                  <a:pt x="27357" y="48956"/>
                  <a:pt x="30941" y="47137"/>
                </a:cubicBezTo>
                <a:cubicBezTo>
                  <a:pt x="34194" y="45486"/>
                  <a:pt x="37842" y="44649"/>
                  <a:pt x="41489" y="44649"/>
                </a:cubicBezTo>
                <a:cubicBezTo>
                  <a:pt x="44177" y="44649"/>
                  <a:pt x="46865" y="45104"/>
                  <a:pt x="49392" y="46024"/>
                </a:cubicBezTo>
                <a:cubicBezTo>
                  <a:pt x="52327" y="47091"/>
                  <a:pt x="55201" y="48780"/>
                  <a:pt x="58289" y="48780"/>
                </a:cubicBezTo>
                <a:cubicBezTo>
                  <a:pt x="58483" y="48780"/>
                  <a:pt x="58678" y="48773"/>
                  <a:pt x="58874" y="48759"/>
                </a:cubicBezTo>
                <a:cubicBezTo>
                  <a:pt x="62874" y="48476"/>
                  <a:pt x="66178" y="44998"/>
                  <a:pt x="67087" y="41091"/>
                </a:cubicBezTo>
                <a:cubicBezTo>
                  <a:pt x="67996" y="37184"/>
                  <a:pt x="66861" y="33029"/>
                  <a:pt x="64857" y="29555"/>
                </a:cubicBezTo>
                <a:cubicBezTo>
                  <a:pt x="62878" y="26125"/>
                  <a:pt x="60014" y="23107"/>
                  <a:pt x="58986" y="19197"/>
                </a:cubicBezTo>
                <a:cubicBezTo>
                  <a:pt x="57980" y="15364"/>
                  <a:pt x="58856" y="11323"/>
                  <a:pt x="57806" y="7435"/>
                </a:cubicBezTo>
                <a:cubicBezTo>
                  <a:pt x="56648" y="3144"/>
                  <a:pt x="53928" y="1"/>
                  <a:pt x="50677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664" name="Google Shape;664;p20"/>
          <p:cNvGrpSpPr/>
          <p:nvPr/>
        </p:nvGrpSpPr>
        <p:grpSpPr>
          <a:xfrm>
            <a:off x="228534" y="171467"/>
            <a:ext cx="11696927" cy="2724152"/>
            <a:chOff x="171400" y="128600"/>
            <a:chExt cx="8772695" cy="2043114"/>
          </a:xfrm>
        </p:grpSpPr>
        <p:grpSp>
          <p:nvGrpSpPr>
            <p:cNvPr id="665" name="Google Shape;665;p20"/>
            <p:cNvGrpSpPr/>
            <p:nvPr/>
          </p:nvGrpSpPr>
          <p:grpSpPr>
            <a:xfrm>
              <a:off x="171400" y="128600"/>
              <a:ext cx="8772695" cy="2043114"/>
              <a:chOff x="171400" y="428619"/>
              <a:chExt cx="8772695" cy="2027100"/>
            </a:xfrm>
          </p:grpSpPr>
          <p:sp>
            <p:nvSpPr>
              <p:cNvPr id="666" name="Google Shape;666;p20"/>
              <p:cNvSpPr/>
              <p:nvPr/>
            </p:nvSpPr>
            <p:spPr>
              <a:xfrm>
                <a:off x="171450" y="428619"/>
                <a:ext cx="8772300" cy="2027100"/>
              </a:xfrm>
              <a:prstGeom prst="roundRect">
                <a:avLst>
                  <a:gd name="adj" fmla="val 11365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667" name="Google Shape;667;p20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668" name="Google Shape;668;p20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69" name="Google Shape;669;p20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670" name="Google Shape;670;p20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671" name="Google Shape;671;p20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2" name="Google Shape;672;p20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3" name="Google Shape;673;p20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4" name="Google Shape;674;p20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5" name="Google Shape;675;p20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6" name="Google Shape;676;p20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677" name="Google Shape;677;p20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78" name="Google Shape;678;p20"/>
          <p:cNvGrpSpPr/>
          <p:nvPr/>
        </p:nvGrpSpPr>
        <p:grpSpPr>
          <a:xfrm>
            <a:off x="613234" y="2610495"/>
            <a:ext cx="11696927" cy="2822120"/>
            <a:chOff x="171400" y="128608"/>
            <a:chExt cx="8772695" cy="2116590"/>
          </a:xfrm>
        </p:grpSpPr>
        <p:grpSp>
          <p:nvGrpSpPr>
            <p:cNvPr id="679" name="Google Shape;679;p20"/>
            <p:cNvGrpSpPr/>
            <p:nvPr/>
          </p:nvGrpSpPr>
          <p:grpSpPr>
            <a:xfrm>
              <a:off x="171400" y="128608"/>
              <a:ext cx="8772695" cy="2116590"/>
              <a:chOff x="171400" y="428627"/>
              <a:chExt cx="8772695" cy="2100000"/>
            </a:xfrm>
          </p:grpSpPr>
          <p:sp>
            <p:nvSpPr>
              <p:cNvPr id="680" name="Google Shape;680;p20"/>
              <p:cNvSpPr/>
              <p:nvPr/>
            </p:nvSpPr>
            <p:spPr>
              <a:xfrm>
                <a:off x="171450" y="428627"/>
                <a:ext cx="8772300" cy="2100000"/>
              </a:xfrm>
              <a:prstGeom prst="roundRect">
                <a:avLst>
                  <a:gd name="adj" fmla="val 11365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681" name="Google Shape;681;p20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682" name="Google Shape;682;p20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83" name="Google Shape;683;p20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684" name="Google Shape;684;p20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685" name="Google Shape;685;p20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86" name="Google Shape;686;p20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87" name="Google Shape;687;p20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88" name="Google Shape;688;p20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89" name="Google Shape;689;p20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90" name="Google Shape;690;p20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691" name="Google Shape;691;p20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92" name="Google Shape;692;p20"/>
          <p:cNvGrpSpPr/>
          <p:nvPr/>
        </p:nvGrpSpPr>
        <p:grpSpPr>
          <a:xfrm>
            <a:off x="10525101" y="3578547"/>
            <a:ext cx="1413787" cy="1411440"/>
            <a:chOff x="3265747" y="653121"/>
            <a:chExt cx="355783" cy="434325"/>
          </a:xfrm>
        </p:grpSpPr>
        <p:sp>
          <p:nvSpPr>
            <p:cNvPr id="693" name="Google Shape;693;p20"/>
            <p:cNvSpPr/>
            <p:nvPr/>
          </p:nvSpPr>
          <p:spPr>
            <a:xfrm>
              <a:off x="3272788" y="657350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4" name="Google Shape;694;p20"/>
            <p:cNvSpPr/>
            <p:nvPr/>
          </p:nvSpPr>
          <p:spPr>
            <a:xfrm>
              <a:off x="3265747" y="653121"/>
              <a:ext cx="355783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4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4" y="17372"/>
                    <a:pt x="1100" y="17372"/>
                  </a:cubicBezTo>
                  <a:lnTo>
                    <a:pt x="12525" y="17372"/>
                  </a:lnTo>
                  <a:cubicBezTo>
                    <a:pt x="13132" y="17372"/>
                    <a:pt x="13624" y="16880"/>
                    <a:pt x="13624" y="16275"/>
                  </a:cubicBezTo>
                  <a:lnTo>
                    <a:pt x="13624" y="1100"/>
                  </a:lnTo>
                  <a:cubicBezTo>
                    <a:pt x="13624" y="494"/>
                    <a:pt x="13132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5" name="Google Shape;695;p20"/>
            <p:cNvSpPr/>
            <p:nvPr/>
          </p:nvSpPr>
          <p:spPr>
            <a:xfrm>
              <a:off x="33132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CF7CC7">
                <a:alpha val="49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6" name="Google Shape;696;p20"/>
            <p:cNvSpPr/>
            <p:nvPr/>
          </p:nvSpPr>
          <p:spPr>
            <a:xfrm>
              <a:off x="3273150" y="660550"/>
              <a:ext cx="52275" cy="419475"/>
            </a:xfrm>
            <a:custGeom>
              <a:avLst/>
              <a:gdLst/>
              <a:ahLst/>
              <a:cxnLst/>
              <a:rect l="l" t="t" r="r" b="b"/>
              <a:pathLst>
                <a:path w="2091" h="16779" extrusionOk="0">
                  <a:moveTo>
                    <a:pt x="795" y="0"/>
                  </a:moveTo>
                  <a:cubicBezTo>
                    <a:pt x="356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0" y="16779"/>
                    <a:pt x="801" y="16779"/>
                  </a:cubicBezTo>
                  <a:lnTo>
                    <a:pt x="1942" y="16779"/>
                  </a:lnTo>
                  <a:cubicBezTo>
                    <a:pt x="2024" y="16779"/>
                    <a:pt x="2090" y="16712"/>
                    <a:pt x="2089" y="16629"/>
                  </a:cubicBezTo>
                  <a:cubicBezTo>
                    <a:pt x="2089" y="16548"/>
                    <a:pt x="2023" y="16482"/>
                    <a:pt x="1942" y="16482"/>
                  </a:cubicBezTo>
                  <a:lnTo>
                    <a:pt x="801" y="16482"/>
                  </a:lnTo>
                  <a:cubicBezTo>
                    <a:pt x="523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5" y="295"/>
                  </a:lnTo>
                  <a:cubicBezTo>
                    <a:pt x="1127" y="295"/>
                    <a:pt x="1192" y="230"/>
                    <a:pt x="1192" y="148"/>
                  </a:cubicBezTo>
                  <a:cubicBezTo>
                    <a:pt x="1192" y="67"/>
                    <a:pt x="1127" y="0"/>
                    <a:pt x="1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7" name="Google Shape;697;p20"/>
            <p:cNvSpPr/>
            <p:nvPr/>
          </p:nvSpPr>
          <p:spPr>
            <a:xfrm>
              <a:off x="3304375" y="675900"/>
              <a:ext cx="264675" cy="64025"/>
            </a:xfrm>
            <a:custGeom>
              <a:avLst/>
              <a:gdLst/>
              <a:ahLst/>
              <a:cxnLst/>
              <a:rect l="l" t="t" r="r" b="b"/>
              <a:pathLst>
                <a:path w="10587" h="2561" extrusionOk="0">
                  <a:moveTo>
                    <a:pt x="105" y="1"/>
                  </a:moveTo>
                  <a:cubicBezTo>
                    <a:pt x="47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5" y="2560"/>
                  </a:cubicBezTo>
                  <a:lnTo>
                    <a:pt x="10482" y="2560"/>
                  </a:lnTo>
                  <a:cubicBezTo>
                    <a:pt x="10538" y="2560"/>
                    <a:pt x="10584" y="2514"/>
                    <a:pt x="10587" y="2456"/>
                  </a:cubicBezTo>
                  <a:lnTo>
                    <a:pt x="10587" y="105"/>
                  </a:lnTo>
                  <a:cubicBezTo>
                    <a:pt x="10587" y="47"/>
                    <a:pt x="10539" y="1"/>
                    <a:pt x="10483" y="1"/>
                  </a:cubicBezTo>
                  <a:cubicBezTo>
                    <a:pt x="10426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2" y="1"/>
                    <a:pt x="1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8" name="Google Shape;698;p20"/>
            <p:cNvSpPr/>
            <p:nvPr/>
          </p:nvSpPr>
          <p:spPr>
            <a:xfrm>
              <a:off x="3269475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8" y="295"/>
                  </a:lnTo>
                  <a:lnTo>
                    <a:pt x="1332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9" name="Google Shape;699;p20"/>
            <p:cNvSpPr/>
            <p:nvPr/>
          </p:nvSpPr>
          <p:spPr>
            <a:xfrm>
              <a:off x="3556400" y="656800"/>
              <a:ext cx="7450" cy="74225"/>
            </a:xfrm>
            <a:custGeom>
              <a:avLst/>
              <a:gdLst/>
              <a:ahLst/>
              <a:cxnLst/>
              <a:rect l="l" t="t" r="r" b="b"/>
              <a:pathLst>
                <a:path w="298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0" name="Google Shape;700;p20"/>
            <p:cNvSpPr/>
            <p:nvPr/>
          </p:nvSpPr>
          <p:spPr>
            <a:xfrm>
              <a:off x="3309525" y="656800"/>
              <a:ext cx="7425" cy="74225"/>
            </a:xfrm>
            <a:custGeom>
              <a:avLst/>
              <a:gdLst/>
              <a:ahLst/>
              <a:cxnLst/>
              <a:rect l="l" t="t" r="r" b="b"/>
              <a:pathLst>
                <a:path w="297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701" name="Google Shape;701;p20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702" name="Google Shape;702;p20"/>
          <p:cNvSpPr/>
          <p:nvPr/>
        </p:nvSpPr>
        <p:spPr>
          <a:xfrm>
            <a:off x="848733" y="4281363"/>
            <a:ext cx="222536" cy="26280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3" name="Google Shape;703;p20"/>
          <p:cNvSpPr/>
          <p:nvPr/>
        </p:nvSpPr>
        <p:spPr>
          <a:xfrm>
            <a:off x="473549" y="2063663"/>
            <a:ext cx="222536" cy="26280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4" name="Google Shape;704;p20"/>
          <p:cNvSpPr/>
          <p:nvPr/>
        </p:nvSpPr>
        <p:spPr>
          <a:xfrm>
            <a:off x="7545767" y="6303896"/>
            <a:ext cx="222536" cy="26280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5053054"/>
      </p:ext>
    </p:extLst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 only 7"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3"/>
          <p:cNvSpPr/>
          <p:nvPr/>
        </p:nvSpPr>
        <p:spPr>
          <a:xfrm rot="4979706" flipH="1">
            <a:off x="3405051" y="-1033531"/>
            <a:ext cx="9470581" cy="8863909"/>
          </a:xfrm>
          <a:custGeom>
            <a:avLst/>
            <a:gdLst/>
            <a:ahLst/>
            <a:cxnLst/>
            <a:rect l="l" t="t" r="r" b="b"/>
            <a:pathLst>
              <a:path w="49002" h="45863" extrusionOk="0">
                <a:moveTo>
                  <a:pt x="7884" y="1"/>
                </a:moveTo>
                <a:cubicBezTo>
                  <a:pt x="5460" y="1"/>
                  <a:pt x="3475" y="1698"/>
                  <a:pt x="2862" y="5020"/>
                </a:cubicBezTo>
                <a:cubicBezTo>
                  <a:pt x="1583" y="11968"/>
                  <a:pt x="1441" y="19302"/>
                  <a:pt x="776" y="26337"/>
                </a:cubicBezTo>
                <a:cubicBezTo>
                  <a:pt x="324" y="31109"/>
                  <a:pt x="0" y="36376"/>
                  <a:pt x="2861" y="40224"/>
                </a:cubicBezTo>
                <a:cubicBezTo>
                  <a:pt x="6166" y="44670"/>
                  <a:pt x="12399" y="45504"/>
                  <a:pt x="17935" y="45732"/>
                </a:cubicBezTo>
                <a:cubicBezTo>
                  <a:pt x="19860" y="45812"/>
                  <a:pt x="21790" y="45863"/>
                  <a:pt x="23719" y="45863"/>
                </a:cubicBezTo>
                <a:cubicBezTo>
                  <a:pt x="28198" y="45863"/>
                  <a:pt x="32671" y="45589"/>
                  <a:pt x="37068" y="44767"/>
                </a:cubicBezTo>
                <a:cubicBezTo>
                  <a:pt x="39553" y="44301"/>
                  <a:pt x="42051" y="43644"/>
                  <a:pt x="44189" y="42292"/>
                </a:cubicBezTo>
                <a:cubicBezTo>
                  <a:pt x="46326" y="40942"/>
                  <a:pt x="48077" y="38803"/>
                  <a:pt x="48455" y="36304"/>
                </a:cubicBezTo>
                <a:cubicBezTo>
                  <a:pt x="49002" y="32695"/>
                  <a:pt x="46570" y="29177"/>
                  <a:pt x="43475" y="27243"/>
                </a:cubicBezTo>
                <a:cubicBezTo>
                  <a:pt x="40379" y="25308"/>
                  <a:pt x="36704" y="24595"/>
                  <a:pt x="33154" y="23745"/>
                </a:cubicBezTo>
                <a:cubicBezTo>
                  <a:pt x="29603" y="22894"/>
                  <a:pt x="25951" y="21793"/>
                  <a:pt x="23282" y="19303"/>
                </a:cubicBezTo>
                <a:cubicBezTo>
                  <a:pt x="20820" y="17005"/>
                  <a:pt x="19476" y="13785"/>
                  <a:pt x="18171" y="10680"/>
                </a:cubicBezTo>
                <a:cubicBezTo>
                  <a:pt x="16866" y="7576"/>
                  <a:pt x="15452" y="4371"/>
                  <a:pt x="12905" y="2168"/>
                </a:cubicBezTo>
                <a:cubicBezTo>
                  <a:pt x="11217" y="716"/>
                  <a:pt x="9458" y="1"/>
                  <a:pt x="7884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742" name="Google Shape;742;p23"/>
          <p:cNvGrpSpPr/>
          <p:nvPr/>
        </p:nvGrpSpPr>
        <p:grpSpPr>
          <a:xfrm>
            <a:off x="1995497" y="719096"/>
            <a:ext cx="9789489" cy="5419792"/>
            <a:chOff x="627130" y="128603"/>
            <a:chExt cx="8316852" cy="4604490"/>
          </a:xfrm>
        </p:grpSpPr>
        <p:grpSp>
          <p:nvGrpSpPr>
            <p:cNvPr id="743" name="Google Shape;743;p23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744" name="Google Shape;744;p23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745" name="Google Shape;745;p23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746" name="Google Shape;746;p23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36252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747" name="Google Shape;747;p23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748" name="Google Shape;748;p23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749" name="Google Shape;749;p23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0" name="Google Shape;750;p23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1" name="Google Shape;751;p23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2" name="Google Shape;752;p23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3" name="Google Shape;753;p23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54" name="Google Shape;754;p23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755" name="Google Shape;755;p23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756" name="Google Shape;756;p23"/>
          <p:cNvGrpSpPr/>
          <p:nvPr/>
        </p:nvGrpSpPr>
        <p:grpSpPr>
          <a:xfrm>
            <a:off x="406400" y="162367"/>
            <a:ext cx="5102499" cy="6437549"/>
            <a:chOff x="4716495" y="128594"/>
            <a:chExt cx="4227655" cy="5333807"/>
          </a:xfrm>
        </p:grpSpPr>
        <p:grpSp>
          <p:nvGrpSpPr>
            <p:cNvPr id="757" name="Google Shape;757;p23"/>
            <p:cNvGrpSpPr/>
            <p:nvPr/>
          </p:nvGrpSpPr>
          <p:grpSpPr>
            <a:xfrm>
              <a:off x="4716495" y="128594"/>
              <a:ext cx="4227655" cy="5333807"/>
              <a:chOff x="4716494" y="428613"/>
              <a:chExt cx="4227655" cy="5292000"/>
            </a:xfrm>
          </p:grpSpPr>
          <p:sp>
            <p:nvSpPr>
              <p:cNvPr id="758" name="Google Shape;758;p23"/>
              <p:cNvSpPr/>
              <p:nvPr/>
            </p:nvSpPr>
            <p:spPr>
              <a:xfrm>
                <a:off x="4716550" y="428613"/>
                <a:ext cx="4227600" cy="5292000"/>
              </a:xfrm>
              <a:prstGeom prst="roundRect">
                <a:avLst>
                  <a:gd name="adj" fmla="val 96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759" name="Google Shape;759;p23"/>
              <p:cNvGrpSpPr/>
              <p:nvPr/>
            </p:nvGrpSpPr>
            <p:grpSpPr>
              <a:xfrm>
                <a:off x="4716494" y="428627"/>
                <a:ext cx="4227482" cy="490301"/>
                <a:chOff x="4729125" y="238117"/>
                <a:chExt cx="4599089" cy="533400"/>
              </a:xfrm>
            </p:grpSpPr>
            <p:sp>
              <p:nvSpPr>
                <p:cNvPr id="760" name="Google Shape;760;p23"/>
                <p:cNvSpPr/>
                <p:nvPr/>
              </p:nvSpPr>
              <p:spPr>
                <a:xfrm>
                  <a:off x="4729239" y="238117"/>
                  <a:ext cx="45984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761" name="Google Shape;761;p23"/>
                <p:cNvSpPr/>
                <p:nvPr/>
              </p:nvSpPr>
              <p:spPr>
                <a:xfrm>
                  <a:off x="4729125" y="685646"/>
                  <a:ext cx="4599089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762" name="Google Shape;762;p23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763" name="Google Shape;763;p23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64" name="Google Shape;764;p23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65" name="Google Shape;765;p23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66" name="Google Shape;766;p23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67" name="Google Shape;767;p23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68" name="Google Shape;768;p23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769" name="Google Shape;769;p23"/>
            <p:cNvSpPr/>
            <p:nvPr/>
          </p:nvSpPr>
          <p:spPr>
            <a:xfrm>
              <a:off x="4790684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770" name="Google Shape;770;p23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35992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771" name="Google Shape;771;p23"/>
          <p:cNvSpPr/>
          <p:nvPr/>
        </p:nvSpPr>
        <p:spPr>
          <a:xfrm>
            <a:off x="11693467" y="307002"/>
            <a:ext cx="200536" cy="2367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4683970"/>
      </p:ext>
    </p:extLst>
  </p:cSld>
  <p:clrMapOvr>
    <a:masterClrMapping/>
  </p:clrMapOvr>
  <p:transition spd="slow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30"/>
          <p:cNvSpPr/>
          <p:nvPr/>
        </p:nvSpPr>
        <p:spPr>
          <a:xfrm>
            <a:off x="373634" y="-88900"/>
            <a:ext cx="6735165" cy="7035824"/>
          </a:xfrm>
          <a:custGeom>
            <a:avLst/>
            <a:gdLst/>
            <a:ahLst/>
            <a:cxnLst/>
            <a:rect l="l" t="t" r="r" b="b"/>
            <a:pathLst>
              <a:path w="28741" h="30024" extrusionOk="0">
                <a:moveTo>
                  <a:pt x="16290" y="0"/>
                </a:moveTo>
                <a:cubicBezTo>
                  <a:pt x="15349" y="0"/>
                  <a:pt x="14432" y="121"/>
                  <a:pt x="13568" y="372"/>
                </a:cubicBezTo>
                <a:cubicBezTo>
                  <a:pt x="10969" y="1128"/>
                  <a:pt x="8867" y="3064"/>
                  <a:pt x="6802" y="4741"/>
                </a:cubicBezTo>
                <a:cubicBezTo>
                  <a:pt x="4738" y="6401"/>
                  <a:pt x="2728" y="7802"/>
                  <a:pt x="1549" y="9774"/>
                </a:cubicBezTo>
                <a:cubicBezTo>
                  <a:pt x="369" y="11747"/>
                  <a:pt x="0" y="14273"/>
                  <a:pt x="295" y="16742"/>
                </a:cubicBezTo>
                <a:cubicBezTo>
                  <a:pt x="571" y="19232"/>
                  <a:pt x="1492" y="21684"/>
                  <a:pt x="2893" y="24208"/>
                </a:cubicBezTo>
                <a:cubicBezTo>
                  <a:pt x="4295" y="26753"/>
                  <a:pt x="6175" y="29389"/>
                  <a:pt x="8553" y="29923"/>
                </a:cubicBezTo>
                <a:cubicBezTo>
                  <a:pt x="8873" y="29993"/>
                  <a:pt x="9201" y="30024"/>
                  <a:pt x="9538" y="30024"/>
                </a:cubicBezTo>
                <a:cubicBezTo>
                  <a:pt x="11710" y="30024"/>
                  <a:pt x="14224" y="28716"/>
                  <a:pt x="16794" y="27822"/>
                </a:cubicBezTo>
                <a:cubicBezTo>
                  <a:pt x="19743" y="26790"/>
                  <a:pt x="22749" y="26329"/>
                  <a:pt x="24426" y="24577"/>
                </a:cubicBezTo>
                <a:cubicBezTo>
                  <a:pt x="26103" y="22845"/>
                  <a:pt x="26454" y="19839"/>
                  <a:pt x="27099" y="16742"/>
                </a:cubicBezTo>
                <a:cubicBezTo>
                  <a:pt x="27763" y="13645"/>
                  <a:pt x="28740" y="10456"/>
                  <a:pt x="27984" y="7728"/>
                </a:cubicBezTo>
                <a:cubicBezTo>
                  <a:pt x="27247" y="5000"/>
                  <a:pt x="24795" y="2732"/>
                  <a:pt x="22029" y="1386"/>
                </a:cubicBezTo>
                <a:cubicBezTo>
                  <a:pt x="20171" y="488"/>
                  <a:pt x="18181" y="0"/>
                  <a:pt x="16290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949" name="Google Shape;949;p30"/>
          <p:cNvGrpSpPr/>
          <p:nvPr/>
        </p:nvGrpSpPr>
        <p:grpSpPr>
          <a:xfrm>
            <a:off x="2385452" y="1033247"/>
            <a:ext cx="9082003" cy="5028104"/>
            <a:chOff x="627130" y="128603"/>
            <a:chExt cx="8316852" cy="4604490"/>
          </a:xfrm>
        </p:grpSpPr>
        <p:grpSp>
          <p:nvGrpSpPr>
            <p:cNvPr id="950" name="Google Shape;950;p30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951" name="Google Shape;951;p30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952" name="Google Shape;952;p30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953" name="Google Shape;953;p30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35460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954" name="Google Shape;954;p30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955" name="Google Shape;955;p30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956" name="Google Shape;956;p30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57" name="Google Shape;957;p30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58" name="Google Shape;958;p30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59" name="Google Shape;959;p30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60" name="Google Shape;960;p30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61" name="Google Shape;961;p30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962" name="Google Shape;962;p30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963" name="Google Shape;963;p30"/>
          <p:cNvGrpSpPr/>
          <p:nvPr/>
        </p:nvGrpSpPr>
        <p:grpSpPr>
          <a:xfrm>
            <a:off x="4298935" y="4524426"/>
            <a:ext cx="1276256" cy="1280505"/>
            <a:chOff x="2879000" y="653125"/>
            <a:chExt cx="340650" cy="434325"/>
          </a:xfrm>
        </p:grpSpPr>
        <p:sp>
          <p:nvSpPr>
            <p:cNvPr id="964" name="Google Shape;964;p30"/>
            <p:cNvSpPr/>
            <p:nvPr/>
          </p:nvSpPr>
          <p:spPr>
            <a:xfrm>
              <a:off x="2883738" y="65912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5" name="Google Shape;965;p30"/>
            <p:cNvSpPr/>
            <p:nvPr/>
          </p:nvSpPr>
          <p:spPr>
            <a:xfrm>
              <a:off x="2879000" y="653125"/>
              <a:ext cx="340650" cy="434325"/>
            </a:xfrm>
            <a:custGeom>
              <a:avLst/>
              <a:gdLst/>
              <a:ahLst/>
              <a:cxnLst/>
              <a:rect l="l" t="t" r="r" b="b"/>
              <a:pathLst>
                <a:path w="13626" h="17373" extrusionOk="0">
                  <a:moveTo>
                    <a:pt x="1101" y="295"/>
                  </a:moveTo>
                  <a:lnTo>
                    <a:pt x="1101" y="296"/>
                  </a:lnTo>
                  <a:lnTo>
                    <a:pt x="12527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7" y="17077"/>
                  </a:cubicBezTo>
                  <a:lnTo>
                    <a:pt x="1101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1" y="295"/>
                  </a:cubicBezTo>
                  <a:close/>
                  <a:moveTo>
                    <a:pt x="1101" y="1"/>
                  </a:moveTo>
                  <a:cubicBezTo>
                    <a:pt x="494" y="1"/>
                    <a:pt x="1" y="494"/>
                    <a:pt x="1" y="1100"/>
                  </a:cubicBezTo>
                  <a:lnTo>
                    <a:pt x="1" y="16273"/>
                  </a:lnTo>
                  <a:cubicBezTo>
                    <a:pt x="1" y="16880"/>
                    <a:pt x="494" y="17372"/>
                    <a:pt x="1101" y="17372"/>
                  </a:cubicBezTo>
                  <a:lnTo>
                    <a:pt x="12527" y="17372"/>
                  </a:lnTo>
                  <a:cubicBezTo>
                    <a:pt x="13133" y="17372"/>
                    <a:pt x="13626" y="16880"/>
                    <a:pt x="13626" y="16275"/>
                  </a:cubicBezTo>
                  <a:lnTo>
                    <a:pt x="13626" y="1100"/>
                  </a:lnTo>
                  <a:cubicBezTo>
                    <a:pt x="13626" y="494"/>
                    <a:pt x="13133" y="1"/>
                    <a:pt x="125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6" name="Google Shape;966;p30"/>
            <p:cNvSpPr/>
            <p:nvPr/>
          </p:nvSpPr>
          <p:spPr>
            <a:xfrm>
              <a:off x="2926475" y="659850"/>
              <a:ext cx="246925" cy="71175"/>
            </a:xfrm>
            <a:custGeom>
              <a:avLst/>
              <a:gdLst/>
              <a:ahLst/>
              <a:cxnLst/>
              <a:rect l="l" t="t" r="r" b="b"/>
              <a:pathLst>
                <a:path w="9877" h="2847" extrusionOk="0">
                  <a:moveTo>
                    <a:pt x="1" y="1"/>
                  </a:moveTo>
                  <a:lnTo>
                    <a:pt x="1" y="2847"/>
                  </a:lnTo>
                  <a:lnTo>
                    <a:pt x="9876" y="2847"/>
                  </a:lnTo>
                  <a:lnTo>
                    <a:pt x="9876" y="1"/>
                  </a:lnTo>
                  <a:close/>
                </a:path>
              </a:pathLst>
            </a:custGeom>
            <a:solidFill>
              <a:srgbClr val="27C1E6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7" name="Google Shape;967;p30"/>
            <p:cNvSpPr/>
            <p:nvPr/>
          </p:nvSpPr>
          <p:spPr>
            <a:xfrm>
              <a:off x="2886425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7" y="0"/>
                    <a:pt x="0" y="357"/>
                    <a:pt x="0" y="795"/>
                  </a:cubicBezTo>
                  <a:lnTo>
                    <a:pt x="0" y="15977"/>
                  </a:lnTo>
                  <a:cubicBezTo>
                    <a:pt x="0" y="16419"/>
                    <a:pt x="359" y="16779"/>
                    <a:pt x="801" y="16779"/>
                  </a:cubicBezTo>
                  <a:lnTo>
                    <a:pt x="1941" y="16779"/>
                  </a:lnTo>
                  <a:cubicBezTo>
                    <a:pt x="2022" y="16779"/>
                    <a:pt x="2090" y="16712"/>
                    <a:pt x="2089" y="16629"/>
                  </a:cubicBezTo>
                  <a:cubicBezTo>
                    <a:pt x="2089" y="16548"/>
                    <a:pt x="2022" y="16482"/>
                    <a:pt x="1941" y="16482"/>
                  </a:cubicBezTo>
                  <a:lnTo>
                    <a:pt x="801" y="16482"/>
                  </a:lnTo>
                  <a:cubicBezTo>
                    <a:pt x="522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4" y="295"/>
                  </a:lnTo>
                  <a:cubicBezTo>
                    <a:pt x="1126" y="295"/>
                    <a:pt x="1191" y="230"/>
                    <a:pt x="1191" y="148"/>
                  </a:cubicBezTo>
                  <a:cubicBezTo>
                    <a:pt x="1191" y="67"/>
                    <a:pt x="1126" y="0"/>
                    <a:pt x="10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8" name="Google Shape;968;p30"/>
            <p:cNvSpPr/>
            <p:nvPr/>
          </p:nvSpPr>
          <p:spPr>
            <a:xfrm>
              <a:off x="29176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0" y="48"/>
                    <a:pt x="0" y="105"/>
                  </a:cubicBezTo>
                  <a:lnTo>
                    <a:pt x="0" y="2456"/>
                  </a:lnTo>
                  <a:cubicBezTo>
                    <a:pt x="0" y="2514"/>
                    <a:pt x="47" y="2560"/>
                    <a:pt x="104" y="2560"/>
                  </a:cubicBezTo>
                  <a:lnTo>
                    <a:pt x="10482" y="2560"/>
                  </a:lnTo>
                  <a:cubicBezTo>
                    <a:pt x="10540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40" y="1"/>
                    <a:pt x="10483" y="1"/>
                  </a:cubicBezTo>
                  <a:cubicBezTo>
                    <a:pt x="10425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7" y="2353"/>
                  </a:lnTo>
                  <a:lnTo>
                    <a:pt x="207" y="105"/>
                  </a:lnTo>
                  <a:cubicBezTo>
                    <a:pt x="207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9" name="Google Shape;969;p30"/>
            <p:cNvSpPr/>
            <p:nvPr/>
          </p:nvSpPr>
          <p:spPr>
            <a:xfrm>
              <a:off x="2882750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0" y="0"/>
                  </a:moveTo>
                  <a:lnTo>
                    <a:pt x="0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0" name="Google Shape;970;p30"/>
            <p:cNvSpPr/>
            <p:nvPr/>
          </p:nvSpPr>
          <p:spPr>
            <a:xfrm>
              <a:off x="3169700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1" name="Google Shape;971;p30"/>
            <p:cNvSpPr/>
            <p:nvPr/>
          </p:nvSpPr>
          <p:spPr>
            <a:xfrm>
              <a:off x="2922825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972" name="Google Shape;972;p30"/>
          <p:cNvGrpSpPr/>
          <p:nvPr/>
        </p:nvGrpSpPr>
        <p:grpSpPr>
          <a:xfrm>
            <a:off x="2762273" y="4523219"/>
            <a:ext cx="1282567" cy="1282880"/>
            <a:chOff x="2494400" y="653125"/>
            <a:chExt cx="340625" cy="434325"/>
          </a:xfrm>
        </p:grpSpPr>
        <p:sp>
          <p:nvSpPr>
            <p:cNvPr id="973" name="Google Shape;973;p30"/>
            <p:cNvSpPr/>
            <p:nvPr/>
          </p:nvSpPr>
          <p:spPr>
            <a:xfrm>
              <a:off x="2498250" y="65637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4" name="Google Shape;974;p30"/>
            <p:cNvSpPr/>
            <p:nvPr/>
          </p:nvSpPr>
          <p:spPr>
            <a:xfrm>
              <a:off x="2494400" y="653125"/>
              <a:ext cx="340625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8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8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6" y="16716"/>
                    <a:pt x="296" y="16273"/>
                  </a:cubicBezTo>
                  <a:lnTo>
                    <a:pt x="296" y="1099"/>
                  </a:lnTo>
                  <a:cubicBezTo>
                    <a:pt x="296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3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3" y="17372"/>
                    <a:pt x="1100" y="17372"/>
                  </a:cubicBezTo>
                  <a:lnTo>
                    <a:pt x="12525" y="17372"/>
                  </a:lnTo>
                  <a:cubicBezTo>
                    <a:pt x="13131" y="17372"/>
                    <a:pt x="13625" y="16880"/>
                    <a:pt x="13625" y="16275"/>
                  </a:cubicBezTo>
                  <a:lnTo>
                    <a:pt x="13625" y="1100"/>
                  </a:lnTo>
                  <a:cubicBezTo>
                    <a:pt x="13625" y="494"/>
                    <a:pt x="13131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5" name="Google Shape;975;p30"/>
            <p:cNvSpPr/>
            <p:nvPr/>
          </p:nvSpPr>
          <p:spPr>
            <a:xfrm>
              <a:off x="25418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FF89BC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6" name="Google Shape;976;p30"/>
            <p:cNvSpPr/>
            <p:nvPr/>
          </p:nvSpPr>
          <p:spPr>
            <a:xfrm>
              <a:off x="2501800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8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1" y="16779"/>
                    <a:pt x="803" y="16779"/>
                  </a:cubicBezTo>
                  <a:lnTo>
                    <a:pt x="1941" y="16779"/>
                  </a:lnTo>
                  <a:cubicBezTo>
                    <a:pt x="2023" y="16779"/>
                    <a:pt x="2088" y="16712"/>
                    <a:pt x="2089" y="16629"/>
                  </a:cubicBezTo>
                  <a:cubicBezTo>
                    <a:pt x="2089" y="16548"/>
                    <a:pt x="2024" y="16482"/>
                    <a:pt x="1942" y="16482"/>
                  </a:cubicBezTo>
                  <a:lnTo>
                    <a:pt x="803" y="16482"/>
                  </a:lnTo>
                  <a:cubicBezTo>
                    <a:pt x="524" y="16482"/>
                    <a:pt x="296" y="16255"/>
                    <a:pt x="296" y="15976"/>
                  </a:cubicBezTo>
                  <a:lnTo>
                    <a:pt x="296" y="795"/>
                  </a:lnTo>
                  <a:cubicBezTo>
                    <a:pt x="296" y="519"/>
                    <a:pt x="521" y="295"/>
                    <a:pt x="795" y="295"/>
                  </a:cubicBezTo>
                  <a:lnTo>
                    <a:pt x="1046" y="295"/>
                  </a:lnTo>
                  <a:cubicBezTo>
                    <a:pt x="1127" y="295"/>
                    <a:pt x="1193" y="230"/>
                    <a:pt x="1193" y="148"/>
                  </a:cubicBezTo>
                  <a:cubicBezTo>
                    <a:pt x="1193" y="67"/>
                    <a:pt x="1127" y="0"/>
                    <a:pt x="1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7" name="Google Shape;977;p30"/>
            <p:cNvSpPr/>
            <p:nvPr/>
          </p:nvSpPr>
          <p:spPr>
            <a:xfrm>
              <a:off x="25330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4" y="2560"/>
                  </a:cubicBezTo>
                  <a:lnTo>
                    <a:pt x="10481" y="2560"/>
                  </a:lnTo>
                  <a:cubicBezTo>
                    <a:pt x="10538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38" y="1"/>
                    <a:pt x="10481" y="1"/>
                  </a:cubicBezTo>
                  <a:cubicBezTo>
                    <a:pt x="10424" y="1"/>
                    <a:pt x="10377" y="48"/>
                    <a:pt x="10377" y="105"/>
                  </a:cubicBezTo>
                  <a:lnTo>
                    <a:pt x="10377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8" name="Google Shape;978;p30"/>
            <p:cNvSpPr/>
            <p:nvPr/>
          </p:nvSpPr>
          <p:spPr>
            <a:xfrm>
              <a:off x="2498100" y="727325"/>
              <a:ext cx="333250" cy="7400"/>
            </a:xfrm>
            <a:custGeom>
              <a:avLst/>
              <a:gdLst/>
              <a:ahLst/>
              <a:cxnLst/>
              <a:rect l="l" t="t" r="r" b="b"/>
              <a:pathLst>
                <a:path w="13330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9" name="Google Shape;979;p30"/>
            <p:cNvSpPr/>
            <p:nvPr/>
          </p:nvSpPr>
          <p:spPr>
            <a:xfrm>
              <a:off x="2785050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0" name="Google Shape;980;p30"/>
            <p:cNvSpPr/>
            <p:nvPr/>
          </p:nvSpPr>
          <p:spPr>
            <a:xfrm>
              <a:off x="2538175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6" y="2969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981" name="Google Shape;981;p30"/>
          <p:cNvSpPr txBox="1">
            <a:spLocks noGrp="1"/>
          </p:cNvSpPr>
          <p:nvPr>
            <p:ph type="title"/>
          </p:nvPr>
        </p:nvSpPr>
        <p:spPr>
          <a:xfrm>
            <a:off x="1253000" y="1701700"/>
            <a:ext cx="38768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982" name="Google Shape;982;p30"/>
          <p:cNvSpPr txBox="1">
            <a:spLocks noGrp="1"/>
          </p:cNvSpPr>
          <p:nvPr>
            <p:ph type="subTitle" idx="1"/>
          </p:nvPr>
        </p:nvSpPr>
        <p:spPr>
          <a:xfrm rot="-355">
            <a:off x="1252996" y="2557843"/>
            <a:ext cx="3876800" cy="14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6629153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33"/>
          <p:cNvSpPr/>
          <p:nvPr/>
        </p:nvSpPr>
        <p:spPr>
          <a:xfrm>
            <a:off x="1015218" y="228601"/>
            <a:ext cx="11232023" cy="6707068"/>
          </a:xfrm>
          <a:custGeom>
            <a:avLst/>
            <a:gdLst/>
            <a:ahLst/>
            <a:cxnLst/>
            <a:rect l="l" t="t" r="r" b="b"/>
            <a:pathLst>
              <a:path w="63502" h="45586" extrusionOk="0">
                <a:moveTo>
                  <a:pt x="50853" y="0"/>
                </a:moveTo>
                <a:cubicBezTo>
                  <a:pt x="42114" y="0"/>
                  <a:pt x="35310" y="5109"/>
                  <a:pt x="31860" y="10116"/>
                </a:cubicBezTo>
                <a:cubicBezTo>
                  <a:pt x="27055" y="17094"/>
                  <a:pt x="17289" y="15987"/>
                  <a:pt x="11090" y="21695"/>
                </a:cubicBezTo>
                <a:cubicBezTo>
                  <a:pt x="0" y="31909"/>
                  <a:pt x="6141" y="45586"/>
                  <a:pt x="6141" y="45586"/>
                </a:cubicBezTo>
                <a:lnTo>
                  <a:pt x="63502" y="45586"/>
                </a:lnTo>
                <a:lnTo>
                  <a:pt x="63502" y="3471"/>
                </a:lnTo>
                <a:cubicBezTo>
                  <a:pt x="58987" y="1005"/>
                  <a:pt x="54730" y="0"/>
                  <a:pt x="50853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037" name="Google Shape;1037;p33"/>
          <p:cNvGrpSpPr/>
          <p:nvPr/>
        </p:nvGrpSpPr>
        <p:grpSpPr>
          <a:xfrm>
            <a:off x="4450332" y="1996101"/>
            <a:ext cx="3291336" cy="4315785"/>
            <a:chOff x="6217019" y="128594"/>
            <a:chExt cx="2727024" cy="3575828"/>
          </a:xfrm>
        </p:grpSpPr>
        <p:grpSp>
          <p:nvGrpSpPr>
            <p:cNvPr id="1038" name="Google Shape;1038;p33"/>
            <p:cNvGrpSpPr/>
            <p:nvPr/>
          </p:nvGrpSpPr>
          <p:grpSpPr>
            <a:xfrm>
              <a:off x="6217019" y="128594"/>
              <a:ext cx="2727024" cy="3575828"/>
              <a:chOff x="6217019" y="428613"/>
              <a:chExt cx="2727024" cy="3547800"/>
            </a:xfrm>
          </p:grpSpPr>
          <p:sp>
            <p:nvSpPr>
              <p:cNvPr id="1039" name="Google Shape;1039;p33"/>
              <p:cNvSpPr/>
              <p:nvPr/>
            </p:nvSpPr>
            <p:spPr>
              <a:xfrm>
                <a:off x="6217043" y="428613"/>
                <a:ext cx="2727000" cy="3547800"/>
              </a:xfrm>
              <a:prstGeom prst="roundRect">
                <a:avLst>
                  <a:gd name="adj" fmla="val 96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040" name="Google Shape;1040;p33"/>
              <p:cNvGrpSpPr/>
              <p:nvPr/>
            </p:nvGrpSpPr>
            <p:grpSpPr>
              <a:xfrm>
                <a:off x="6217019" y="428627"/>
                <a:ext cx="2726949" cy="490301"/>
                <a:chOff x="6361549" y="238117"/>
                <a:chExt cx="2966655" cy="533400"/>
              </a:xfrm>
            </p:grpSpPr>
            <p:sp>
              <p:nvSpPr>
                <p:cNvPr id="1041" name="Google Shape;1041;p33"/>
                <p:cNvSpPr/>
                <p:nvPr/>
              </p:nvSpPr>
              <p:spPr>
                <a:xfrm>
                  <a:off x="6361623" y="238117"/>
                  <a:ext cx="29664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42" name="Google Shape;1042;p33"/>
                <p:cNvSpPr/>
                <p:nvPr/>
              </p:nvSpPr>
              <p:spPr>
                <a:xfrm>
                  <a:off x="6361549" y="685643"/>
                  <a:ext cx="2966655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043" name="Google Shape;1043;p33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044" name="Google Shape;1044;p33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5" name="Google Shape;1045;p33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6" name="Google Shape;1046;p33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7" name="Google Shape;1047;p33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8" name="Google Shape;1048;p33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9" name="Google Shape;1049;p33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050" name="Google Shape;1050;p33"/>
            <p:cNvSpPr/>
            <p:nvPr/>
          </p:nvSpPr>
          <p:spPr>
            <a:xfrm>
              <a:off x="6290352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051" name="Google Shape;1051;p33"/>
          <p:cNvGrpSpPr/>
          <p:nvPr/>
        </p:nvGrpSpPr>
        <p:grpSpPr>
          <a:xfrm>
            <a:off x="7940665" y="1996101"/>
            <a:ext cx="3291336" cy="4315785"/>
            <a:chOff x="6217019" y="128594"/>
            <a:chExt cx="2727024" cy="3575828"/>
          </a:xfrm>
        </p:grpSpPr>
        <p:grpSp>
          <p:nvGrpSpPr>
            <p:cNvPr id="1052" name="Google Shape;1052;p33"/>
            <p:cNvGrpSpPr/>
            <p:nvPr/>
          </p:nvGrpSpPr>
          <p:grpSpPr>
            <a:xfrm>
              <a:off x="6217019" y="128594"/>
              <a:ext cx="2727024" cy="3575828"/>
              <a:chOff x="6217019" y="428613"/>
              <a:chExt cx="2727024" cy="3547800"/>
            </a:xfrm>
          </p:grpSpPr>
          <p:sp>
            <p:nvSpPr>
              <p:cNvPr id="1053" name="Google Shape;1053;p33"/>
              <p:cNvSpPr/>
              <p:nvPr/>
            </p:nvSpPr>
            <p:spPr>
              <a:xfrm>
                <a:off x="6217043" y="428613"/>
                <a:ext cx="2727000" cy="3547800"/>
              </a:xfrm>
              <a:prstGeom prst="roundRect">
                <a:avLst>
                  <a:gd name="adj" fmla="val 96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054" name="Google Shape;1054;p33"/>
              <p:cNvGrpSpPr/>
              <p:nvPr/>
            </p:nvGrpSpPr>
            <p:grpSpPr>
              <a:xfrm>
                <a:off x="6217019" y="428627"/>
                <a:ext cx="2726949" cy="490301"/>
                <a:chOff x="6361549" y="238117"/>
                <a:chExt cx="2966655" cy="533400"/>
              </a:xfrm>
            </p:grpSpPr>
            <p:sp>
              <p:nvSpPr>
                <p:cNvPr id="1055" name="Google Shape;1055;p33"/>
                <p:cNvSpPr/>
                <p:nvPr/>
              </p:nvSpPr>
              <p:spPr>
                <a:xfrm>
                  <a:off x="6361623" y="238117"/>
                  <a:ext cx="29664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56" name="Google Shape;1056;p33"/>
                <p:cNvSpPr/>
                <p:nvPr/>
              </p:nvSpPr>
              <p:spPr>
                <a:xfrm>
                  <a:off x="6361549" y="685643"/>
                  <a:ext cx="2966655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057" name="Google Shape;1057;p33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058" name="Google Shape;1058;p33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9" name="Google Shape;1059;p33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0" name="Google Shape;1060;p33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1" name="Google Shape;1061;p33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2" name="Google Shape;1062;p33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3" name="Google Shape;1063;p33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064" name="Google Shape;1064;p33"/>
            <p:cNvSpPr/>
            <p:nvPr/>
          </p:nvSpPr>
          <p:spPr>
            <a:xfrm>
              <a:off x="6290352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065" name="Google Shape;1065;p33"/>
          <p:cNvGrpSpPr/>
          <p:nvPr/>
        </p:nvGrpSpPr>
        <p:grpSpPr>
          <a:xfrm>
            <a:off x="959999" y="1996101"/>
            <a:ext cx="3291336" cy="4315785"/>
            <a:chOff x="6217019" y="128594"/>
            <a:chExt cx="2727024" cy="3575828"/>
          </a:xfrm>
        </p:grpSpPr>
        <p:grpSp>
          <p:nvGrpSpPr>
            <p:cNvPr id="1066" name="Google Shape;1066;p33"/>
            <p:cNvGrpSpPr/>
            <p:nvPr/>
          </p:nvGrpSpPr>
          <p:grpSpPr>
            <a:xfrm>
              <a:off x="6217019" y="128594"/>
              <a:ext cx="2727024" cy="3575828"/>
              <a:chOff x="6217019" y="428613"/>
              <a:chExt cx="2727024" cy="3547800"/>
            </a:xfrm>
          </p:grpSpPr>
          <p:sp>
            <p:nvSpPr>
              <p:cNvPr id="1067" name="Google Shape;1067;p33"/>
              <p:cNvSpPr/>
              <p:nvPr/>
            </p:nvSpPr>
            <p:spPr>
              <a:xfrm>
                <a:off x="6217043" y="428613"/>
                <a:ext cx="2727000" cy="3547800"/>
              </a:xfrm>
              <a:prstGeom prst="roundRect">
                <a:avLst>
                  <a:gd name="adj" fmla="val 96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068" name="Google Shape;1068;p33"/>
              <p:cNvGrpSpPr/>
              <p:nvPr/>
            </p:nvGrpSpPr>
            <p:grpSpPr>
              <a:xfrm>
                <a:off x="6217019" y="428627"/>
                <a:ext cx="2726949" cy="490301"/>
                <a:chOff x="6361549" y="238117"/>
                <a:chExt cx="2966655" cy="533400"/>
              </a:xfrm>
            </p:grpSpPr>
            <p:sp>
              <p:nvSpPr>
                <p:cNvPr id="1069" name="Google Shape;1069;p33"/>
                <p:cNvSpPr/>
                <p:nvPr/>
              </p:nvSpPr>
              <p:spPr>
                <a:xfrm>
                  <a:off x="6361623" y="238117"/>
                  <a:ext cx="29664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70" name="Google Shape;1070;p33"/>
                <p:cNvSpPr/>
                <p:nvPr/>
              </p:nvSpPr>
              <p:spPr>
                <a:xfrm>
                  <a:off x="6361549" y="685643"/>
                  <a:ext cx="2966655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071" name="Google Shape;1071;p33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072" name="Google Shape;1072;p33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3" name="Google Shape;1073;p33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4" name="Google Shape;1074;p33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5" name="Google Shape;1075;p33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6" name="Google Shape;1076;p33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7" name="Google Shape;1077;p33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078" name="Google Shape;1078;p33"/>
            <p:cNvSpPr/>
            <p:nvPr/>
          </p:nvSpPr>
          <p:spPr>
            <a:xfrm>
              <a:off x="6290352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79" name="Google Shape;1079;p33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1080;p33"/>
          <p:cNvSpPr txBox="1">
            <a:spLocks noGrp="1"/>
          </p:cNvSpPr>
          <p:nvPr>
            <p:ph type="title" idx="2"/>
          </p:nvPr>
        </p:nvSpPr>
        <p:spPr>
          <a:xfrm>
            <a:off x="1339067" y="3037167"/>
            <a:ext cx="2533200" cy="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081" name="Google Shape;1081;p33"/>
          <p:cNvSpPr txBox="1">
            <a:spLocks noGrp="1"/>
          </p:cNvSpPr>
          <p:nvPr>
            <p:ph type="subTitle" idx="1"/>
          </p:nvPr>
        </p:nvSpPr>
        <p:spPr>
          <a:xfrm>
            <a:off x="1339067" y="3681467"/>
            <a:ext cx="2533200" cy="13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2" name="Google Shape;1082;p33"/>
          <p:cNvSpPr txBox="1">
            <a:spLocks noGrp="1"/>
          </p:cNvSpPr>
          <p:nvPr>
            <p:ph type="title" idx="3"/>
          </p:nvPr>
        </p:nvSpPr>
        <p:spPr>
          <a:xfrm>
            <a:off x="4828000" y="3037167"/>
            <a:ext cx="2536000" cy="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083" name="Google Shape;1083;p33"/>
          <p:cNvSpPr txBox="1">
            <a:spLocks noGrp="1"/>
          </p:cNvSpPr>
          <p:nvPr>
            <p:ph type="subTitle" idx="4"/>
          </p:nvPr>
        </p:nvSpPr>
        <p:spPr>
          <a:xfrm>
            <a:off x="4830000" y="3681467"/>
            <a:ext cx="2532000" cy="13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4" name="Google Shape;1084;p33"/>
          <p:cNvSpPr txBox="1">
            <a:spLocks noGrp="1"/>
          </p:cNvSpPr>
          <p:nvPr>
            <p:ph type="title" idx="5"/>
          </p:nvPr>
        </p:nvSpPr>
        <p:spPr>
          <a:xfrm>
            <a:off x="8319733" y="3037151"/>
            <a:ext cx="2536000" cy="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085" name="Google Shape;1085;p33"/>
          <p:cNvSpPr txBox="1">
            <a:spLocks noGrp="1"/>
          </p:cNvSpPr>
          <p:nvPr>
            <p:ph type="subTitle" idx="6"/>
          </p:nvPr>
        </p:nvSpPr>
        <p:spPr>
          <a:xfrm>
            <a:off x="8319743" y="3681452"/>
            <a:ext cx="2532000" cy="13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1086;p33"/>
          <p:cNvSpPr/>
          <p:nvPr/>
        </p:nvSpPr>
        <p:spPr>
          <a:xfrm>
            <a:off x="421767" y="4812268"/>
            <a:ext cx="200536" cy="2367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87" name="Google Shape;1087;p33"/>
          <p:cNvSpPr/>
          <p:nvPr/>
        </p:nvSpPr>
        <p:spPr>
          <a:xfrm>
            <a:off x="11131733" y="1244702"/>
            <a:ext cx="200536" cy="2367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88" name="Google Shape;1088;p33"/>
          <p:cNvSpPr/>
          <p:nvPr/>
        </p:nvSpPr>
        <p:spPr>
          <a:xfrm>
            <a:off x="4617847" y="532606"/>
            <a:ext cx="317372" cy="3747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rgbClr val="FFC4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1455487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1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Google Shape;1196;p37"/>
          <p:cNvSpPr/>
          <p:nvPr/>
        </p:nvSpPr>
        <p:spPr>
          <a:xfrm rot="-7424542">
            <a:off x="-2161209" y="-3067214"/>
            <a:ext cx="13874309" cy="13475039"/>
          </a:xfrm>
          <a:custGeom>
            <a:avLst/>
            <a:gdLst/>
            <a:ahLst/>
            <a:cxnLst/>
            <a:rect l="l" t="t" r="r" b="b"/>
            <a:pathLst>
              <a:path w="27617" h="26822" extrusionOk="0">
                <a:moveTo>
                  <a:pt x="9841" y="1"/>
                </a:moveTo>
                <a:cubicBezTo>
                  <a:pt x="8360" y="1"/>
                  <a:pt x="6743" y="601"/>
                  <a:pt x="5328" y="1510"/>
                </a:cubicBezTo>
                <a:cubicBezTo>
                  <a:pt x="3060" y="2967"/>
                  <a:pt x="1272" y="5215"/>
                  <a:pt x="646" y="7648"/>
                </a:cubicBezTo>
                <a:cubicBezTo>
                  <a:pt x="1" y="10100"/>
                  <a:pt x="517" y="12756"/>
                  <a:pt x="867" y="15465"/>
                </a:cubicBezTo>
                <a:cubicBezTo>
                  <a:pt x="1236" y="18157"/>
                  <a:pt x="1438" y="20904"/>
                  <a:pt x="2674" y="23263"/>
                </a:cubicBezTo>
                <a:cubicBezTo>
                  <a:pt x="3677" y="25166"/>
                  <a:pt x="5329" y="26821"/>
                  <a:pt x="7006" y="26821"/>
                </a:cubicBezTo>
                <a:cubicBezTo>
                  <a:pt x="7425" y="26821"/>
                  <a:pt x="7846" y="26718"/>
                  <a:pt x="8259" y="26489"/>
                </a:cubicBezTo>
                <a:cubicBezTo>
                  <a:pt x="10324" y="25347"/>
                  <a:pt x="12186" y="21051"/>
                  <a:pt x="14454" y="19687"/>
                </a:cubicBezTo>
                <a:cubicBezTo>
                  <a:pt x="15155" y="19265"/>
                  <a:pt x="15894" y="19122"/>
                  <a:pt x="16663" y="19122"/>
                </a:cubicBezTo>
                <a:cubicBezTo>
                  <a:pt x="18292" y="19122"/>
                  <a:pt x="20049" y="19766"/>
                  <a:pt x="21835" y="19766"/>
                </a:cubicBezTo>
                <a:cubicBezTo>
                  <a:pt x="21931" y="19766"/>
                  <a:pt x="22026" y="19764"/>
                  <a:pt x="22122" y="19761"/>
                </a:cubicBezTo>
                <a:cubicBezTo>
                  <a:pt x="24833" y="19650"/>
                  <a:pt x="27616" y="17898"/>
                  <a:pt x="26768" y="16331"/>
                </a:cubicBezTo>
                <a:cubicBezTo>
                  <a:pt x="25939" y="14747"/>
                  <a:pt x="21477" y="13327"/>
                  <a:pt x="19136" y="12092"/>
                </a:cubicBezTo>
                <a:cubicBezTo>
                  <a:pt x="16795" y="10839"/>
                  <a:pt x="16555" y="9788"/>
                  <a:pt x="15910" y="7593"/>
                </a:cubicBezTo>
                <a:cubicBezTo>
                  <a:pt x="15265" y="5381"/>
                  <a:pt x="14214" y="2044"/>
                  <a:pt x="12297" y="717"/>
                </a:cubicBezTo>
                <a:cubicBezTo>
                  <a:pt x="11576" y="218"/>
                  <a:pt x="10733" y="1"/>
                  <a:pt x="9841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197" name="Google Shape;1197;p37"/>
          <p:cNvGrpSpPr/>
          <p:nvPr/>
        </p:nvGrpSpPr>
        <p:grpSpPr>
          <a:xfrm>
            <a:off x="244417" y="3080852"/>
            <a:ext cx="5434715" cy="3495113"/>
            <a:chOff x="183313" y="2385725"/>
            <a:chExt cx="4076036" cy="2621335"/>
          </a:xfrm>
        </p:grpSpPr>
        <p:grpSp>
          <p:nvGrpSpPr>
            <p:cNvPr id="1198" name="Google Shape;1198;p37"/>
            <p:cNvGrpSpPr/>
            <p:nvPr/>
          </p:nvGrpSpPr>
          <p:grpSpPr>
            <a:xfrm>
              <a:off x="183313" y="2628288"/>
              <a:ext cx="3826861" cy="2378773"/>
              <a:chOff x="4716495" y="128594"/>
              <a:chExt cx="4227641" cy="2627898"/>
            </a:xfrm>
          </p:grpSpPr>
          <p:grpSp>
            <p:nvGrpSpPr>
              <p:cNvPr id="1199" name="Google Shape;1199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200" name="Google Shape;1200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201" name="Google Shape;1201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202" name="Google Shape;1202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03" name="Google Shape;1203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204" name="Google Shape;1204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205" name="Google Shape;1205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06" name="Google Shape;1206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07" name="Google Shape;1207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08" name="Google Shape;1208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09" name="Google Shape;1209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10" name="Google Shape;1210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211" name="Google Shape;1211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212" name="Google Shape;1212;p37"/>
            <p:cNvGrpSpPr/>
            <p:nvPr/>
          </p:nvGrpSpPr>
          <p:grpSpPr>
            <a:xfrm>
              <a:off x="307900" y="2507006"/>
              <a:ext cx="3826861" cy="2378773"/>
              <a:chOff x="4716495" y="128594"/>
              <a:chExt cx="4227641" cy="2627898"/>
            </a:xfrm>
          </p:grpSpPr>
          <p:grpSp>
            <p:nvGrpSpPr>
              <p:cNvPr id="1213" name="Google Shape;1213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214" name="Google Shape;1214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215" name="Google Shape;1215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216" name="Google Shape;1216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17" name="Google Shape;1217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218" name="Google Shape;1218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219" name="Google Shape;1219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20" name="Google Shape;1220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21" name="Google Shape;1221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22" name="Google Shape;1222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23" name="Google Shape;1223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24" name="Google Shape;1224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225" name="Google Shape;1225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226" name="Google Shape;1226;p37"/>
            <p:cNvGrpSpPr/>
            <p:nvPr/>
          </p:nvGrpSpPr>
          <p:grpSpPr>
            <a:xfrm>
              <a:off x="432488" y="2385725"/>
              <a:ext cx="3826861" cy="2378773"/>
              <a:chOff x="4716495" y="128594"/>
              <a:chExt cx="4227641" cy="2627898"/>
            </a:xfrm>
          </p:grpSpPr>
          <p:grpSp>
            <p:nvGrpSpPr>
              <p:cNvPr id="1227" name="Google Shape;1227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228" name="Google Shape;1228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229" name="Google Shape;1229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230" name="Google Shape;1230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31" name="Google Shape;1231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232" name="Google Shape;1232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233" name="Google Shape;1233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34" name="Google Shape;1234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35" name="Google Shape;1235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36" name="Google Shape;1236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37" name="Google Shape;1237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38" name="Google Shape;1238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239" name="Google Shape;1239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240" name="Google Shape;1240;p37"/>
          <p:cNvGrpSpPr/>
          <p:nvPr/>
        </p:nvGrpSpPr>
        <p:grpSpPr>
          <a:xfrm>
            <a:off x="6095984" y="2746867"/>
            <a:ext cx="5434915" cy="3391131"/>
            <a:chOff x="4571988" y="2060150"/>
            <a:chExt cx="4076186" cy="2543348"/>
          </a:xfrm>
        </p:grpSpPr>
        <p:grpSp>
          <p:nvGrpSpPr>
            <p:cNvPr id="1241" name="Google Shape;1241;p37"/>
            <p:cNvGrpSpPr/>
            <p:nvPr/>
          </p:nvGrpSpPr>
          <p:grpSpPr>
            <a:xfrm>
              <a:off x="4821313" y="2224725"/>
              <a:ext cx="3826861" cy="2378773"/>
              <a:chOff x="4716495" y="128594"/>
              <a:chExt cx="4227641" cy="2627898"/>
            </a:xfrm>
          </p:grpSpPr>
          <p:grpSp>
            <p:nvGrpSpPr>
              <p:cNvPr id="1242" name="Google Shape;1242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243" name="Google Shape;1243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244" name="Google Shape;1244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245" name="Google Shape;1245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46" name="Google Shape;1246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247" name="Google Shape;1247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248" name="Google Shape;1248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49" name="Google Shape;1249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50" name="Google Shape;1250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51" name="Google Shape;1251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52" name="Google Shape;1252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53" name="Google Shape;1253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254" name="Google Shape;1254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255" name="Google Shape;1255;p37"/>
            <p:cNvGrpSpPr/>
            <p:nvPr/>
          </p:nvGrpSpPr>
          <p:grpSpPr>
            <a:xfrm>
              <a:off x="4696650" y="2142438"/>
              <a:ext cx="3826861" cy="2378773"/>
              <a:chOff x="4716495" y="128594"/>
              <a:chExt cx="4227641" cy="2627898"/>
            </a:xfrm>
          </p:grpSpPr>
          <p:grpSp>
            <p:nvGrpSpPr>
              <p:cNvPr id="1256" name="Google Shape;1256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257" name="Google Shape;1257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258" name="Google Shape;1258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259" name="Google Shape;1259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60" name="Google Shape;1260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261" name="Google Shape;1261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262" name="Google Shape;1262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63" name="Google Shape;1263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64" name="Google Shape;1264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65" name="Google Shape;1265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66" name="Google Shape;1266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67" name="Google Shape;1267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268" name="Google Shape;1268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269" name="Google Shape;1269;p37"/>
            <p:cNvGrpSpPr/>
            <p:nvPr/>
          </p:nvGrpSpPr>
          <p:grpSpPr>
            <a:xfrm>
              <a:off x="4571988" y="2060150"/>
              <a:ext cx="3826861" cy="2378773"/>
              <a:chOff x="4716495" y="128594"/>
              <a:chExt cx="4227641" cy="2627898"/>
            </a:xfrm>
          </p:grpSpPr>
          <p:grpSp>
            <p:nvGrpSpPr>
              <p:cNvPr id="1270" name="Google Shape;1270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271" name="Google Shape;1271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272" name="Google Shape;1272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273" name="Google Shape;1273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74" name="Google Shape;1274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275" name="Google Shape;1275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276" name="Google Shape;1276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77" name="Google Shape;1277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78" name="Google Shape;1278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79" name="Google Shape;1279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80" name="Google Shape;1280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81" name="Google Shape;1281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282" name="Google Shape;1282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283" name="Google Shape;1283;p37"/>
          <p:cNvGrpSpPr/>
          <p:nvPr/>
        </p:nvGrpSpPr>
        <p:grpSpPr>
          <a:xfrm>
            <a:off x="1199434" y="143834"/>
            <a:ext cx="5228999" cy="3285180"/>
            <a:chOff x="899575" y="616200"/>
            <a:chExt cx="3921749" cy="2463885"/>
          </a:xfrm>
        </p:grpSpPr>
        <p:grpSp>
          <p:nvGrpSpPr>
            <p:cNvPr id="1284" name="Google Shape;1284;p37"/>
            <p:cNvGrpSpPr/>
            <p:nvPr/>
          </p:nvGrpSpPr>
          <p:grpSpPr>
            <a:xfrm>
              <a:off x="899575" y="701313"/>
              <a:ext cx="3826861" cy="2378773"/>
              <a:chOff x="4716495" y="128594"/>
              <a:chExt cx="4227641" cy="2627898"/>
            </a:xfrm>
          </p:grpSpPr>
          <p:grpSp>
            <p:nvGrpSpPr>
              <p:cNvPr id="1285" name="Google Shape;1285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286" name="Google Shape;1286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287" name="Google Shape;1287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288" name="Google Shape;1288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89" name="Google Shape;1289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290" name="Google Shape;1290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291" name="Google Shape;1291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92" name="Google Shape;1292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93" name="Google Shape;1293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94" name="Google Shape;1294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95" name="Google Shape;1295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296" name="Google Shape;1296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297" name="Google Shape;1297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298" name="Google Shape;1298;p37"/>
            <p:cNvGrpSpPr/>
            <p:nvPr/>
          </p:nvGrpSpPr>
          <p:grpSpPr>
            <a:xfrm>
              <a:off x="994463" y="616200"/>
              <a:ext cx="3826861" cy="2378773"/>
              <a:chOff x="4716495" y="128594"/>
              <a:chExt cx="4227641" cy="2627898"/>
            </a:xfrm>
          </p:grpSpPr>
          <p:grpSp>
            <p:nvGrpSpPr>
              <p:cNvPr id="1299" name="Google Shape;1299;p37"/>
              <p:cNvGrpSpPr/>
              <p:nvPr/>
            </p:nvGrpSpPr>
            <p:grpSpPr>
              <a:xfrm>
                <a:off x="4716495" y="128594"/>
                <a:ext cx="4227641" cy="2627898"/>
                <a:chOff x="4716494" y="428613"/>
                <a:chExt cx="4227641" cy="2607300"/>
              </a:xfrm>
            </p:grpSpPr>
            <p:sp>
              <p:nvSpPr>
                <p:cNvPr id="1300" name="Google Shape;1300;p37"/>
                <p:cNvSpPr/>
                <p:nvPr/>
              </p:nvSpPr>
              <p:spPr>
                <a:xfrm>
                  <a:off x="4716536" y="428613"/>
                  <a:ext cx="4227600" cy="2607300"/>
                </a:xfrm>
                <a:prstGeom prst="roundRect">
                  <a:avLst>
                    <a:gd name="adj" fmla="val 9646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301" name="Google Shape;1301;p37"/>
                <p:cNvGrpSpPr/>
                <p:nvPr/>
              </p:nvGrpSpPr>
              <p:grpSpPr>
                <a:xfrm>
                  <a:off x="4716494" y="428627"/>
                  <a:ext cx="4227482" cy="490301"/>
                  <a:chOff x="4729125" y="238117"/>
                  <a:chExt cx="4599089" cy="533400"/>
                </a:xfrm>
              </p:grpSpPr>
              <p:sp>
                <p:nvSpPr>
                  <p:cNvPr id="1302" name="Google Shape;1302;p37"/>
                  <p:cNvSpPr/>
                  <p:nvPr/>
                </p:nvSpPr>
                <p:spPr>
                  <a:xfrm>
                    <a:off x="4729239" y="238117"/>
                    <a:ext cx="4598400" cy="533400"/>
                  </a:xfrm>
                  <a:prstGeom prst="round2SameRect">
                    <a:avLst>
                      <a:gd name="adj1" fmla="val 47158"/>
                      <a:gd name="adj2" fmla="val 0"/>
                    </a:avLst>
                  </a:prstGeom>
                  <a:solidFill>
                    <a:schemeClr val="lt2"/>
                  </a:solidFill>
                  <a:ln w="2857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03" name="Google Shape;1303;p37"/>
                  <p:cNvSpPr/>
                  <p:nvPr/>
                </p:nvSpPr>
                <p:spPr>
                  <a:xfrm>
                    <a:off x="4729125" y="685646"/>
                    <a:ext cx="4599089" cy="744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372" h="893" extrusionOk="0">
                        <a:moveTo>
                          <a:pt x="0" y="1"/>
                        </a:moveTo>
                        <a:lnTo>
                          <a:pt x="0" y="892"/>
                        </a:lnTo>
                        <a:lnTo>
                          <a:pt x="48372" y="892"/>
                        </a:lnTo>
                        <a:lnTo>
                          <a:pt x="48372" y="1"/>
                        </a:lnTo>
                        <a:close/>
                      </a:path>
                    </a:pathLst>
                  </a:custGeom>
                  <a:solidFill>
                    <a:srgbClr val="FF89BC">
                      <a:alpha val="303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1304" name="Google Shape;1304;p37"/>
                  <p:cNvGrpSpPr/>
                  <p:nvPr/>
                </p:nvGrpSpPr>
                <p:grpSpPr>
                  <a:xfrm>
                    <a:off x="8425674" y="386584"/>
                    <a:ext cx="655694" cy="176896"/>
                    <a:chOff x="13400537" y="1039026"/>
                    <a:chExt cx="495013" cy="133547"/>
                  </a:xfrm>
                </p:grpSpPr>
                <p:sp>
                  <p:nvSpPr>
                    <p:cNvPr id="1305" name="Google Shape;1305;p37"/>
                    <p:cNvSpPr/>
                    <p:nvPr/>
                  </p:nvSpPr>
                  <p:spPr>
                    <a:xfrm>
                      <a:off x="13408019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2" y="0"/>
                            <a:pt x="842" y="0"/>
                          </a:cubicBezTo>
                          <a:cubicBezTo>
                            <a:pt x="377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3" y="1308"/>
                            <a:pt x="1683" y="842"/>
                          </a:cubicBezTo>
                          <a:cubicBezTo>
                            <a:pt x="1683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306" name="Google Shape;1306;p37"/>
                    <p:cNvSpPr/>
                    <p:nvPr/>
                  </p:nvSpPr>
                  <p:spPr>
                    <a:xfrm>
                      <a:off x="13400537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4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6" y="1686"/>
                          </a:cubicBezTo>
                          <a:cubicBezTo>
                            <a:pt x="539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9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4" y="1892"/>
                            <a:pt x="946" y="1892"/>
                          </a:cubicBezTo>
                          <a:cubicBezTo>
                            <a:pt x="1469" y="1892"/>
                            <a:pt x="1891" y="1467"/>
                            <a:pt x="1891" y="946"/>
                          </a:cubicBezTo>
                          <a:cubicBezTo>
                            <a:pt x="1891" y="425"/>
                            <a:pt x="1466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307" name="Google Shape;1307;p37"/>
                    <p:cNvSpPr/>
                    <p:nvPr/>
                  </p:nvSpPr>
                  <p:spPr>
                    <a:xfrm>
                      <a:off x="13588857" y="1046367"/>
                      <a:ext cx="118936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5" h="1684" extrusionOk="0">
                          <a:moveTo>
                            <a:pt x="845" y="0"/>
                          </a:moveTo>
                          <a:cubicBezTo>
                            <a:pt x="844" y="0"/>
                            <a:pt x="843" y="0"/>
                            <a:pt x="843" y="0"/>
                          </a:cubicBezTo>
                          <a:cubicBezTo>
                            <a:pt x="379" y="0"/>
                            <a:pt x="1" y="377"/>
                            <a:pt x="1" y="842"/>
                          </a:cubicBezTo>
                          <a:cubicBezTo>
                            <a:pt x="1" y="1306"/>
                            <a:pt x="377" y="1684"/>
                            <a:pt x="843" y="1684"/>
                          </a:cubicBezTo>
                          <a:cubicBezTo>
                            <a:pt x="1307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8" y="0"/>
                            <a:pt x="84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308" name="Google Shape;1308;p37"/>
                    <p:cNvSpPr/>
                    <p:nvPr/>
                  </p:nvSpPr>
                  <p:spPr>
                    <a:xfrm>
                      <a:off x="13581517" y="1039026"/>
                      <a:ext cx="13361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3" h="1892" extrusionOk="0">
                          <a:moveTo>
                            <a:pt x="947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4" y="1686"/>
                            <a:pt x="947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7" y="207"/>
                          </a:cubicBezTo>
                          <a:close/>
                          <a:moveTo>
                            <a:pt x="947" y="0"/>
                          </a:moveTo>
                          <a:cubicBezTo>
                            <a:pt x="425" y="0"/>
                            <a:pt x="1" y="425"/>
                            <a:pt x="1" y="946"/>
                          </a:cubicBezTo>
                          <a:cubicBezTo>
                            <a:pt x="1" y="1467"/>
                            <a:pt x="426" y="1892"/>
                            <a:pt x="947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7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309" name="Google Shape;1309;p37"/>
                    <p:cNvSpPr/>
                    <p:nvPr/>
                  </p:nvSpPr>
                  <p:spPr>
                    <a:xfrm>
                      <a:off x="13769343" y="1046367"/>
                      <a:ext cx="118865" cy="1188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1684" extrusionOk="0">
                          <a:moveTo>
                            <a:pt x="844" y="0"/>
                          </a:moveTo>
                          <a:cubicBezTo>
                            <a:pt x="843" y="0"/>
                            <a:pt x="843" y="0"/>
                            <a:pt x="842" y="0"/>
                          </a:cubicBezTo>
                          <a:cubicBezTo>
                            <a:pt x="378" y="0"/>
                            <a:pt x="0" y="377"/>
                            <a:pt x="0" y="842"/>
                          </a:cubicBezTo>
                          <a:cubicBezTo>
                            <a:pt x="0" y="1306"/>
                            <a:pt x="376" y="1684"/>
                            <a:pt x="842" y="1684"/>
                          </a:cubicBezTo>
                          <a:cubicBezTo>
                            <a:pt x="1306" y="1684"/>
                            <a:pt x="1684" y="1308"/>
                            <a:pt x="1684" y="842"/>
                          </a:cubicBezTo>
                          <a:cubicBezTo>
                            <a:pt x="1684" y="378"/>
                            <a:pt x="1307" y="0"/>
                            <a:pt x="844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310" name="Google Shape;1310;p37"/>
                    <p:cNvSpPr/>
                    <p:nvPr/>
                  </p:nvSpPr>
                  <p:spPr>
                    <a:xfrm>
                      <a:off x="13762002" y="1039026"/>
                      <a:ext cx="133547" cy="1335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92" h="1892" extrusionOk="0">
                          <a:moveTo>
                            <a:pt x="946" y="207"/>
                          </a:moveTo>
                          <a:cubicBezTo>
                            <a:pt x="1353" y="207"/>
                            <a:pt x="1685" y="539"/>
                            <a:pt x="1685" y="946"/>
                          </a:cubicBezTo>
                          <a:cubicBezTo>
                            <a:pt x="1685" y="1354"/>
                            <a:pt x="1353" y="1686"/>
                            <a:pt x="946" y="1686"/>
                          </a:cubicBezTo>
                          <a:cubicBezTo>
                            <a:pt x="538" y="1686"/>
                            <a:pt x="207" y="1354"/>
                            <a:pt x="207" y="946"/>
                          </a:cubicBezTo>
                          <a:cubicBezTo>
                            <a:pt x="207" y="539"/>
                            <a:pt x="538" y="207"/>
                            <a:pt x="946" y="207"/>
                          </a:cubicBezTo>
                          <a:close/>
                          <a:moveTo>
                            <a:pt x="946" y="0"/>
                          </a:moveTo>
                          <a:cubicBezTo>
                            <a:pt x="424" y="0"/>
                            <a:pt x="0" y="425"/>
                            <a:pt x="0" y="946"/>
                          </a:cubicBezTo>
                          <a:cubicBezTo>
                            <a:pt x="0" y="1467"/>
                            <a:pt x="425" y="1892"/>
                            <a:pt x="946" y="1892"/>
                          </a:cubicBezTo>
                          <a:cubicBezTo>
                            <a:pt x="1467" y="1892"/>
                            <a:pt x="1892" y="1467"/>
                            <a:pt x="1892" y="946"/>
                          </a:cubicBezTo>
                          <a:cubicBezTo>
                            <a:pt x="1892" y="425"/>
                            <a:pt x="1467" y="0"/>
                            <a:pt x="946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1311" name="Google Shape;1311;p37"/>
              <p:cNvSpPr/>
              <p:nvPr/>
            </p:nvSpPr>
            <p:spPr>
              <a:xfrm>
                <a:off x="4790684" y="194725"/>
                <a:ext cx="937359" cy="260221"/>
              </a:xfrm>
              <a:custGeom>
                <a:avLst/>
                <a:gdLst/>
                <a:ahLst/>
                <a:cxnLst/>
                <a:rect l="l" t="t" r="r" b="b"/>
                <a:pathLst>
                  <a:path w="14668" h="4072" extrusionOk="0">
                    <a:moveTo>
                      <a:pt x="2679" y="0"/>
                    </a:moveTo>
                    <a:cubicBezTo>
                      <a:pt x="1102" y="0"/>
                      <a:pt x="0" y="1069"/>
                      <a:pt x="0" y="2599"/>
                    </a:cubicBezTo>
                    <a:lnTo>
                      <a:pt x="0" y="3771"/>
                    </a:lnTo>
                    <a:cubicBezTo>
                      <a:pt x="0" y="3937"/>
                      <a:pt x="135" y="4072"/>
                      <a:pt x="301" y="4072"/>
                    </a:cubicBezTo>
                    <a:cubicBezTo>
                      <a:pt x="466" y="4072"/>
                      <a:pt x="602" y="3938"/>
                      <a:pt x="601" y="3771"/>
                    </a:cubicBezTo>
                    <a:lnTo>
                      <a:pt x="601" y="2599"/>
                    </a:lnTo>
                    <a:cubicBezTo>
                      <a:pt x="601" y="1405"/>
                      <a:pt x="1436" y="602"/>
                      <a:pt x="2679" y="602"/>
                    </a:cubicBezTo>
                    <a:lnTo>
                      <a:pt x="14366" y="602"/>
                    </a:lnTo>
                    <a:cubicBezTo>
                      <a:pt x="14532" y="602"/>
                      <a:pt x="14667" y="467"/>
                      <a:pt x="14667" y="301"/>
                    </a:cubicBezTo>
                    <a:cubicBezTo>
                      <a:pt x="14667" y="135"/>
                      <a:pt x="14531" y="0"/>
                      <a:pt x="143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sp>
        <p:nvSpPr>
          <p:cNvPr id="1312" name="Google Shape;1312;p37"/>
          <p:cNvSpPr txBox="1">
            <a:spLocks noGrp="1"/>
          </p:cNvSpPr>
          <p:nvPr>
            <p:ph type="subTitle" idx="1"/>
          </p:nvPr>
        </p:nvSpPr>
        <p:spPr>
          <a:xfrm>
            <a:off x="908900" y="5334400"/>
            <a:ext cx="44380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3" name="Google Shape;1313;p37"/>
          <p:cNvSpPr txBox="1">
            <a:spLocks noGrp="1"/>
          </p:cNvSpPr>
          <p:nvPr>
            <p:ph type="subTitle" idx="2"/>
          </p:nvPr>
        </p:nvSpPr>
        <p:spPr>
          <a:xfrm>
            <a:off x="6428417" y="4883400"/>
            <a:ext cx="44376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4" name="Google Shape;1314;p37"/>
          <p:cNvSpPr txBox="1">
            <a:spLocks noGrp="1"/>
          </p:cNvSpPr>
          <p:nvPr>
            <p:ph type="title" hasCustomPrompt="1"/>
          </p:nvPr>
        </p:nvSpPr>
        <p:spPr>
          <a:xfrm>
            <a:off x="908900" y="4167600"/>
            <a:ext cx="4438000" cy="1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315" name="Google Shape;1315;p37"/>
          <p:cNvSpPr txBox="1">
            <a:spLocks noGrp="1"/>
          </p:cNvSpPr>
          <p:nvPr>
            <p:ph type="title" idx="3" hasCustomPrompt="1"/>
          </p:nvPr>
        </p:nvSpPr>
        <p:spPr>
          <a:xfrm>
            <a:off x="6428417" y="3716600"/>
            <a:ext cx="4437600" cy="1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316" name="Google Shape;1316;p37"/>
          <p:cNvSpPr txBox="1">
            <a:spLocks noGrp="1"/>
          </p:cNvSpPr>
          <p:nvPr>
            <p:ph type="subTitle" idx="4"/>
          </p:nvPr>
        </p:nvSpPr>
        <p:spPr>
          <a:xfrm>
            <a:off x="1658200" y="2225467"/>
            <a:ext cx="44380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7" name="Google Shape;1317;p37"/>
          <p:cNvSpPr txBox="1">
            <a:spLocks noGrp="1"/>
          </p:cNvSpPr>
          <p:nvPr>
            <p:ph type="title" idx="5" hasCustomPrompt="1"/>
          </p:nvPr>
        </p:nvSpPr>
        <p:spPr>
          <a:xfrm>
            <a:off x="1658200" y="1065000"/>
            <a:ext cx="4438000" cy="1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318" name="Google Shape;1318;p37"/>
          <p:cNvSpPr/>
          <p:nvPr/>
        </p:nvSpPr>
        <p:spPr>
          <a:xfrm>
            <a:off x="847101" y="2387601"/>
            <a:ext cx="225799" cy="26666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350867" y="1290701"/>
            <a:ext cx="225799" cy="26666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11615334" y="4956901"/>
            <a:ext cx="225799" cy="26666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1072101" y="1290706"/>
            <a:ext cx="319801" cy="3776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rgbClr val="FFC4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2417309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8" name="Google Shape;1358;p39"/>
          <p:cNvGrpSpPr/>
          <p:nvPr/>
        </p:nvGrpSpPr>
        <p:grpSpPr>
          <a:xfrm>
            <a:off x="520625" y="318700"/>
            <a:ext cx="11378828" cy="6220589"/>
            <a:chOff x="171400" y="128593"/>
            <a:chExt cx="8772740" cy="4795891"/>
          </a:xfrm>
        </p:grpSpPr>
        <p:grpSp>
          <p:nvGrpSpPr>
            <p:cNvPr id="1359" name="Google Shape;1359;p39"/>
            <p:cNvGrpSpPr/>
            <p:nvPr/>
          </p:nvGrpSpPr>
          <p:grpSpPr>
            <a:xfrm>
              <a:off x="171400" y="128593"/>
              <a:ext cx="8772740" cy="4795891"/>
              <a:chOff x="171400" y="428612"/>
              <a:chExt cx="8772740" cy="4758300"/>
            </a:xfrm>
          </p:grpSpPr>
          <p:sp>
            <p:nvSpPr>
              <p:cNvPr id="1360" name="Google Shape;1360;p39"/>
              <p:cNvSpPr/>
              <p:nvPr/>
            </p:nvSpPr>
            <p:spPr>
              <a:xfrm>
                <a:off x="386868" y="428612"/>
                <a:ext cx="85569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361" name="Google Shape;1361;p39"/>
              <p:cNvGrpSpPr/>
              <p:nvPr/>
            </p:nvGrpSpPr>
            <p:grpSpPr>
              <a:xfrm>
                <a:off x="171400" y="428629"/>
                <a:ext cx="8772740" cy="490301"/>
                <a:chOff x="-215495" y="238118"/>
                <a:chExt cx="9543886" cy="533400"/>
              </a:xfrm>
            </p:grpSpPr>
            <p:sp>
              <p:nvSpPr>
                <p:cNvPr id="1362" name="Google Shape;1362;p39"/>
                <p:cNvSpPr/>
                <p:nvPr/>
              </p:nvSpPr>
              <p:spPr>
                <a:xfrm>
                  <a:off x="19091" y="238118"/>
                  <a:ext cx="9309300" cy="533400"/>
                </a:xfrm>
                <a:prstGeom prst="round2SameRect">
                  <a:avLst>
                    <a:gd name="adj1" fmla="val 43854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363" name="Google Shape;1363;p39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364" name="Google Shape;1364;p39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365" name="Google Shape;1365;p39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66" name="Google Shape;1366;p39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67" name="Google Shape;1367;p39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68" name="Google Shape;1368;p39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69" name="Google Shape;1369;p39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70" name="Google Shape;1370;p39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371" name="Google Shape;1371;p39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372" name="Google Shape;1372;p39"/>
          <p:cNvGrpSpPr/>
          <p:nvPr/>
        </p:nvGrpSpPr>
        <p:grpSpPr>
          <a:xfrm>
            <a:off x="10168903" y="1391947"/>
            <a:ext cx="1333895" cy="1338359"/>
            <a:chOff x="2879000" y="653125"/>
            <a:chExt cx="340650" cy="434325"/>
          </a:xfrm>
        </p:grpSpPr>
        <p:sp>
          <p:nvSpPr>
            <p:cNvPr id="1373" name="Google Shape;1373;p39"/>
            <p:cNvSpPr/>
            <p:nvPr/>
          </p:nvSpPr>
          <p:spPr>
            <a:xfrm>
              <a:off x="2883738" y="65912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4" name="Google Shape;1374;p39"/>
            <p:cNvSpPr/>
            <p:nvPr/>
          </p:nvSpPr>
          <p:spPr>
            <a:xfrm>
              <a:off x="2879000" y="653125"/>
              <a:ext cx="340650" cy="434325"/>
            </a:xfrm>
            <a:custGeom>
              <a:avLst/>
              <a:gdLst/>
              <a:ahLst/>
              <a:cxnLst/>
              <a:rect l="l" t="t" r="r" b="b"/>
              <a:pathLst>
                <a:path w="13626" h="17373" extrusionOk="0">
                  <a:moveTo>
                    <a:pt x="1101" y="295"/>
                  </a:moveTo>
                  <a:lnTo>
                    <a:pt x="1101" y="296"/>
                  </a:lnTo>
                  <a:lnTo>
                    <a:pt x="12527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7" y="17077"/>
                  </a:cubicBezTo>
                  <a:lnTo>
                    <a:pt x="1101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1" y="295"/>
                  </a:cubicBezTo>
                  <a:close/>
                  <a:moveTo>
                    <a:pt x="1101" y="1"/>
                  </a:moveTo>
                  <a:cubicBezTo>
                    <a:pt x="494" y="1"/>
                    <a:pt x="1" y="494"/>
                    <a:pt x="1" y="1100"/>
                  </a:cubicBezTo>
                  <a:lnTo>
                    <a:pt x="1" y="16273"/>
                  </a:lnTo>
                  <a:cubicBezTo>
                    <a:pt x="1" y="16880"/>
                    <a:pt x="494" y="17372"/>
                    <a:pt x="1101" y="17372"/>
                  </a:cubicBezTo>
                  <a:lnTo>
                    <a:pt x="12527" y="17372"/>
                  </a:lnTo>
                  <a:cubicBezTo>
                    <a:pt x="13133" y="17372"/>
                    <a:pt x="13626" y="16880"/>
                    <a:pt x="13626" y="16275"/>
                  </a:cubicBezTo>
                  <a:lnTo>
                    <a:pt x="13626" y="1100"/>
                  </a:lnTo>
                  <a:cubicBezTo>
                    <a:pt x="13626" y="494"/>
                    <a:pt x="13133" y="1"/>
                    <a:pt x="125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5" name="Google Shape;1375;p39"/>
            <p:cNvSpPr/>
            <p:nvPr/>
          </p:nvSpPr>
          <p:spPr>
            <a:xfrm>
              <a:off x="2926475" y="659850"/>
              <a:ext cx="246925" cy="71175"/>
            </a:xfrm>
            <a:custGeom>
              <a:avLst/>
              <a:gdLst/>
              <a:ahLst/>
              <a:cxnLst/>
              <a:rect l="l" t="t" r="r" b="b"/>
              <a:pathLst>
                <a:path w="9877" h="2847" extrusionOk="0">
                  <a:moveTo>
                    <a:pt x="1" y="1"/>
                  </a:moveTo>
                  <a:lnTo>
                    <a:pt x="1" y="2847"/>
                  </a:lnTo>
                  <a:lnTo>
                    <a:pt x="9876" y="2847"/>
                  </a:lnTo>
                  <a:lnTo>
                    <a:pt x="9876" y="1"/>
                  </a:lnTo>
                  <a:close/>
                </a:path>
              </a:pathLst>
            </a:custGeom>
            <a:solidFill>
              <a:srgbClr val="27C1E6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6" name="Google Shape;1376;p39"/>
            <p:cNvSpPr/>
            <p:nvPr/>
          </p:nvSpPr>
          <p:spPr>
            <a:xfrm>
              <a:off x="2886425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7" y="0"/>
                    <a:pt x="0" y="357"/>
                    <a:pt x="0" y="795"/>
                  </a:cubicBezTo>
                  <a:lnTo>
                    <a:pt x="0" y="15977"/>
                  </a:lnTo>
                  <a:cubicBezTo>
                    <a:pt x="0" y="16419"/>
                    <a:pt x="359" y="16779"/>
                    <a:pt x="801" y="16779"/>
                  </a:cubicBezTo>
                  <a:lnTo>
                    <a:pt x="1941" y="16779"/>
                  </a:lnTo>
                  <a:cubicBezTo>
                    <a:pt x="2022" y="16779"/>
                    <a:pt x="2090" y="16712"/>
                    <a:pt x="2089" y="16629"/>
                  </a:cubicBezTo>
                  <a:cubicBezTo>
                    <a:pt x="2089" y="16548"/>
                    <a:pt x="2022" y="16482"/>
                    <a:pt x="1941" y="16482"/>
                  </a:cubicBezTo>
                  <a:lnTo>
                    <a:pt x="801" y="16482"/>
                  </a:lnTo>
                  <a:cubicBezTo>
                    <a:pt x="522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4" y="295"/>
                  </a:lnTo>
                  <a:cubicBezTo>
                    <a:pt x="1126" y="295"/>
                    <a:pt x="1191" y="230"/>
                    <a:pt x="1191" y="148"/>
                  </a:cubicBezTo>
                  <a:cubicBezTo>
                    <a:pt x="1191" y="67"/>
                    <a:pt x="1126" y="0"/>
                    <a:pt x="10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7" name="Google Shape;1377;p39"/>
            <p:cNvSpPr/>
            <p:nvPr/>
          </p:nvSpPr>
          <p:spPr>
            <a:xfrm>
              <a:off x="29176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0" y="48"/>
                    <a:pt x="0" y="105"/>
                  </a:cubicBezTo>
                  <a:lnTo>
                    <a:pt x="0" y="2456"/>
                  </a:lnTo>
                  <a:cubicBezTo>
                    <a:pt x="0" y="2514"/>
                    <a:pt x="47" y="2560"/>
                    <a:pt x="104" y="2560"/>
                  </a:cubicBezTo>
                  <a:lnTo>
                    <a:pt x="10482" y="2560"/>
                  </a:lnTo>
                  <a:cubicBezTo>
                    <a:pt x="10540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40" y="1"/>
                    <a:pt x="10483" y="1"/>
                  </a:cubicBezTo>
                  <a:cubicBezTo>
                    <a:pt x="10425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7" y="2353"/>
                  </a:lnTo>
                  <a:lnTo>
                    <a:pt x="207" y="105"/>
                  </a:lnTo>
                  <a:cubicBezTo>
                    <a:pt x="207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8" name="Google Shape;1378;p39"/>
            <p:cNvSpPr/>
            <p:nvPr/>
          </p:nvSpPr>
          <p:spPr>
            <a:xfrm>
              <a:off x="2882750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0" y="0"/>
                  </a:moveTo>
                  <a:lnTo>
                    <a:pt x="0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9" name="Google Shape;1379;p39"/>
            <p:cNvSpPr/>
            <p:nvPr/>
          </p:nvSpPr>
          <p:spPr>
            <a:xfrm>
              <a:off x="3169700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0" name="Google Shape;1380;p39"/>
            <p:cNvSpPr/>
            <p:nvPr/>
          </p:nvSpPr>
          <p:spPr>
            <a:xfrm>
              <a:off x="2922825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381" name="Google Shape;1381;p39"/>
          <p:cNvGrpSpPr/>
          <p:nvPr/>
        </p:nvGrpSpPr>
        <p:grpSpPr>
          <a:xfrm>
            <a:off x="10165649" y="2946615"/>
            <a:ext cx="1340473" cy="1340848"/>
            <a:chOff x="2494400" y="653125"/>
            <a:chExt cx="340625" cy="434325"/>
          </a:xfrm>
        </p:grpSpPr>
        <p:sp>
          <p:nvSpPr>
            <p:cNvPr id="1382" name="Google Shape;1382;p39"/>
            <p:cNvSpPr/>
            <p:nvPr/>
          </p:nvSpPr>
          <p:spPr>
            <a:xfrm>
              <a:off x="2498250" y="65637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3" name="Google Shape;1383;p39"/>
            <p:cNvSpPr/>
            <p:nvPr/>
          </p:nvSpPr>
          <p:spPr>
            <a:xfrm>
              <a:off x="2494400" y="653125"/>
              <a:ext cx="340625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8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8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6" y="16716"/>
                    <a:pt x="296" y="16273"/>
                  </a:cubicBezTo>
                  <a:lnTo>
                    <a:pt x="296" y="1099"/>
                  </a:lnTo>
                  <a:cubicBezTo>
                    <a:pt x="296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3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3" y="17372"/>
                    <a:pt x="1100" y="17372"/>
                  </a:cubicBezTo>
                  <a:lnTo>
                    <a:pt x="12525" y="17372"/>
                  </a:lnTo>
                  <a:cubicBezTo>
                    <a:pt x="13131" y="17372"/>
                    <a:pt x="13625" y="16880"/>
                    <a:pt x="13625" y="16275"/>
                  </a:cubicBezTo>
                  <a:lnTo>
                    <a:pt x="13625" y="1100"/>
                  </a:lnTo>
                  <a:cubicBezTo>
                    <a:pt x="13625" y="494"/>
                    <a:pt x="13131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4" name="Google Shape;1384;p39"/>
            <p:cNvSpPr/>
            <p:nvPr/>
          </p:nvSpPr>
          <p:spPr>
            <a:xfrm>
              <a:off x="25418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FF89BC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5" name="Google Shape;1385;p39"/>
            <p:cNvSpPr/>
            <p:nvPr/>
          </p:nvSpPr>
          <p:spPr>
            <a:xfrm>
              <a:off x="2501800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8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1" y="16779"/>
                    <a:pt x="803" y="16779"/>
                  </a:cubicBezTo>
                  <a:lnTo>
                    <a:pt x="1941" y="16779"/>
                  </a:lnTo>
                  <a:cubicBezTo>
                    <a:pt x="2023" y="16779"/>
                    <a:pt x="2088" y="16712"/>
                    <a:pt x="2089" y="16629"/>
                  </a:cubicBezTo>
                  <a:cubicBezTo>
                    <a:pt x="2089" y="16548"/>
                    <a:pt x="2024" y="16482"/>
                    <a:pt x="1942" y="16482"/>
                  </a:cubicBezTo>
                  <a:lnTo>
                    <a:pt x="803" y="16482"/>
                  </a:lnTo>
                  <a:cubicBezTo>
                    <a:pt x="524" y="16482"/>
                    <a:pt x="296" y="16255"/>
                    <a:pt x="296" y="15976"/>
                  </a:cubicBezTo>
                  <a:lnTo>
                    <a:pt x="296" y="795"/>
                  </a:lnTo>
                  <a:cubicBezTo>
                    <a:pt x="296" y="519"/>
                    <a:pt x="521" y="295"/>
                    <a:pt x="795" y="295"/>
                  </a:cubicBezTo>
                  <a:lnTo>
                    <a:pt x="1046" y="295"/>
                  </a:lnTo>
                  <a:cubicBezTo>
                    <a:pt x="1127" y="295"/>
                    <a:pt x="1193" y="230"/>
                    <a:pt x="1193" y="148"/>
                  </a:cubicBezTo>
                  <a:cubicBezTo>
                    <a:pt x="1193" y="67"/>
                    <a:pt x="1127" y="0"/>
                    <a:pt x="1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6" name="Google Shape;1386;p39"/>
            <p:cNvSpPr/>
            <p:nvPr/>
          </p:nvSpPr>
          <p:spPr>
            <a:xfrm>
              <a:off x="25330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4" y="2560"/>
                  </a:cubicBezTo>
                  <a:lnTo>
                    <a:pt x="10481" y="2560"/>
                  </a:lnTo>
                  <a:cubicBezTo>
                    <a:pt x="10538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38" y="1"/>
                    <a:pt x="10481" y="1"/>
                  </a:cubicBezTo>
                  <a:cubicBezTo>
                    <a:pt x="10424" y="1"/>
                    <a:pt x="10377" y="48"/>
                    <a:pt x="10377" y="105"/>
                  </a:cubicBezTo>
                  <a:lnTo>
                    <a:pt x="10377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7" name="Google Shape;1387;p39"/>
            <p:cNvSpPr/>
            <p:nvPr/>
          </p:nvSpPr>
          <p:spPr>
            <a:xfrm>
              <a:off x="2498100" y="727325"/>
              <a:ext cx="333250" cy="7400"/>
            </a:xfrm>
            <a:custGeom>
              <a:avLst/>
              <a:gdLst/>
              <a:ahLst/>
              <a:cxnLst/>
              <a:rect l="l" t="t" r="r" b="b"/>
              <a:pathLst>
                <a:path w="13330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8" name="Google Shape;1388;p39"/>
            <p:cNvSpPr/>
            <p:nvPr/>
          </p:nvSpPr>
          <p:spPr>
            <a:xfrm>
              <a:off x="2785050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9" name="Google Shape;1389;p39"/>
            <p:cNvSpPr/>
            <p:nvPr/>
          </p:nvSpPr>
          <p:spPr>
            <a:xfrm>
              <a:off x="2538175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6" y="2969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390" name="Google Shape;1390;p39"/>
          <p:cNvGrpSpPr/>
          <p:nvPr/>
        </p:nvGrpSpPr>
        <p:grpSpPr>
          <a:xfrm>
            <a:off x="10056501" y="4672313"/>
            <a:ext cx="1413787" cy="1411440"/>
            <a:chOff x="3265747" y="653121"/>
            <a:chExt cx="355783" cy="434325"/>
          </a:xfrm>
        </p:grpSpPr>
        <p:sp>
          <p:nvSpPr>
            <p:cNvPr id="1391" name="Google Shape;1391;p39"/>
            <p:cNvSpPr/>
            <p:nvPr/>
          </p:nvSpPr>
          <p:spPr>
            <a:xfrm>
              <a:off x="3272788" y="657350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2" name="Google Shape;1392;p39"/>
            <p:cNvSpPr/>
            <p:nvPr/>
          </p:nvSpPr>
          <p:spPr>
            <a:xfrm>
              <a:off x="3265747" y="653121"/>
              <a:ext cx="355783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4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4" y="17372"/>
                    <a:pt x="1100" y="17372"/>
                  </a:cubicBezTo>
                  <a:lnTo>
                    <a:pt x="12525" y="17372"/>
                  </a:lnTo>
                  <a:cubicBezTo>
                    <a:pt x="13132" y="17372"/>
                    <a:pt x="13624" y="16880"/>
                    <a:pt x="13624" y="16275"/>
                  </a:cubicBezTo>
                  <a:lnTo>
                    <a:pt x="13624" y="1100"/>
                  </a:lnTo>
                  <a:cubicBezTo>
                    <a:pt x="13624" y="494"/>
                    <a:pt x="13132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3" name="Google Shape;1393;p39"/>
            <p:cNvSpPr/>
            <p:nvPr/>
          </p:nvSpPr>
          <p:spPr>
            <a:xfrm>
              <a:off x="33132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CF7CC7">
                <a:alpha val="49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4" name="Google Shape;1394;p39"/>
            <p:cNvSpPr/>
            <p:nvPr/>
          </p:nvSpPr>
          <p:spPr>
            <a:xfrm>
              <a:off x="3273150" y="660550"/>
              <a:ext cx="52275" cy="419475"/>
            </a:xfrm>
            <a:custGeom>
              <a:avLst/>
              <a:gdLst/>
              <a:ahLst/>
              <a:cxnLst/>
              <a:rect l="l" t="t" r="r" b="b"/>
              <a:pathLst>
                <a:path w="2091" h="16779" extrusionOk="0">
                  <a:moveTo>
                    <a:pt x="795" y="0"/>
                  </a:moveTo>
                  <a:cubicBezTo>
                    <a:pt x="356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0" y="16779"/>
                    <a:pt x="801" y="16779"/>
                  </a:cubicBezTo>
                  <a:lnTo>
                    <a:pt x="1942" y="16779"/>
                  </a:lnTo>
                  <a:cubicBezTo>
                    <a:pt x="2024" y="16779"/>
                    <a:pt x="2090" y="16712"/>
                    <a:pt x="2089" y="16629"/>
                  </a:cubicBezTo>
                  <a:cubicBezTo>
                    <a:pt x="2089" y="16548"/>
                    <a:pt x="2023" y="16482"/>
                    <a:pt x="1942" y="16482"/>
                  </a:cubicBezTo>
                  <a:lnTo>
                    <a:pt x="801" y="16482"/>
                  </a:lnTo>
                  <a:cubicBezTo>
                    <a:pt x="523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5" y="295"/>
                  </a:lnTo>
                  <a:cubicBezTo>
                    <a:pt x="1127" y="295"/>
                    <a:pt x="1192" y="230"/>
                    <a:pt x="1192" y="148"/>
                  </a:cubicBezTo>
                  <a:cubicBezTo>
                    <a:pt x="1192" y="67"/>
                    <a:pt x="1127" y="0"/>
                    <a:pt x="1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5" name="Google Shape;1395;p39"/>
            <p:cNvSpPr/>
            <p:nvPr/>
          </p:nvSpPr>
          <p:spPr>
            <a:xfrm>
              <a:off x="3304375" y="675900"/>
              <a:ext cx="264675" cy="64025"/>
            </a:xfrm>
            <a:custGeom>
              <a:avLst/>
              <a:gdLst/>
              <a:ahLst/>
              <a:cxnLst/>
              <a:rect l="l" t="t" r="r" b="b"/>
              <a:pathLst>
                <a:path w="10587" h="2561" extrusionOk="0">
                  <a:moveTo>
                    <a:pt x="105" y="1"/>
                  </a:moveTo>
                  <a:cubicBezTo>
                    <a:pt x="47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5" y="2560"/>
                  </a:cubicBezTo>
                  <a:lnTo>
                    <a:pt x="10482" y="2560"/>
                  </a:lnTo>
                  <a:cubicBezTo>
                    <a:pt x="10538" y="2560"/>
                    <a:pt x="10584" y="2514"/>
                    <a:pt x="10587" y="2456"/>
                  </a:cubicBezTo>
                  <a:lnTo>
                    <a:pt x="10587" y="105"/>
                  </a:lnTo>
                  <a:cubicBezTo>
                    <a:pt x="10587" y="47"/>
                    <a:pt x="10539" y="1"/>
                    <a:pt x="10483" y="1"/>
                  </a:cubicBezTo>
                  <a:cubicBezTo>
                    <a:pt x="10426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2" y="1"/>
                    <a:pt x="1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6" name="Google Shape;1396;p39"/>
            <p:cNvSpPr/>
            <p:nvPr/>
          </p:nvSpPr>
          <p:spPr>
            <a:xfrm>
              <a:off x="3269475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8" y="295"/>
                  </a:lnTo>
                  <a:lnTo>
                    <a:pt x="1332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7" name="Google Shape;1397;p39"/>
            <p:cNvSpPr/>
            <p:nvPr/>
          </p:nvSpPr>
          <p:spPr>
            <a:xfrm>
              <a:off x="3556400" y="656800"/>
              <a:ext cx="7450" cy="74225"/>
            </a:xfrm>
            <a:custGeom>
              <a:avLst/>
              <a:gdLst/>
              <a:ahLst/>
              <a:cxnLst/>
              <a:rect l="l" t="t" r="r" b="b"/>
              <a:pathLst>
                <a:path w="298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8" name="Google Shape;1398;p39"/>
            <p:cNvSpPr/>
            <p:nvPr/>
          </p:nvSpPr>
          <p:spPr>
            <a:xfrm>
              <a:off x="3309525" y="656800"/>
              <a:ext cx="7425" cy="74225"/>
            </a:xfrm>
            <a:custGeom>
              <a:avLst/>
              <a:gdLst/>
              <a:ahLst/>
              <a:cxnLst/>
              <a:rect l="l" t="t" r="r" b="b"/>
              <a:pathLst>
                <a:path w="297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399" name="Google Shape;1399;p39"/>
          <p:cNvGrpSpPr/>
          <p:nvPr/>
        </p:nvGrpSpPr>
        <p:grpSpPr>
          <a:xfrm>
            <a:off x="286876" y="178762"/>
            <a:ext cx="10037885" cy="5557313"/>
            <a:chOff x="627130" y="128603"/>
            <a:chExt cx="8316852" cy="4604490"/>
          </a:xfrm>
        </p:grpSpPr>
        <p:grpSp>
          <p:nvGrpSpPr>
            <p:cNvPr id="1400" name="Google Shape;1400;p39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1401" name="Google Shape;1401;p39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402" name="Google Shape;1402;p39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1403" name="Google Shape;1403;p39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404" name="Google Shape;1404;p39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405" name="Google Shape;1405;p39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406" name="Google Shape;1406;p39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07" name="Google Shape;1407;p39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08" name="Google Shape;1408;p39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09" name="Google Shape;1409;p39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10" name="Google Shape;1410;p39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11" name="Google Shape;1411;p39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412" name="Google Shape;1412;p39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413" name="Google Shape;1413;p39"/>
          <p:cNvSpPr/>
          <p:nvPr/>
        </p:nvSpPr>
        <p:spPr>
          <a:xfrm>
            <a:off x="2764333" y="6017534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14" name="Google Shape;1414;p39"/>
          <p:cNvSpPr/>
          <p:nvPr/>
        </p:nvSpPr>
        <p:spPr>
          <a:xfrm>
            <a:off x="9368333" y="1013734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2379299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40"/>
          <p:cNvSpPr/>
          <p:nvPr/>
        </p:nvSpPr>
        <p:spPr>
          <a:xfrm>
            <a:off x="3107251" y="-831983"/>
            <a:ext cx="10443659" cy="8300157"/>
          </a:xfrm>
          <a:custGeom>
            <a:avLst/>
            <a:gdLst/>
            <a:ahLst/>
            <a:cxnLst/>
            <a:rect l="l" t="t" r="r" b="b"/>
            <a:pathLst>
              <a:path w="67997" h="54041" extrusionOk="0">
                <a:moveTo>
                  <a:pt x="50677" y="1"/>
                </a:moveTo>
                <a:cubicBezTo>
                  <a:pt x="48942" y="1"/>
                  <a:pt x="47056" y="896"/>
                  <a:pt x="45175" y="2991"/>
                </a:cubicBezTo>
                <a:cubicBezTo>
                  <a:pt x="41850" y="6693"/>
                  <a:pt x="41080" y="11825"/>
                  <a:pt x="39774" y="16444"/>
                </a:cubicBezTo>
                <a:cubicBezTo>
                  <a:pt x="38870" y="19635"/>
                  <a:pt x="37615" y="22845"/>
                  <a:pt x="35270" y="25190"/>
                </a:cubicBezTo>
                <a:cubicBezTo>
                  <a:pt x="32078" y="28381"/>
                  <a:pt x="27368" y="29486"/>
                  <a:pt x="22875" y="29921"/>
                </a:cubicBezTo>
                <a:cubicBezTo>
                  <a:pt x="18383" y="30355"/>
                  <a:pt x="13775" y="30270"/>
                  <a:pt x="9482" y="31666"/>
                </a:cubicBezTo>
                <a:cubicBezTo>
                  <a:pt x="5190" y="33061"/>
                  <a:pt x="1131" y="36391"/>
                  <a:pt x="537" y="40865"/>
                </a:cubicBezTo>
                <a:cubicBezTo>
                  <a:pt x="1" y="44922"/>
                  <a:pt x="2495" y="48922"/>
                  <a:pt x="5866" y="51243"/>
                </a:cubicBezTo>
                <a:cubicBezTo>
                  <a:pt x="8537" y="53084"/>
                  <a:pt x="11784" y="54041"/>
                  <a:pt x="15026" y="54041"/>
                </a:cubicBezTo>
                <a:cubicBezTo>
                  <a:pt x="16883" y="54041"/>
                  <a:pt x="18737" y="53727"/>
                  <a:pt x="20480" y="53085"/>
                </a:cubicBezTo>
                <a:cubicBezTo>
                  <a:pt x="24250" y="51699"/>
                  <a:pt x="27357" y="48956"/>
                  <a:pt x="30941" y="47137"/>
                </a:cubicBezTo>
                <a:cubicBezTo>
                  <a:pt x="34194" y="45486"/>
                  <a:pt x="37842" y="44649"/>
                  <a:pt x="41489" y="44649"/>
                </a:cubicBezTo>
                <a:cubicBezTo>
                  <a:pt x="44177" y="44649"/>
                  <a:pt x="46865" y="45104"/>
                  <a:pt x="49392" y="46024"/>
                </a:cubicBezTo>
                <a:cubicBezTo>
                  <a:pt x="52327" y="47091"/>
                  <a:pt x="55201" y="48780"/>
                  <a:pt x="58289" y="48780"/>
                </a:cubicBezTo>
                <a:cubicBezTo>
                  <a:pt x="58483" y="48780"/>
                  <a:pt x="58678" y="48773"/>
                  <a:pt x="58874" y="48759"/>
                </a:cubicBezTo>
                <a:cubicBezTo>
                  <a:pt x="62874" y="48476"/>
                  <a:pt x="66178" y="44998"/>
                  <a:pt x="67087" y="41091"/>
                </a:cubicBezTo>
                <a:cubicBezTo>
                  <a:pt x="67996" y="37184"/>
                  <a:pt x="66861" y="33029"/>
                  <a:pt x="64857" y="29555"/>
                </a:cubicBezTo>
                <a:cubicBezTo>
                  <a:pt x="62878" y="26125"/>
                  <a:pt x="60014" y="23107"/>
                  <a:pt x="58986" y="19197"/>
                </a:cubicBezTo>
                <a:cubicBezTo>
                  <a:pt x="57980" y="15364"/>
                  <a:pt x="58856" y="11323"/>
                  <a:pt x="57806" y="7435"/>
                </a:cubicBezTo>
                <a:cubicBezTo>
                  <a:pt x="56648" y="3144"/>
                  <a:pt x="53928" y="1"/>
                  <a:pt x="50677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417" name="Google Shape;1417;p40"/>
          <p:cNvGrpSpPr/>
          <p:nvPr/>
        </p:nvGrpSpPr>
        <p:grpSpPr>
          <a:xfrm>
            <a:off x="723889" y="499242"/>
            <a:ext cx="10743627" cy="5874007"/>
            <a:chOff x="171400" y="128600"/>
            <a:chExt cx="8772695" cy="4795891"/>
          </a:xfrm>
        </p:grpSpPr>
        <p:grpSp>
          <p:nvGrpSpPr>
            <p:cNvPr id="1418" name="Google Shape;1418;p40"/>
            <p:cNvGrpSpPr/>
            <p:nvPr/>
          </p:nvGrpSpPr>
          <p:grpSpPr>
            <a:xfrm>
              <a:off x="171400" y="128600"/>
              <a:ext cx="8772695" cy="4795891"/>
              <a:chOff x="171400" y="428619"/>
              <a:chExt cx="8772695" cy="4758300"/>
            </a:xfrm>
          </p:grpSpPr>
          <p:sp>
            <p:nvSpPr>
              <p:cNvPr id="1419" name="Google Shape;1419;p40"/>
              <p:cNvSpPr/>
              <p:nvPr/>
            </p:nvSpPr>
            <p:spPr>
              <a:xfrm>
                <a:off x="171450" y="428619"/>
                <a:ext cx="87723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420" name="Google Shape;1420;p40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1421" name="Google Shape;1421;p40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422" name="Google Shape;1422;p40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423" name="Google Shape;1423;p40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424" name="Google Shape;1424;p40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5" name="Google Shape;1425;p40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6" name="Google Shape;1426;p40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7" name="Google Shape;1427;p40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8" name="Google Shape;1428;p40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9" name="Google Shape;1429;p40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430" name="Google Shape;1430;p40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31" name="Google Shape;1431;p40"/>
          <p:cNvGrpSpPr/>
          <p:nvPr/>
        </p:nvGrpSpPr>
        <p:grpSpPr>
          <a:xfrm>
            <a:off x="1360576" y="182228"/>
            <a:ext cx="9504499" cy="6493547"/>
            <a:chOff x="627130" y="128592"/>
            <a:chExt cx="8316852" cy="5682137"/>
          </a:xfrm>
        </p:grpSpPr>
        <p:grpSp>
          <p:nvGrpSpPr>
            <p:cNvPr id="1432" name="Google Shape;1432;p40"/>
            <p:cNvGrpSpPr/>
            <p:nvPr/>
          </p:nvGrpSpPr>
          <p:grpSpPr>
            <a:xfrm>
              <a:off x="627130" y="128592"/>
              <a:ext cx="8316852" cy="5682137"/>
              <a:chOff x="627130" y="428611"/>
              <a:chExt cx="8316852" cy="5637600"/>
            </a:xfrm>
          </p:grpSpPr>
          <p:sp>
            <p:nvSpPr>
              <p:cNvPr id="1433" name="Google Shape;1433;p40"/>
              <p:cNvSpPr/>
              <p:nvPr/>
            </p:nvSpPr>
            <p:spPr>
              <a:xfrm>
                <a:off x="627191" y="428611"/>
                <a:ext cx="8316600" cy="56376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434" name="Google Shape;1434;p40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1435" name="Google Shape;1435;p40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436" name="Google Shape;1436;p40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437" name="Google Shape;1437;p40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438" name="Google Shape;1438;p40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39" name="Google Shape;1439;p40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40" name="Google Shape;1440;p40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41" name="Google Shape;1441;p40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42" name="Google Shape;1442;p40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43" name="Google Shape;1443;p40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444" name="Google Shape;1444;p40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445" name="Google Shape;1445;p40"/>
          <p:cNvSpPr/>
          <p:nvPr/>
        </p:nvSpPr>
        <p:spPr>
          <a:xfrm>
            <a:off x="1151402" y="3670302"/>
            <a:ext cx="329265" cy="388836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46" name="Google Shape;1446;p40"/>
          <p:cNvSpPr/>
          <p:nvPr/>
        </p:nvSpPr>
        <p:spPr>
          <a:xfrm>
            <a:off x="2764333" y="6017534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47" name="Google Shape;1447;p40"/>
          <p:cNvSpPr/>
          <p:nvPr/>
        </p:nvSpPr>
        <p:spPr>
          <a:xfrm>
            <a:off x="9368333" y="1013734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7875122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/>
          <p:nvPr/>
        </p:nvSpPr>
        <p:spPr>
          <a:xfrm rot="-1299936">
            <a:off x="-3249780" y="-2937622"/>
            <a:ext cx="10884395" cy="8650435"/>
          </a:xfrm>
          <a:custGeom>
            <a:avLst/>
            <a:gdLst/>
            <a:ahLst/>
            <a:cxnLst/>
            <a:rect l="l" t="t" r="r" b="b"/>
            <a:pathLst>
              <a:path w="67997" h="54041" extrusionOk="0">
                <a:moveTo>
                  <a:pt x="50677" y="1"/>
                </a:moveTo>
                <a:cubicBezTo>
                  <a:pt x="48942" y="1"/>
                  <a:pt x="47056" y="896"/>
                  <a:pt x="45175" y="2991"/>
                </a:cubicBezTo>
                <a:cubicBezTo>
                  <a:pt x="41850" y="6693"/>
                  <a:pt x="41080" y="11825"/>
                  <a:pt x="39774" y="16444"/>
                </a:cubicBezTo>
                <a:cubicBezTo>
                  <a:pt x="38870" y="19635"/>
                  <a:pt x="37615" y="22845"/>
                  <a:pt x="35270" y="25190"/>
                </a:cubicBezTo>
                <a:cubicBezTo>
                  <a:pt x="32078" y="28381"/>
                  <a:pt x="27368" y="29486"/>
                  <a:pt x="22875" y="29921"/>
                </a:cubicBezTo>
                <a:cubicBezTo>
                  <a:pt x="18383" y="30355"/>
                  <a:pt x="13775" y="30270"/>
                  <a:pt x="9482" y="31666"/>
                </a:cubicBezTo>
                <a:cubicBezTo>
                  <a:pt x="5190" y="33061"/>
                  <a:pt x="1131" y="36391"/>
                  <a:pt x="537" y="40865"/>
                </a:cubicBezTo>
                <a:cubicBezTo>
                  <a:pt x="1" y="44922"/>
                  <a:pt x="2495" y="48922"/>
                  <a:pt x="5866" y="51243"/>
                </a:cubicBezTo>
                <a:cubicBezTo>
                  <a:pt x="8537" y="53084"/>
                  <a:pt x="11784" y="54041"/>
                  <a:pt x="15026" y="54041"/>
                </a:cubicBezTo>
                <a:cubicBezTo>
                  <a:pt x="16883" y="54041"/>
                  <a:pt x="18737" y="53727"/>
                  <a:pt x="20480" y="53085"/>
                </a:cubicBezTo>
                <a:cubicBezTo>
                  <a:pt x="24250" y="51699"/>
                  <a:pt x="27357" y="48956"/>
                  <a:pt x="30941" y="47137"/>
                </a:cubicBezTo>
                <a:cubicBezTo>
                  <a:pt x="34194" y="45486"/>
                  <a:pt x="37842" y="44649"/>
                  <a:pt x="41489" y="44649"/>
                </a:cubicBezTo>
                <a:cubicBezTo>
                  <a:pt x="44177" y="44649"/>
                  <a:pt x="46865" y="45104"/>
                  <a:pt x="49392" y="46024"/>
                </a:cubicBezTo>
                <a:cubicBezTo>
                  <a:pt x="52327" y="47091"/>
                  <a:pt x="55201" y="48780"/>
                  <a:pt x="58289" y="48780"/>
                </a:cubicBezTo>
                <a:cubicBezTo>
                  <a:pt x="58483" y="48780"/>
                  <a:pt x="58678" y="48773"/>
                  <a:pt x="58874" y="48759"/>
                </a:cubicBezTo>
                <a:cubicBezTo>
                  <a:pt x="62874" y="48476"/>
                  <a:pt x="66178" y="44998"/>
                  <a:pt x="67087" y="41091"/>
                </a:cubicBezTo>
                <a:cubicBezTo>
                  <a:pt x="67996" y="37184"/>
                  <a:pt x="66861" y="33029"/>
                  <a:pt x="64857" y="29555"/>
                </a:cubicBezTo>
                <a:cubicBezTo>
                  <a:pt x="62878" y="26125"/>
                  <a:pt x="60014" y="23107"/>
                  <a:pt x="58986" y="19197"/>
                </a:cubicBezTo>
                <a:cubicBezTo>
                  <a:pt x="57980" y="15364"/>
                  <a:pt x="58856" y="11323"/>
                  <a:pt x="57806" y="7435"/>
                </a:cubicBezTo>
                <a:cubicBezTo>
                  <a:pt x="56648" y="3144"/>
                  <a:pt x="53928" y="1"/>
                  <a:pt x="50677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30" name="Google Shape;30;p3"/>
          <p:cNvGrpSpPr/>
          <p:nvPr/>
        </p:nvGrpSpPr>
        <p:grpSpPr>
          <a:xfrm>
            <a:off x="2004452" y="1109880"/>
            <a:ext cx="9082003" cy="5028104"/>
            <a:chOff x="627130" y="128603"/>
            <a:chExt cx="8316852" cy="4604490"/>
          </a:xfrm>
        </p:grpSpPr>
        <p:grpSp>
          <p:nvGrpSpPr>
            <p:cNvPr id="31" name="Google Shape;31;p3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32" name="Google Shape;32;p3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33" name="Google Shape;33;p3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34" name="Google Shape;34;p3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35460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35" name="Google Shape;35;p3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36" name="Google Shape;36;p3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37" name="Google Shape;37;p3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8" name="Google Shape;38;p3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" name="Google Shape;39;p3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0" name="Google Shape;40;p3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" name="Google Shape;41;p3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" name="Google Shape;42;p3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43" name="Google Shape;43;p3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4" name="Google Shape;44;p3"/>
          <p:cNvSpPr txBox="1">
            <a:spLocks noGrp="1"/>
          </p:cNvSpPr>
          <p:nvPr>
            <p:ph type="title"/>
          </p:nvPr>
        </p:nvSpPr>
        <p:spPr>
          <a:xfrm>
            <a:off x="5888500" y="2811200"/>
            <a:ext cx="44524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667">
                <a:latin typeface="Times New Roman" pitchFamily="18" charset="0"/>
                <a:cs typeface="Times New Roman" pitchFamily="18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45" name="Google Shape;45;p3"/>
          <p:cNvSpPr txBox="1">
            <a:spLocks noGrp="1"/>
          </p:cNvSpPr>
          <p:nvPr>
            <p:ph type="title" idx="2" hasCustomPrompt="1"/>
          </p:nvPr>
        </p:nvSpPr>
        <p:spPr>
          <a:xfrm>
            <a:off x="1705401" y="1609364"/>
            <a:ext cx="2066800" cy="1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46" name="Google Shape;46;p3"/>
          <p:cNvSpPr txBox="1">
            <a:spLocks noGrp="1"/>
          </p:cNvSpPr>
          <p:nvPr>
            <p:ph type="subTitle" idx="1"/>
          </p:nvPr>
        </p:nvSpPr>
        <p:spPr>
          <a:xfrm rot="618">
            <a:off x="5888665" y="4074668"/>
            <a:ext cx="4452400" cy="8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3"/>
          <p:cNvSpPr/>
          <p:nvPr/>
        </p:nvSpPr>
        <p:spPr>
          <a:xfrm>
            <a:off x="11444267" y="4933206"/>
            <a:ext cx="290531" cy="3430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rgbClr val="FFC4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486200" y="1732802"/>
            <a:ext cx="290531" cy="3430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11444267" y="437402"/>
            <a:ext cx="290531" cy="3430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5354633" y="6330934"/>
            <a:ext cx="290531" cy="3430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1391775"/>
      </p:ext>
    </p:extLst>
  </p:cSld>
  <p:clrMapOvr>
    <a:masterClrMapping/>
  </p:clrMapOvr>
  <p:transition spd="slow">
    <p:cove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06ABD190-56AD-4C55-BBCA-1554B872117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B8F674BA-2DE0-4D90-8561-25BA31F62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81485"/>
      </p:ext>
    </p:extLst>
  </p:cSld>
  <p:clrMapOvr>
    <a:masterClrMapping/>
  </p:clrMapOvr>
  <p:transition spd="slow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自定义版式">
    <p:bg>
      <p:bgPr>
        <a:solidFill>
          <a:srgbClr val="68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048980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"/>
          <p:cNvSpPr/>
          <p:nvPr/>
        </p:nvSpPr>
        <p:spPr>
          <a:xfrm rot="-1804257" flipH="1">
            <a:off x="5714919" y="-63311"/>
            <a:ext cx="9629955" cy="9893372"/>
          </a:xfrm>
          <a:custGeom>
            <a:avLst/>
            <a:gdLst/>
            <a:ahLst/>
            <a:cxnLst/>
            <a:rect l="l" t="t" r="r" b="b"/>
            <a:pathLst>
              <a:path w="49609" h="50966" extrusionOk="0">
                <a:moveTo>
                  <a:pt x="6871" y="45273"/>
                </a:moveTo>
                <a:cubicBezTo>
                  <a:pt x="6871" y="45273"/>
                  <a:pt x="1" y="36777"/>
                  <a:pt x="11156" y="31660"/>
                </a:cubicBezTo>
                <a:cubicBezTo>
                  <a:pt x="22312" y="26543"/>
                  <a:pt x="4727" y="12038"/>
                  <a:pt x="12942" y="6020"/>
                </a:cubicBezTo>
                <a:cubicBezTo>
                  <a:pt x="21156" y="1"/>
                  <a:pt x="45681" y="2119"/>
                  <a:pt x="45561" y="15428"/>
                </a:cubicBezTo>
                <a:cubicBezTo>
                  <a:pt x="45561" y="15428"/>
                  <a:pt x="49609" y="29550"/>
                  <a:pt x="37109" y="30499"/>
                </a:cubicBezTo>
                <a:cubicBezTo>
                  <a:pt x="24609" y="31447"/>
                  <a:pt x="33159" y="44730"/>
                  <a:pt x="25253" y="46153"/>
                </a:cubicBezTo>
                <a:cubicBezTo>
                  <a:pt x="17347" y="47578"/>
                  <a:pt x="13299" y="50966"/>
                  <a:pt x="6871" y="45273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74" name="Google Shape;174;p6"/>
          <p:cNvGrpSpPr/>
          <p:nvPr/>
        </p:nvGrpSpPr>
        <p:grpSpPr>
          <a:xfrm>
            <a:off x="156900" y="182773"/>
            <a:ext cx="10473689" cy="5798588"/>
            <a:chOff x="627130" y="128603"/>
            <a:chExt cx="8316852" cy="4604490"/>
          </a:xfrm>
        </p:grpSpPr>
        <p:grpSp>
          <p:nvGrpSpPr>
            <p:cNvPr id="175" name="Google Shape;175;p6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176" name="Google Shape;176;p6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77" name="Google Shape;177;p6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178" name="Google Shape;178;p6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330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6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80" name="Google Shape;180;p6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81" name="Google Shape;181;p6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2" name="Google Shape;182;p6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3" name="Google Shape;183;p6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4" name="Google Shape;184;p6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5" name="Google Shape;185;p6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6" name="Google Shape;186;p6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187" name="Google Shape;187;p6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88" name="Google Shape;188;p6"/>
          <p:cNvGrpSpPr/>
          <p:nvPr/>
        </p:nvGrpSpPr>
        <p:grpSpPr>
          <a:xfrm>
            <a:off x="430856" y="1882901"/>
            <a:ext cx="8366753" cy="4716985"/>
            <a:chOff x="627130" y="128605"/>
            <a:chExt cx="8316852" cy="4688852"/>
          </a:xfrm>
        </p:grpSpPr>
        <p:grpSp>
          <p:nvGrpSpPr>
            <p:cNvPr id="189" name="Google Shape;189;p6"/>
            <p:cNvGrpSpPr/>
            <p:nvPr/>
          </p:nvGrpSpPr>
          <p:grpSpPr>
            <a:xfrm>
              <a:off x="627130" y="128605"/>
              <a:ext cx="8316852" cy="4688852"/>
              <a:chOff x="627130" y="428624"/>
              <a:chExt cx="8316852" cy="4652100"/>
            </a:xfrm>
          </p:grpSpPr>
          <p:sp>
            <p:nvSpPr>
              <p:cNvPr id="190" name="Google Shape;190;p6"/>
              <p:cNvSpPr/>
              <p:nvPr/>
            </p:nvSpPr>
            <p:spPr>
              <a:xfrm>
                <a:off x="627175" y="428624"/>
                <a:ext cx="8316600" cy="46521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91" name="Google Shape;191;p6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192" name="Google Shape;192;p6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3064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93" name="Google Shape;193;p6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94" name="Google Shape;194;p6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195" name="Google Shape;195;p6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6" name="Google Shape;196;p6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7" name="Google Shape;197;p6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8" name="Google Shape;198;p6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9" name="Google Shape;199;p6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0" name="Google Shape;200;p6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201" name="Google Shape;201;p6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02" name="Google Shape;202;p6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6361651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p7"/>
          <p:cNvGrpSpPr/>
          <p:nvPr/>
        </p:nvGrpSpPr>
        <p:grpSpPr>
          <a:xfrm>
            <a:off x="520634" y="318702"/>
            <a:ext cx="11378828" cy="6281337"/>
            <a:chOff x="171400" y="128593"/>
            <a:chExt cx="8772740" cy="4795891"/>
          </a:xfrm>
        </p:grpSpPr>
        <p:grpSp>
          <p:nvGrpSpPr>
            <p:cNvPr id="205" name="Google Shape;205;p7"/>
            <p:cNvGrpSpPr/>
            <p:nvPr/>
          </p:nvGrpSpPr>
          <p:grpSpPr>
            <a:xfrm>
              <a:off x="171400" y="128593"/>
              <a:ext cx="8772740" cy="4795891"/>
              <a:chOff x="171400" y="428612"/>
              <a:chExt cx="8772740" cy="4758300"/>
            </a:xfrm>
          </p:grpSpPr>
          <p:sp>
            <p:nvSpPr>
              <p:cNvPr id="206" name="Google Shape;206;p7"/>
              <p:cNvSpPr/>
              <p:nvPr/>
            </p:nvSpPr>
            <p:spPr>
              <a:xfrm>
                <a:off x="386868" y="428612"/>
                <a:ext cx="85569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207" name="Google Shape;207;p7"/>
              <p:cNvGrpSpPr/>
              <p:nvPr/>
            </p:nvGrpSpPr>
            <p:grpSpPr>
              <a:xfrm>
                <a:off x="171400" y="428629"/>
                <a:ext cx="8772740" cy="490301"/>
                <a:chOff x="-215495" y="238118"/>
                <a:chExt cx="9543886" cy="533400"/>
              </a:xfrm>
            </p:grpSpPr>
            <p:sp>
              <p:nvSpPr>
                <p:cNvPr id="208" name="Google Shape;208;p7"/>
                <p:cNvSpPr/>
                <p:nvPr/>
              </p:nvSpPr>
              <p:spPr>
                <a:xfrm>
                  <a:off x="19091" y="238118"/>
                  <a:ext cx="9309300" cy="533400"/>
                </a:xfrm>
                <a:prstGeom prst="round2SameRect">
                  <a:avLst>
                    <a:gd name="adj1" fmla="val 43854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209" name="Google Shape;209;p7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210" name="Google Shape;210;p7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211" name="Google Shape;211;p7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2" name="Google Shape;212;p7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3" name="Google Shape;213;p7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4" name="Google Shape;214;p7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5" name="Google Shape;215;p7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6" name="Google Shape;216;p7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217" name="Google Shape;217;p7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18" name="Google Shape;218;p7"/>
          <p:cNvSpPr/>
          <p:nvPr/>
        </p:nvSpPr>
        <p:spPr>
          <a:xfrm>
            <a:off x="2764333" y="6017534"/>
            <a:ext cx="204064" cy="24096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19" name="Google Shape;219;p7"/>
          <p:cNvGrpSpPr/>
          <p:nvPr/>
        </p:nvGrpSpPr>
        <p:grpSpPr>
          <a:xfrm>
            <a:off x="10056511" y="1394117"/>
            <a:ext cx="1413731" cy="1414047"/>
            <a:chOff x="2494400" y="653125"/>
            <a:chExt cx="340625" cy="434325"/>
          </a:xfrm>
        </p:grpSpPr>
        <p:sp>
          <p:nvSpPr>
            <p:cNvPr id="220" name="Google Shape;220;p7"/>
            <p:cNvSpPr/>
            <p:nvPr/>
          </p:nvSpPr>
          <p:spPr>
            <a:xfrm>
              <a:off x="2498250" y="65637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2494400" y="653125"/>
              <a:ext cx="340625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8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8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6" y="16716"/>
                    <a:pt x="296" y="16273"/>
                  </a:cubicBezTo>
                  <a:lnTo>
                    <a:pt x="296" y="1099"/>
                  </a:lnTo>
                  <a:cubicBezTo>
                    <a:pt x="296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3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3" y="17372"/>
                    <a:pt x="1100" y="17372"/>
                  </a:cubicBezTo>
                  <a:lnTo>
                    <a:pt x="12525" y="17372"/>
                  </a:lnTo>
                  <a:cubicBezTo>
                    <a:pt x="13131" y="17372"/>
                    <a:pt x="13625" y="16880"/>
                    <a:pt x="13625" y="16275"/>
                  </a:cubicBezTo>
                  <a:lnTo>
                    <a:pt x="13625" y="1100"/>
                  </a:lnTo>
                  <a:cubicBezTo>
                    <a:pt x="13625" y="494"/>
                    <a:pt x="13131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/>
            <p:nvPr/>
          </p:nvSpPr>
          <p:spPr>
            <a:xfrm>
              <a:off x="25418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FF89BC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3" name="Google Shape;223;p7"/>
            <p:cNvSpPr/>
            <p:nvPr/>
          </p:nvSpPr>
          <p:spPr>
            <a:xfrm>
              <a:off x="2501800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8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1" y="16779"/>
                    <a:pt x="803" y="16779"/>
                  </a:cubicBezTo>
                  <a:lnTo>
                    <a:pt x="1941" y="16779"/>
                  </a:lnTo>
                  <a:cubicBezTo>
                    <a:pt x="2023" y="16779"/>
                    <a:pt x="2088" y="16712"/>
                    <a:pt x="2089" y="16629"/>
                  </a:cubicBezTo>
                  <a:cubicBezTo>
                    <a:pt x="2089" y="16548"/>
                    <a:pt x="2024" y="16482"/>
                    <a:pt x="1942" y="16482"/>
                  </a:cubicBezTo>
                  <a:lnTo>
                    <a:pt x="803" y="16482"/>
                  </a:lnTo>
                  <a:cubicBezTo>
                    <a:pt x="524" y="16482"/>
                    <a:pt x="296" y="16255"/>
                    <a:pt x="296" y="15976"/>
                  </a:cubicBezTo>
                  <a:lnTo>
                    <a:pt x="296" y="795"/>
                  </a:lnTo>
                  <a:cubicBezTo>
                    <a:pt x="296" y="519"/>
                    <a:pt x="521" y="295"/>
                    <a:pt x="795" y="295"/>
                  </a:cubicBezTo>
                  <a:lnTo>
                    <a:pt x="1046" y="295"/>
                  </a:lnTo>
                  <a:cubicBezTo>
                    <a:pt x="1127" y="295"/>
                    <a:pt x="1193" y="230"/>
                    <a:pt x="1193" y="148"/>
                  </a:cubicBezTo>
                  <a:cubicBezTo>
                    <a:pt x="1193" y="67"/>
                    <a:pt x="1127" y="0"/>
                    <a:pt x="1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4" name="Google Shape;224;p7"/>
            <p:cNvSpPr/>
            <p:nvPr/>
          </p:nvSpPr>
          <p:spPr>
            <a:xfrm>
              <a:off x="25330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4" y="2560"/>
                  </a:cubicBezTo>
                  <a:lnTo>
                    <a:pt x="10481" y="2560"/>
                  </a:lnTo>
                  <a:cubicBezTo>
                    <a:pt x="10538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38" y="1"/>
                    <a:pt x="10481" y="1"/>
                  </a:cubicBezTo>
                  <a:cubicBezTo>
                    <a:pt x="10424" y="1"/>
                    <a:pt x="10377" y="48"/>
                    <a:pt x="10377" y="105"/>
                  </a:cubicBezTo>
                  <a:lnTo>
                    <a:pt x="10377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5" name="Google Shape;225;p7"/>
            <p:cNvSpPr/>
            <p:nvPr/>
          </p:nvSpPr>
          <p:spPr>
            <a:xfrm>
              <a:off x="2498100" y="727325"/>
              <a:ext cx="333250" cy="7400"/>
            </a:xfrm>
            <a:custGeom>
              <a:avLst/>
              <a:gdLst/>
              <a:ahLst/>
              <a:cxnLst/>
              <a:rect l="l" t="t" r="r" b="b"/>
              <a:pathLst>
                <a:path w="13330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6" name="Google Shape;226;p7"/>
            <p:cNvSpPr/>
            <p:nvPr/>
          </p:nvSpPr>
          <p:spPr>
            <a:xfrm>
              <a:off x="2785050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7" name="Google Shape;227;p7"/>
            <p:cNvSpPr/>
            <p:nvPr/>
          </p:nvSpPr>
          <p:spPr>
            <a:xfrm>
              <a:off x="2538175" y="656800"/>
              <a:ext cx="7400" cy="74225"/>
            </a:xfrm>
            <a:custGeom>
              <a:avLst/>
              <a:gdLst/>
              <a:ahLst/>
              <a:cxnLst/>
              <a:rect l="l" t="t" r="r" b="b"/>
              <a:pathLst>
                <a:path w="296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6" y="2969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28" name="Google Shape;228;p7"/>
          <p:cNvGrpSpPr/>
          <p:nvPr/>
        </p:nvGrpSpPr>
        <p:grpSpPr>
          <a:xfrm>
            <a:off x="10056388" y="3034593"/>
            <a:ext cx="1406793" cy="1411440"/>
            <a:chOff x="2879000" y="653125"/>
            <a:chExt cx="340650" cy="434325"/>
          </a:xfrm>
        </p:grpSpPr>
        <p:sp>
          <p:nvSpPr>
            <p:cNvPr id="229" name="Google Shape;229;p7"/>
            <p:cNvSpPr/>
            <p:nvPr/>
          </p:nvSpPr>
          <p:spPr>
            <a:xfrm>
              <a:off x="2883738" y="659125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2879000" y="653125"/>
              <a:ext cx="340650" cy="434325"/>
            </a:xfrm>
            <a:custGeom>
              <a:avLst/>
              <a:gdLst/>
              <a:ahLst/>
              <a:cxnLst/>
              <a:rect l="l" t="t" r="r" b="b"/>
              <a:pathLst>
                <a:path w="13626" h="17373" extrusionOk="0">
                  <a:moveTo>
                    <a:pt x="1101" y="295"/>
                  </a:moveTo>
                  <a:lnTo>
                    <a:pt x="1101" y="296"/>
                  </a:lnTo>
                  <a:lnTo>
                    <a:pt x="12527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7" y="17077"/>
                  </a:cubicBezTo>
                  <a:lnTo>
                    <a:pt x="1101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1" y="295"/>
                  </a:cubicBezTo>
                  <a:close/>
                  <a:moveTo>
                    <a:pt x="1101" y="1"/>
                  </a:moveTo>
                  <a:cubicBezTo>
                    <a:pt x="494" y="1"/>
                    <a:pt x="1" y="494"/>
                    <a:pt x="1" y="1100"/>
                  </a:cubicBezTo>
                  <a:lnTo>
                    <a:pt x="1" y="16273"/>
                  </a:lnTo>
                  <a:cubicBezTo>
                    <a:pt x="1" y="16880"/>
                    <a:pt x="494" y="17372"/>
                    <a:pt x="1101" y="17372"/>
                  </a:cubicBezTo>
                  <a:lnTo>
                    <a:pt x="12527" y="17372"/>
                  </a:lnTo>
                  <a:cubicBezTo>
                    <a:pt x="13133" y="17372"/>
                    <a:pt x="13626" y="16880"/>
                    <a:pt x="13626" y="16275"/>
                  </a:cubicBezTo>
                  <a:lnTo>
                    <a:pt x="13626" y="1100"/>
                  </a:lnTo>
                  <a:cubicBezTo>
                    <a:pt x="13626" y="494"/>
                    <a:pt x="13133" y="1"/>
                    <a:pt x="125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2926475" y="659850"/>
              <a:ext cx="246925" cy="71175"/>
            </a:xfrm>
            <a:custGeom>
              <a:avLst/>
              <a:gdLst/>
              <a:ahLst/>
              <a:cxnLst/>
              <a:rect l="l" t="t" r="r" b="b"/>
              <a:pathLst>
                <a:path w="9877" h="2847" extrusionOk="0">
                  <a:moveTo>
                    <a:pt x="1" y="1"/>
                  </a:moveTo>
                  <a:lnTo>
                    <a:pt x="1" y="2847"/>
                  </a:lnTo>
                  <a:lnTo>
                    <a:pt x="9876" y="2847"/>
                  </a:lnTo>
                  <a:lnTo>
                    <a:pt x="9876" y="1"/>
                  </a:lnTo>
                  <a:close/>
                </a:path>
              </a:pathLst>
            </a:custGeom>
            <a:solidFill>
              <a:srgbClr val="27C1E6">
                <a:alpha val="30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2886425" y="660550"/>
              <a:ext cx="52250" cy="419475"/>
            </a:xfrm>
            <a:custGeom>
              <a:avLst/>
              <a:gdLst/>
              <a:ahLst/>
              <a:cxnLst/>
              <a:rect l="l" t="t" r="r" b="b"/>
              <a:pathLst>
                <a:path w="2090" h="16779" extrusionOk="0">
                  <a:moveTo>
                    <a:pt x="795" y="0"/>
                  </a:moveTo>
                  <a:cubicBezTo>
                    <a:pt x="357" y="0"/>
                    <a:pt x="0" y="357"/>
                    <a:pt x="0" y="795"/>
                  </a:cubicBezTo>
                  <a:lnTo>
                    <a:pt x="0" y="15977"/>
                  </a:lnTo>
                  <a:cubicBezTo>
                    <a:pt x="0" y="16419"/>
                    <a:pt x="359" y="16779"/>
                    <a:pt x="801" y="16779"/>
                  </a:cubicBezTo>
                  <a:lnTo>
                    <a:pt x="1941" y="16779"/>
                  </a:lnTo>
                  <a:cubicBezTo>
                    <a:pt x="2022" y="16779"/>
                    <a:pt x="2090" y="16712"/>
                    <a:pt x="2089" y="16629"/>
                  </a:cubicBezTo>
                  <a:cubicBezTo>
                    <a:pt x="2089" y="16548"/>
                    <a:pt x="2022" y="16482"/>
                    <a:pt x="1941" y="16482"/>
                  </a:cubicBezTo>
                  <a:lnTo>
                    <a:pt x="801" y="16482"/>
                  </a:lnTo>
                  <a:cubicBezTo>
                    <a:pt x="522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4" y="295"/>
                  </a:lnTo>
                  <a:cubicBezTo>
                    <a:pt x="1126" y="295"/>
                    <a:pt x="1191" y="230"/>
                    <a:pt x="1191" y="148"/>
                  </a:cubicBezTo>
                  <a:cubicBezTo>
                    <a:pt x="1191" y="67"/>
                    <a:pt x="1126" y="0"/>
                    <a:pt x="10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2917625" y="675900"/>
              <a:ext cx="264650" cy="64025"/>
            </a:xfrm>
            <a:custGeom>
              <a:avLst/>
              <a:gdLst/>
              <a:ahLst/>
              <a:cxnLst/>
              <a:rect l="l" t="t" r="r" b="b"/>
              <a:pathLst>
                <a:path w="10586" h="2561" extrusionOk="0">
                  <a:moveTo>
                    <a:pt x="104" y="1"/>
                  </a:moveTo>
                  <a:cubicBezTo>
                    <a:pt x="46" y="1"/>
                    <a:pt x="0" y="48"/>
                    <a:pt x="0" y="105"/>
                  </a:cubicBezTo>
                  <a:lnTo>
                    <a:pt x="0" y="2456"/>
                  </a:lnTo>
                  <a:cubicBezTo>
                    <a:pt x="0" y="2514"/>
                    <a:pt x="47" y="2560"/>
                    <a:pt x="104" y="2560"/>
                  </a:cubicBezTo>
                  <a:lnTo>
                    <a:pt x="10482" y="2560"/>
                  </a:lnTo>
                  <a:cubicBezTo>
                    <a:pt x="10540" y="2560"/>
                    <a:pt x="10585" y="2514"/>
                    <a:pt x="10586" y="2456"/>
                  </a:cubicBezTo>
                  <a:lnTo>
                    <a:pt x="10586" y="105"/>
                  </a:lnTo>
                  <a:cubicBezTo>
                    <a:pt x="10586" y="47"/>
                    <a:pt x="10540" y="1"/>
                    <a:pt x="10483" y="1"/>
                  </a:cubicBezTo>
                  <a:cubicBezTo>
                    <a:pt x="10425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7" y="2353"/>
                  </a:lnTo>
                  <a:lnTo>
                    <a:pt x="207" y="105"/>
                  </a:lnTo>
                  <a:cubicBezTo>
                    <a:pt x="207" y="47"/>
                    <a:pt x="16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2882750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0" y="0"/>
                  </a:moveTo>
                  <a:lnTo>
                    <a:pt x="0" y="295"/>
                  </a:lnTo>
                  <a:lnTo>
                    <a:pt x="13329" y="295"/>
                  </a:lnTo>
                  <a:lnTo>
                    <a:pt x="1332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3169700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2922825" y="656800"/>
              <a:ext cx="7375" cy="74225"/>
            </a:xfrm>
            <a:custGeom>
              <a:avLst/>
              <a:gdLst/>
              <a:ahLst/>
              <a:cxnLst/>
              <a:rect l="l" t="t" r="r" b="b"/>
              <a:pathLst>
                <a:path w="295" h="2969" extrusionOk="0">
                  <a:moveTo>
                    <a:pt x="0" y="1"/>
                  </a:moveTo>
                  <a:lnTo>
                    <a:pt x="0" y="2969"/>
                  </a:lnTo>
                  <a:lnTo>
                    <a:pt x="295" y="2969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37" name="Google Shape;237;p7"/>
          <p:cNvGrpSpPr/>
          <p:nvPr/>
        </p:nvGrpSpPr>
        <p:grpSpPr>
          <a:xfrm>
            <a:off x="10056501" y="4672313"/>
            <a:ext cx="1413787" cy="1411440"/>
            <a:chOff x="3265747" y="653121"/>
            <a:chExt cx="355783" cy="434325"/>
          </a:xfrm>
        </p:grpSpPr>
        <p:sp>
          <p:nvSpPr>
            <p:cNvPr id="238" name="Google Shape;238;p7"/>
            <p:cNvSpPr/>
            <p:nvPr/>
          </p:nvSpPr>
          <p:spPr>
            <a:xfrm>
              <a:off x="3272788" y="657350"/>
              <a:ext cx="333300" cy="423900"/>
            </a:xfrm>
            <a:prstGeom prst="roundRect">
              <a:avLst>
                <a:gd name="adj" fmla="val 7051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3265747" y="653121"/>
              <a:ext cx="355783" cy="434325"/>
            </a:xfrm>
            <a:custGeom>
              <a:avLst/>
              <a:gdLst/>
              <a:ahLst/>
              <a:cxnLst/>
              <a:rect l="l" t="t" r="r" b="b"/>
              <a:pathLst>
                <a:path w="13625" h="17373" extrusionOk="0">
                  <a:moveTo>
                    <a:pt x="1100" y="295"/>
                  </a:moveTo>
                  <a:lnTo>
                    <a:pt x="1100" y="296"/>
                  </a:lnTo>
                  <a:lnTo>
                    <a:pt x="12525" y="296"/>
                  </a:lnTo>
                  <a:cubicBezTo>
                    <a:pt x="12969" y="296"/>
                    <a:pt x="13329" y="657"/>
                    <a:pt x="13329" y="1100"/>
                  </a:cubicBezTo>
                  <a:lnTo>
                    <a:pt x="13329" y="16273"/>
                  </a:lnTo>
                  <a:cubicBezTo>
                    <a:pt x="13329" y="16716"/>
                    <a:pt x="12969" y="17077"/>
                    <a:pt x="12525" y="17077"/>
                  </a:cubicBezTo>
                  <a:lnTo>
                    <a:pt x="1100" y="17077"/>
                  </a:lnTo>
                  <a:cubicBezTo>
                    <a:pt x="657" y="17077"/>
                    <a:pt x="297" y="16716"/>
                    <a:pt x="297" y="16273"/>
                  </a:cubicBezTo>
                  <a:lnTo>
                    <a:pt x="297" y="1099"/>
                  </a:lnTo>
                  <a:cubicBezTo>
                    <a:pt x="297" y="655"/>
                    <a:pt x="657" y="295"/>
                    <a:pt x="1100" y="295"/>
                  </a:cubicBezTo>
                  <a:close/>
                  <a:moveTo>
                    <a:pt x="1100" y="1"/>
                  </a:moveTo>
                  <a:cubicBezTo>
                    <a:pt x="494" y="1"/>
                    <a:pt x="0" y="494"/>
                    <a:pt x="0" y="1100"/>
                  </a:cubicBezTo>
                  <a:lnTo>
                    <a:pt x="0" y="16273"/>
                  </a:lnTo>
                  <a:cubicBezTo>
                    <a:pt x="0" y="16880"/>
                    <a:pt x="494" y="17372"/>
                    <a:pt x="1100" y="17372"/>
                  </a:cubicBezTo>
                  <a:lnTo>
                    <a:pt x="12525" y="17372"/>
                  </a:lnTo>
                  <a:cubicBezTo>
                    <a:pt x="13132" y="17372"/>
                    <a:pt x="13624" y="16880"/>
                    <a:pt x="13624" y="16275"/>
                  </a:cubicBezTo>
                  <a:lnTo>
                    <a:pt x="13624" y="1100"/>
                  </a:lnTo>
                  <a:cubicBezTo>
                    <a:pt x="13624" y="494"/>
                    <a:pt x="13132" y="1"/>
                    <a:pt x="125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3313275" y="659850"/>
              <a:ext cx="246875" cy="71175"/>
            </a:xfrm>
            <a:custGeom>
              <a:avLst/>
              <a:gdLst/>
              <a:ahLst/>
              <a:cxnLst/>
              <a:rect l="l" t="t" r="r" b="b"/>
              <a:pathLst>
                <a:path w="9875" h="2847" extrusionOk="0">
                  <a:moveTo>
                    <a:pt x="0" y="1"/>
                  </a:moveTo>
                  <a:lnTo>
                    <a:pt x="0" y="2847"/>
                  </a:lnTo>
                  <a:lnTo>
                    <a:pt x="9875" y="2847"/>
                  </a:lnTo>
                  <a:lnTo>
                    <a:pt x="9875" y="1"/>
                  </a:lnTo>
                  <a:close/>
                </a:path>
              </a:pathLst>
            </a:custGeom>
            <a:solidFill>
              <a:srgbClr val="CF7CC7">
                <a:alpha val="49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3273150" y="660550"/>
              <a:ext cx="52275" cy="419475"/>
            </a:xfrm>
            <a:custGeom>
              <a:avLst/>
              <a:gdLst/>
              <a:ahLst/>
              <a:cxnLst/>
              <a:rect l="l" t="t" r="r" b="b"/>
              <a:pathLst>
                <a:path w="2091" h="16779" extrusionOk="0">
                  <a:moveTo>
                    <a:pt x="795" y="0"/>
                  </a:moveTo>
                  <a:cubicBezTo>
                    <a:pt x="356" y="0"/>
                    <a:pt x="1" y="357"/>
                    <a:pt x="1" y="795"/>
                  </a:cubicBezTo>
                  <a:lnTo>
                    <a:pt x="1" y="15977"/>
                  </a:lnTo>
                  <a:cubicBezTo>
                    <a:pt x="1" y="16419"/>
                    <a:pt x="360" y="16779"/>
                    <a:pt x="801" y="16779"/>
                  </a:cubicBezTo>
                  <a:lnTo>
                    <a:pt x="1942" y="16779"/>
                  </a:lnTo>
                  <a:cubicBezTo>
                    <a:pt x="2024" y="16779"/>
                    <a:pt x="2090" y="16712"/>
                    <a:pt x="2089" y="16629"/>
                  </a:cubicBezTo>
                  <a:cubicBezTo>
                    <a:pt x="2089" y="16548"/>
                    <a:pt x="2023" y="16482"/>
                    <a:pt x="1942" y="16482"/>
                  </a:cubicBezTo>
                  <a:lnTo>
                    <a:pt x="801" y="16482"/>
                  </a:lnTo>
                  <a:cubicBezTo>
                    <a:pt x="523" y="16482"/>
                    <a:pt x="295" y="16255"/>
                    <a:pt x="295" y="15976"/>
                  </a:cubicBezTo>
                  <a:lnTo>
                    <a:pt x="295" y="795"/>
                  </a:lnTo>
                  <a:cubicBezTo>
                    <a:pt x="295" y="519"/>
                    <a:pt x="520" y="295"/>
                    <a:pt x="795" y="295"/>
                  </a:cubicBezTo>
                  <a:lnTo>
                    <a:pt x="1045" y="295"/>
                  </a:lnTo>
                  <a:cubicBezTo>
                    <a:pt x="1127" y="295"/>
                    <a:pt x="1192" y="230"/>
                    <a:pt x="1192" y="148"/>
                  </a:cubicBezTo>
                  <a:cubicBezTo>
                    <a:pt x="1192" y="67"/>
                    <a:pt x="1127" y="0"/>
                    <a:pt x="1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3304375" y="675900"/>
              <a:ext cx="264675" cy="64025"/>
            </a:xfrm>
            <a:custGeom>
              <a:avLst/>
              <a:gdLst/>
              <a:ahLst/>
              <a:cxnLst/>
              <a:rect l="l" t="t" r="r" b="b"/>
              <a:pathLst>
                <a:path w="10587" h="2561" extrusionOk="0">
                  <a:moveTo>
                    <a:pt x="105" y="1"/>
                  </a:moveTo>
                  <a:cubicBezTo>
                    <a:pt x="47" y="1"/>
                    <a:pt x="1" y="48"/>
                    <a:pt x="1" y="105"/>
                  </a:cubicBezTo>
                  <a:lnTo>
                    <a:pt x="1" y="2456"/>
                  </a:lnTo>
                  <a:cubicBezTo>
                    <a:pt x="1" y="2514"/>
                    <a:pt x="48" y="2560"/>
                    <a:pt x="105" y="2560"/>
                  </a:cubicBezTo>
                  <a:lnTo>
                    <a:pt x="10482" y="2560"/>
                  </a:lnTo>
                  <a:cubicBezTo>
                    <a:pt x="10538" y="2560"/>
                    <a:pt x="10584" y="2514"/>
                    <a:pt x="10587" y="2456"/>
                  </a:cubicBezTo>
                  <a:lnTo>
                    <a:pt x="10587" y="105"/>
                  </a:lnTo>
                  <a:cubicBezTo>
                    <a:pt x="10587" y="47"/>
                    <a:pt x="10539" y="1"/>
                    <a:pt x="10483" y="1"/>
                  </a:cubicBezTo>
                  <a:cubicBezTo>
                    <a:pt x="10426" y="1"/>
                    <a:pt x="10379" y="48"/>
                    <a:pt x="10379" y="105"/>
                  </a:cubicBezTo>
                  <a:lnTo>
                    <a:pt x="10379" y="2353"/>
                  </a:lnTo>
                  <a:lnTo>
                    <a:pt x="208" y="2353"/>
                  </a:lnTo>
                  <a:lnTo>
                    <a:pt x="208" y="105"/>
                  </a:lnTo>
                  <a:cubicBezTo>
                    <a:pt x="208" y="47"/>
                    <a:pt x="162" y="1"/>
                    <a:pt x="1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3" name="Google Shape;243;p7"/>
            <p:cNvSpPr/>
            <p:nvPr/>
          </p:nvSpPr>
          <p:spPr>
            <a:xfrm>
              <a:off x="3269475" y="727325"/>
              <a:ext cx="333225" cy="7400"/>
            </a:xfrm>
            <a:custGeom>
              <a:avLst/>
              <a:gdLst/>
              <a:ahLst/>
              <a:cxnLst/>
              <a:rect l="l" t="t" r="r" b="b"/>
              <a:pathLst>
                <a:path w="13329" h="296" extrusionOk="0">
                  <a:moveTo>
                    <a:pt x="1" y="0"/>
                  </a:moveTo>
                  <a:lnTo>
                    <a:pt x="1" y="295"/>
                  </a:lnTo>
                  <a:lnTo>
                    <a:pt x="13328" y="295"/>
                  </a:lnTo>
                  <a:lnTo>
                    <a:pt x="1332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3556400" y="656800"/>
              <a:ext cx="7450" cy="74225"/>
            </a:xfrm>
            <a:custGeom>
              <a:avLst/>
              <a:gdLst/>
              <a:ahLst/>
              <a:cxnLst/>
              <a:rect l="l" t="t" r="r" b="b"/>
              <a:pathLst>
                <a:path w="298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3309525" y="656800"/>
              <a:ext cx="7425" cy="74225"/>
            </a:xfrm>
            <a:custGeom>
              <a:avLst/>
              <a:gdLst/>
              <a:ahLst/>
              <a:cxnLst/>
              <a:rect l="l" t="t" r="r" b="b"/>
              <a:pathLst>
                <a:path w="297" h="2969" extrusionOk="0">
                  <a:moveTo>
                    <a:pt x="1" y="1"/>
                  </a:moveTo>
                  <a:lnTo>
                    <a:pt x="1" y="2969"/>
                  </a:lnTo>
                  <a:lnTo>
                    <a:pt x="297" y="2969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46" name="Google Shape;246;p7"/>
          <p:cNvGrpSpPr/>
          <p:nvPr/>
        </p:nvGrpSpPr>
        <p:grpSpPr>
          <a:xfrm>
            <a:off x="286876" y="178762"/>
            <a:ext cx="10037885" cy="5557313"/>
            <a:chOff x="627130" y="128603"/>
            <a:chExt cx="8316852" cy="4604490"/>
          </a:xfrm>
        </p:grpSpPr>
        <p:grpSp>
          <p:nvGrpSpPr>
            <p:cNvPr id="247" name="Google Shape;247;p7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248" name="Google Shape;248;p7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249" name="Google Shape;249;p7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250" name="Google Shape;250;p7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251" name="Google Shape;251;p7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252" name="Google Shape;252;p7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253" name="Google Shape;253;p7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4" name="Google Shape;254;p7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5" name="Google Shape;255;p7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6" name="Google Shape;256;p7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7" name="Google Shape;257;p7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8" name="Google Shape;258;p7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259" name="Google Shape;259;p7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60" name="Google Shape;260;p7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63172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7"/>
          <p:cNvSpPr txBox="1">
            <a:spLocks noGrp="1"/>
          </p:cNvSpPr>
          <p:nvPr>
            <p:ph type="subTitle" idx="1"/>
          </p:nvPr>
        </p:nvSpPr>
        <p:spPr>
          <a:xfrm rot="-218">
            <a:off x="960000" y="2151467"/>
            <a:ext cx="6317200" cy="28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⇨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6562146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9"/>
          <p:cNvSpPr/>
          <p:nvPr/>
        </p:nvSpPr>
        <p:spPr>
          <a:xfrm rot="4169147" flipH="1">
            <a:off x="1100868" y="-2678923"/>
            <a:ext cx="7530585" cy="11441165"/>
          </a:xfrm>
          <a:custGeom>
            <a:avLst/>
            <a:gdLst/>
            <a:ahLst/>
            <a:cxnLst/>
            <a:rect l="l" t="t" r="r" b="b"/>
            <a:pathLst>
              <a:path w="23104" h="35102" extrusionOk="0">
                <a:moveTo>
                  <a:pt x="10974" y="1"/>
                </a:moveTo>
                <a:cubicBezTo>
                  <a:pt x="8879" y="1"/>
                  <a:pt x="6722" y="747"/>
                  <a:pt x="5151" y="1961"/>
                </a:cubicBezTo>
                <a:cubicBezTo>
                  <a:pt x="3714" y="3072"/>
                  <a:pt x="2832" y="4652"/>
                  <a:pt x="2132" y="6304"/>
                </a:cubicBezTo>
                <a:cubicBezTo>
                  <a:pt x="1358" y="8136"/>
                  <a:pt x="959" y="10149"/>
                  <a:pt x="1433" y="12115"/>
                </a:cubicBezTo>
                <a:cubicBezTo>
                  <a:pt x="1675" y="13117"/>
                  <a:pt x="2159" y="13987"/>
                  <a:pt x="2675" y="14870"/>
                </a:cubicBezTo>
                <a:cubicBezTo>
                  <a:pt x="3194" y="15757"/>
                  <a:pt x="3732" y="16703"/>
                  <a:pt x="3830" y="17748"/>
                </a:cubicBezTo>
                <a:cubicBezTo>
                  <a:pt x="4020" y="19788"/>
                  <a:pt x="2420" y="21307"/>
                  <a:pt x="1381" y="22871"/>
                </a:cubicBezTo>
                <a:cubicBezTo>
                  <a:pt x="488" y="24218"/>
                  <a:pt x="1" y="25812"/>
                  <a:pt x="260" y="27430"/>
                </a:cubicBezTo>
                <a:cubicBezTo>
                  <a:pt x="492" y="28879"/>
                  <a:pt x="1335" y="30155"/>
                  <a:pt x="2522" y="31002"/>
                </a:cubicBezTo>
                <a:cubicBezTo>
                  <a:pt x="4075" y="32113"/>
                  <a:pt x="5983" y="32151"/>
                  <a:pt x="7776" y="32592"/>
                </a:cubicBezTo>
                <a:cubicBezTo>
                  <a:pt x="8842" y="32854"/>
                  <a:pt x="9811" y="33288"/>
                  <a:pt x="10781" y="33793"/>
                </a:cubicBezTo>
                <a:cubicBezTo>
                  <a:pt x="11645" y="34243"/>
                  <a:pt x="12521" y="34712"/>
                  <a:pt x="13471" y="34955"/>
                </a:cubicBezTo>
                <a:cubicBezTo>
                  <a:pt x="13862" y="35055"/>
                  <a:pt x="14239" y="35101"/>
                  <a:pt x="14601" y="35101"/>
                </a:cubicBezTo>
                <a:cubicBezTo>
                  <a:pt x="17110" y="35101"/>
                  <a:pt x="18927" y="32866"/>
                  <a:pt x="20020" y="30681"/>
                </a:cubicBezTo>
                <a:cubicBezTo>
                  <a:pt x="20777" y="29168"/>
                  <a:pt x="21257" y="27567"/>
                  <a:pt x="21717" y="25944"/>
                </a:cubicBezTo>
                <a:cubicBezTo>
                  <a:pt x="22028" y="24842"/>
                  <a:pt x="22467" y="23782"/>
                  <a:pt x="22770" y="22681"/>
                </a:cubicBezTo>
                <a:cubicBezTo>
                  <a:pt x="23019" y="21772"/>
                  <a:pt x="23104" y="20802"/>
                  <a:pt x="22821" y="19884"/>
                </a:cubicBezTo>
                <a:cubicBezTo>
                  <a:pt x="22364" y="18403"/>
                  <a:pt x="21225" y="17383"/>
                  <a:pt x="19988" y="16530"/>
                </a:cubicBezTo>
                <a:cubicBezTo>
                  <a:pt x="19597" y="16261"/>
                  <a:pt x="19194" y="15997"/>
                  <a:pt x="18806" y="15717"/>
                </a:cubicBezTo>
                <a:cubicBezTo>
                  <a:pt x="18719" y="15606"/>
                  <a:pt x="18634" y="15494"/>
                  <a:pt x="18552" y="15379"/>
                </a:cubicBezTo>
                <a:cubicBezTo>
                  <a:pt x="18168" y="14629"/>
                  <a:pt x="17880" y="13825"/>
                  <a:pt x="17679" y="13018"/>
                </a:cubicBezTo>
                <a:cubicBezTo>
                  <a:pt x="17254" y="11321"/>
                  <a:pt x="17274" y="9653"/>
                  <a:pt x="17365" y="7924"/>
                </a:cubicBezTo>
                <a:cubicBezTo>
                  <a:pt x="17506" y="5227"/>
                  <a:pt x="16889" y="1992"/>
                  <a:pt x="14215" y="699"/>
                </a:cubicBezTo>
                <a:cubicBezTo>
                  <a:pt x="13221" y="219"/>
                  <a:pt x="12107" y="1"/>
                  <a:pt x="10974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82" name="Google Shape;282;p9"/>
          <p:cNvGrpSpPr/>
          <p:nvPr/>
        </p:nvGrpSpPr>
        <p:grpSpPr>
          <a:xfrm>
            <a:off x="2039496" y="1169381"/>
            <a:ext cx="9562161" cy="5293936"/>
            <a:chOff x="627130" y="128603"/>
            <a:chExt cx="8316852" cy="4604490"/>
          </a:xfrm>
        </p:grpSpPr>
        <p:grpSp>
          <p:nvGrpSpPr>
            <p:cNvPr id="283" name="Google Shape;283;p9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284" name="Google Shape;284;p9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285" name="Google Shape;285;p9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286" name="Google Shape;286;p9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37210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287" name="Google Shape;287;p9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288" name="Google Shape;288;p9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289" name="Google Shape;289;p9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90" name="Google Shape;290;p9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91" name="Google Shape;291;p9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92" name="Google Shape;292;p9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93" name="Google Shape;293;p9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94" name="Google Shape;294;p9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295" name="Google Shape;295;p9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96" name="Google Shape;296;p9"/>
          <p:cNvGrpSpPr/>
          <p:nvPr/>
        </p:nvGrpSpPr>
        <p:grpSpPr>
          <a:xfrm>
            <a:off x="1499745" y="782032"/>
            <a:ext cx="9562161" cy="5293936"/>
            <a:chOff x="627130" y="128603"/>
            <a:chExt cx="8316852" cy="4604490"/>
          </a:xfrm>
        </p:grpSpPr>
        <p:grpSp>
          <p:nvGrpSpPr>
            <p:cNvPr id="297" name="Google Shape;297;p9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298" name="Google Shape;298;p9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299" name="Google Shape;299;p9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300" name="Google Shape;300;p9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0589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301" name="Google Shape;301;p9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302" name="Google Shape;302;p9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303" name="Google Shape;303;p9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04" name="Google Shape;304;p9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05" name="Google Shape;305;p9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06" name="Google Shape;306;p9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07" name="Google Shape;307;p9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08" name="Google Shape;308;p9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309" name="Google Shape;309;p9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10" name="Google Shape;310;p9"/>
          <p:cNvGrpSpPr/>
          <p:nvPr/>
        </p:nvGrpSpPr>
        <p:grpSpPr>
          <a:xfrm>
            <a:off x="959996" y="394681"/>
            <a:ext cx="9562161" cy="5293936"/>
            <a:chOff x="627130" y="128603"/>
            <a:chExt cx="8316852" cy="4604490"/>
          </a:xfrm>
        </p:grpSpPr>
        <p:grpSp>
          <p:nvGrpSpPr>
            <p:cNvPr id="311" name="Google Shape;311;p9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312" name="Google Shape;312;p9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313" name="Google Shape;313;p9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314" name="Google Shape;314;p9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396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315" name="Google Shape;315;p9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316" name="Google Shape;316;p9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317" name="Google Shape;317;p9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18" name="Google Shape;318;p9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19" name="Google Shape;319;p9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20" name="Google Shape;320;p9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21" name="Google Shape;321;p9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22" name="Google Shape;322;p9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323" name="Google Shape;323;p9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24" name="Google Shape;324;p9"/>
          <p:cNvSpPr txBox="1">
            <a:spLocks noGrp="1"/>
          </p:cNvSpPr>
          <p:nvPr>
            <p:ph type="title"/>
          </p:nvPr>
        </p:nvSpPr>
        <p:spPr>
          <a:xfrm>
            <a:off x="2345676" y="1755667"/>
            <a:ext cx="6790800" cy="12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25" name="Google Shape;325;p9"/>
          <p:cNvSpPr txBox="1">
            <a:spLocks noGrp="1"/>
          </p:cNvSpPr>
          <p:nvPr>
            <p:ph type="subTitle" idx="1"/>
          </p:nvPr>
        </p:nvSpPr>
        <p:spPr>
          <a:xfrm>
            <a:off x="2343076" y="3215000"/>
            <a:ext cx="6796000" cy="1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9"/>
          <p:cNvSpPr/>
          <p:nvPr/>
        </p:nvSpPr>
        <p:spPr>
          <a:xfrm>
            <a:off x="3526769" y="5590283"/>
            <a:ext cx="201523" cy="237989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27" name="Google Shape;327;p9"/>
          <p:cNvSpPr/>
          <p:nvPr/>
        </p:nvSpPr>
        <p:spPr>
          <a:xfrm>
            <a:off x="11194300" y="2376379"/>
            <a:ext cx="222536" cy="26280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6623013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515135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3"/>
          <p:cNvSpPr/>
          <p:nvPr/>
        </p:nvSpPr>
        <p:spPr>
          <a:xfrm rot="-2699971">
            <a:off x="6345565" y="-1939343"/>
            <a:ext cx="6251220" cy="8276689"/>
          </a:xfrm>
          <a:custGeom>
            <a:avLst/>
            <a:gdLst/>
            <a:ahLst/>
            <a:cxnLst/>
            <a:rect l="l" t="t" r="r" b="b"/>
            <a:pathLst>
              <a:path w="22216" h="29414" extrusionOk="0">
                <a:moveTo>
                  <a:pt x="12843" y="1"/>
                </a:moveTo>
                <a:cubicBezTo>
                  <a:pt x="12808" y="1"/>
                  <a:pt x="12774" y="1"/>
                  <a:pt x="12739" y="2"/>
                </a:cubicBezTo>
                <a:cubicBezTo>
                  <a:pt x="10638" y="19"/>
                  <a:pt x="8555" y="1199"/>
                  <a:pt x="6914" y="2638"/>
                </a:cubicBezTo>
                <a:cubicBezTo>
                  <a:pt x="5254" y="4076"/>
                  <a:pt x="4057" y="5772"/>
                  <a:pt x="2730" y="7578"/>
                </a:cubicBezTo>
                <a:cubicBezTo>
                  <a:pt x="1420" y="9385"/>
                  <a:pt x="0" y="11283"/>
                  <a:pt x="333" y="12980"/>
                </a:cubicBezTo>
                <a:cubicBezTo>
                  <a:pt x="683" y="14694"/>
                  <a:pt x="2785" y="16206"/>
                  <a:pt x="3725" y="18658"/>
                </a:cubicBezTo>
                <a:cubicBezTo>
                  <a:pt x="4664" y="21110"/>
                  <a:pt x="4443" y="24502"/>
                  <a:pt x="5753" y="26659"/>
                </a:cubicBezTo>
                <a:cubicBezTo>
                  <a:pt x="6854" y="28474"/>
                  <a:pt x="9026" y="29414"/>
                  <a:pt x="11235" y="29414"/>
                </a:cubicBezTo>
                <a:cubicBezTo>
                  <a:pt x="11652" y="29414"/>
                  <a:pt x="12069" y="29380"/>
                  <a:pt x="12481" y="29313"/>
                </a:cubicBezTo>
                <a:cubicBezTo>
                  <a:pt x="15062" y="28889"/>
                  <a:pt x="17404" y="27101"/>
                  <a:pt x="18436" y="24797"/>
                </a:cubicBezTo>
                <a:cubicBezTo>
                  <a:pt x="19469" y="22473"/>
                  <a:pt x="19192" y="19616"/>
                  <a:pt x="19395" y="17607"/>
                </a:cubicBezTo>
                <a:cubicBezTo>
                  <a:pt x="19597" y="15579"/>
                  <a:pt x="20280" y="14380"/>
                  <a:pt x="20925" y="12814"/>
                </a:cubicBezTo>
                <a:cubicBezTo>
                  <a:pt x="21571" y="11228"/>
                  <a:pt x="22215" y="9292"/>
                  <a:pt x="21902" y="7449"/>
                </a:cubicBezTo>
                <a:cubicBezTo>
                  <a:pt x="21588" y="5606"/>
                  <a:pt x="20335" y="3891"/>
                  <a:pt x="18657" y="2471"/>
                </a:cubicBezTo>
                <a:cubicBezTo>
                  <a:pt x="16989" y="1093"/>
                  <a:pt x="14911" y="1"/>
                  <a:pt x="1284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386" name="Google Shape;386;p13"/>
          <p:cNvGrpSpPr/>
          <p:nvPr/>
        </p:nvGrpSpPr>
        <p:grpSpPr>
          <a:xfrm>
            <a:off x="228534" y="171468"/>
            <a:ext cx="11696927" cy="6394521"/>
            <a:chOff x="171400" y="128600"/>
            <a:chExt cx="8772695" cy="4795891"/>
          </a:xfrm>
        </p:grpSpPr>
        <p:grpSp>
          <p:nvGrpSpPr>
            <p:cNvPr id="387" name="Google Shape;387;p13"/>
            <p:cNvGrpSpPr/>
            <p:nvPr/>
          </p:nvGrpSpPr>
          <p:grpSpPr>
            <a:xfrm>
              <a:off x="171400" y="128600"/>
              <a:ext cx="8772695" cy="4795891"/>
              <a:chOff x="171400" y="428619"/>
              <a:chExt cx="8772695" cy="4758300"/>
            </a:xfrm>
          </p:grpSpPr>
          <p:sp>
            <p:nvSpPr>
              <p:cNvPr id="388" name="Google Shape;388;p13"/>
              <p:cNvSpPr/>
              <p:nvPr/>
            </p:nvSpPr>
            <p:spPr>
              <a:xfrm>
                <a:off x="171450" y="428619"/>
                <a:ext cx="87723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389" name="Google Shape;389;p13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390" name="Google Shape;390;p13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391" name="Google Shape;391;p13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392" name="Google Shape;392;p13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393" name="Google Shape;393;p13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4" name="Google Shape;394;p13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5" name="Google Shape;395;p13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6" name="Google Shape;396;p13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7" name="Google Shape;397;p13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8" name="Google Shape;398;p13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399" name="Google Shape;399;p13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00" name="Google Shape;400;p13"/>
          <p:cNvSpPr txBox="1">
            <a:spLocks noGrp="1"/>
          </p:cNvSpPr>
          <p:nvPr>
            <p:ph type="title"/>
          </p:nvPr>
        </p:nvSpPr>
        <p:spPr>
          <a:xfrm>
            <a:off x="2663424" y="2142553"/>
            <a:ext cx="3115200" cy="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401" name="Google Shape;401;p13"/>
          <p:cNvSpPr txBox="1">
            <a:spLocks noGrp="1"/>
          </p:cNvSpPr>
          <p:nvPr>
            <p:ph type="subTitle" idx="1"/>
          </p:nvPr>
        </p:nvSpPr>
        <p:spPr>
          <a:xfrm>
            <a:off x="2663624" y="2844983"/>
            <a:ext cx="3115200" cy="7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3"/>
          <p:cNvSpPr txBox="1">
            <a:spLocks noGrp="1"/>
          </p:cNvSpPr>
          <p:nvPr>
            <p:ph type="title" idx="2" hasCustomPrompt="1"/>
          </p:nvPr>
        </p:nvSpPr>
        <p:spPr>
          <a:xfrm rot="6095">
            <a:off x="6678822" y="4770625"/>
            <a:ext cx="902401" cy="7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403" name="Google Shape;403;p13"/>
          <p:cNvSpPr txBox="1">
            <a:spLocks noGrp="1"/>
          </p:cNvSpPr>
          <p:nvPr>
            <p:ph type="title" idx="3" hasCustomPrompt="1"/>
          </p:nvPr>
        </p:nvSpPr>
        <p:spPr>
          <a:xfrm>
            <a:off x="1342557" y="4770629"/>
            <a:ext cx="902400" cy="7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404" name="Google Shape;404;p13"/>
          <p:cNvSpPr txBox="1">
            <a:spLocks noGrp="1"/>
          </p:cNvSpPr>
          <p:nvPr>
            <p:ph type="title" idx="4"/>
          </p:nvPr>
        </p:nvSpPr>
        <p:spPr>
          <a:xfrm>
            <a:off x="2663424" y="4275169"/>
            <a:ext cx="3115200" cy="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405" name="Google Shape;405;p13"/>
          <p:cNvSpPr txBox="1">
            <a:spLocks noGrp="1"/>
          </p:cNvSpPr>
          <p:nvPr>
            <p:ph type="subTitle" idx="5"/>
          </p:nvPr>
        </p:nvSpPr>
        <p:spPr>
          <a:xfrm>
            <a:off x="2663624" y="4977567"/>
            <a:ext cx="3115200" cy="75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6" name="Google Shape;406;p13"/>
          <p:cNvSpPr txBox="1">
            <a:spLocks noGrp="1"/>
          </p:cNvSpPr>
          <p:nvPr>
            <p:ph type="title" idx="6"/>
          </p:nvPr>
        </p:nvSpPr>
        <p:spPr>
          <a:xfrm>
            <a:off x="7989700" y="4275336"/>
            <a:ext cx="3115200" cy="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407" name="Google Shape;407;p13"/>
          <p:cNvSpPr txBox="1">
            <a:spLocks noGrp="1"/>
          </p:cNvSpPr>
          <p:nvPr>
            <p:ph type="subTitle" idx="7"/>
          </p:nvPr>
        </p:nvSpPr>
        <p:spPr>
          <a:xfrm>
            <a:off x="7989500" y="4977367"/>
            <a:ext cx="3115200" cy="75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8" name="Google Shape;408;p13"/>
          <p:cNvSpPr txBox="1">
            <a:spLocks noGrp="1"/>
          </p:cNvSpPr>
          <p:nvPr>
            <p:ph type="title" idx="8"/>
          </p:nvPr>
        </p:nvSpPr>
        <p:spPr>
          <a:xfrm>
            <a:off x="7989700" y="2142553"/>
            <a:ext cx="3115200" cy="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409" name="Google Shape;409;p13"/>
          <p:cNvSpPr txBox="1">
            <a:spLocks noGrp="1"/>
          </p:cNvSpPr>
          <p:nvPr>
            <p:ph type="subTitle" idx="9"/>
          </p:nvPr>
        </p:nvSpPr>
        <p:spPr>
          <a:xfrm>
            <a:off x="7989500" y="2844983"/>
            <a:ext cx="3115200" cy="7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0" name="Google Shape;410;p13"/>
          <p:cNvSpPr txBox="1">
            <a:spLocks noGrp="1"/>
          </p:cNvSpPr>
          <p:nvPr>
            <p:ph type="title" idx="13" hasCustomPrompt="1"/>
          </p:nvPr>
        </p:nvSpPr>
        <p:spPr>
          <a:xfrm rot="6095">
            <a:off x="6678833" y="2604699"/>
            <a:ext cx="902401" cy="7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411" name="Google Shape;411;p13"/>
          <p:cNvSpPr txBox="1">
            <a:spLocks noGrp="1"/>
          </p:cNvSpPr>
          <p:nvPr>
            <p:ph type="title" idx="14" hasCustomPrompt="1"/>
          </p:nvPr>
        </p:nvSpPr>
        <p:spPr>
          <a:xfrm rot="1527">
            <a:off x="1343533" y="2606700"/>
            <a:ext cx="9004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412" name="Google Shape;412;p13"/>
          <p:cNvSpPr txBox="1">
            <a:spLocks noGrp="1"/>
          </p:cNvSpPr>
          <p:nvPr>
            <p:ph type="title" idx="15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13"/>
          <p:cNvSpPr/>
          <p:nvPr/>
        </p:nvSpPr>
        <p:spPr>
          <a:xfrm>
            <a:off x="482849" y="2814663"/>
            <a:ext cx="222536" cy="26280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4" name="Google Shape;414;p13"/>
          <p:cNvSpPr/>
          <p:nvPr/>
        </p:nvSpPr>
        <p:spPr>
          <a:xfrm>
            <a:off x="6198434" y="6138006"/>
            <a:ext cx="201533" cy="237996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5" name="Google Shape;415;p13"/>
          <p:cNvSpPr/>
          <p:nvPr/>
        </p:nvSpPr>
        <p:spPr>
          <a:xfrm>
            <a:off x="11315316" y="1829979"/>
            <a:ext cx="222536" cy="262805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9617368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4"/>
          <p:cNvSpPr/>
          <p:nvPr/>
        </p:nvSpPr>
        <p:spPr>
          <a:xfrm rot="4650514" flipH="1">
            <a:off x="1684954" y="-3272637"/>
            <a:ext cx="8822081" cy="13403284"/>
          </a:xfrm>
          <a:custGeom>
            <a:avLst/>
            <a:gdLst/>
            <a:ahLst/>
            <a:cxnLst/>
            <a:rect l="l" t="t" r="r" b="b"/>
            <a:pathLst>
              <a:path w="23104" h="35102" extrusionOk="0">
                <a:moveTo>
                  <a:pt x="10974" y="1"/>
                </a:moveTo>
                <a:cubicBezTo>
                  <a:pt x="8879" y="1"/>
                  <a:pt x="6722" y="747"/>
                  <a:pt x="5151" y="1961"/>
                </a:cubicBezTo>
                <a:cubicBezTo>
                  <a:pt x="3714" y="3072"/>
                  <a:pt x="2832" y="4652"/>
                  <a:pt x="2132" y="6304"/>
                </a:cubicBezTo>
                <a:cubicBezTo>
                  <a:pt x="1358" y="8136"/>
                  <a:pt x="959" y="10149"/>
                  <a:pt x="1433" y="12115"/>
                </a:cubicBezTo>
                <a:cubicBezTo>
                  <a:pt x="1675" y="13117"/>
                  <a:pt x="2159" y="13987"/>
                  <a:pt x="2675" y="14870"/>
                </a:cubicBezTo>
                <a:cubicBezTo>
                  <a:pt x="3194" y="15757"/>
                  <a:pt x="3732" y="16703"/>
                  <a:pt x="3830" y="17748"/>
                </a:cubicBezTo>
                <a:cubicBezTo>
                  <a:pt x="4020" y="19788"/>
                  <a:pt x="2420" y="21307"/>
                  <a:pt x="1381" y="22871"/>
                </a:cubicBezTo>
                <a:cubicBezTo>
                  <a:pt x="488" y="24218"/>
                  <a:pt x="1" y="25812"/>
                  <a:pt x="260" y="27430"/>
                </a:cubicBezTo>
                <a:cubicBezTo>
                  <a:pt x="492" y="28879"/>
                  <a:pt x="1335" y="30155"/>
                  <a:pt x="2522" y="31002"/>
                </a:cubicBezTo>
                <a:cubicBezTo>
                  <a:pt x="4075" y="32113"/>
                  <a:pt x="5983" y="32151"/>
                  <a:pt x="7776" y="32592"/>
                </a:cubicBezTo>
                <a:cubicBezTo>
                  <a:pt x="8842" y="32854"/>
                  <a:pt x="9811" y="33288"/>
                  <a:pt x="10781" y="33793"/>
                </a:cubicBezTo>
                <a:cubicBezTo>
                  <a:pt x="11645" y="34243"/>
                  <a:pt x="12521" y="34712"/>
                  <a:pt x="13471" y="34955"/>
                </a:cubicBezTo>
                <a:cubicBezTo>
                  <a:pt x="13862" y="35055"/>
                  <a:pt x="14239" y="35101"/>
                  <a:pt x="14601" y="35101"/>
                </a:cubicBezTo>
                <a:cubicBezTo>
                  <a:pt x="17110" y="35101"/>
                  <a:pt x="18927" y="32866"/>
                  <a:pt x="20020" y="30681"/>
                </a:cubicBezTo>
                <a:cubicBezTo>
                  <a:pt x="20777" y="29168"/>
                  <a:pt x="21257" y="27567"/>
                  <a:pt x="21717" y="25944"/>
                </a:cubicBezTo>
                <a:cubicBezTo>
                  <a:pt x="22028" y="24842"/>
                  <a:pt x="22467" y="23782"/>
                  <a:pt x="22770" y="22681"/>
                </a:cubicBezTo>
                <a:cubicBezTo>
                  <a:pt x="23019" y="21772"/>
                  <a:pt x="23104" y="20802"/>
                  <a:pt x="22821" y="19884"/>
                </a:cubicBezTo>
                <a:cubicBezTo>
                  <a:pt x="22364" y="18403"/>
                  <a:pt x="21225" y="17383"/>
                  <a:pt x="19988" y="16530"/>
                </a:cubicBezTo>
                <a:cubicBezTo>
                  <a:pt x="19597" y="16261"/>
                  <a:pt x="19194" y="15997"/>
                  <a:pt x="18806" y="15717"/>
                </a:cubicBezTo>
                <a:cubicBezTo>
                  <a:pt x="18719" y="15606"/>
                  <a:pt x="18634" y="15494"/>
                  <a:pt x="18552" y="15379"/>
                </a:cubicBezTo>
                <a:cubicBezTo>
                  <a:pt x="18168" y="14629"/>
                  <a:pt x="17880" y="13825"/>
                  <a:pt x="17679" y="13018"/>
                </a:cubicBezTo>
                <a:cubicBezTo>
                  <a:pt x="17254" y="11321"/>
                  <a:pt x="17274" y="9653"/>
                  <a:pt x="17365" y="7924"/>
                </a:cubicBezTo>
                <a:cubicBezTo>
                  <a:pt x="17506" y="5227"/>
                  <a:pt x="16889" y="1992"/>
                  <a:pt x="14215" y="699"/>
                </a:cubicBezTo>
                <a:cubicBezTo>
                  <a:pt x="13221" y="219"/>
                  <a:pt x="12107" y="1"/>
                  <a:pt x="10974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418" name="Google Shape;418;p14"/>
          <p:cNvGrpSpPr/>
          <p:nvPr/>
        </p:nvGrpSpPr>
        <p:grpSpPr>
          <a:xfrm>
            <a:off x="1815156" y="1044082"/>
            <a:ext cx="8366753" cy="4632117"/>
            <a:chOff x="627130" y="128603"/>
            <a:chExt cx="8316852" cy="4604490"/>
          </a:xfrm>
        </p:grpSpPr>
        <p:grpSp>
          <p:nvGrpSpPr>
            <p:cNvPr id="419" name="Google Shape;419;p14"/>
            <p:cNvGrpSpPr/>
            <p:nvPr/>
          </p:nvGrpSpPr>
          <p:grpSpPr>
            <a:xfrm>
              <a:off x="627130" y="128603"/>
              <a:ext cx="8316852" cy="4604490"/>
              <a:chOff x="627130" y="428622"/>
              <a:chExt cx="8316852" cy="4568400"/>
            </a:xfrm>
          </p:grpSpPr>
          <p:sp>
            <p:nvSpPr>
              <p:cNvPr id="420" name="Google Shape;420;p14"/>
              <p:cNvSpPr/>
              <p:nvPr/>
            </p:nvSpPr>
            <p:spPr>
              <a:xfrm>
                <a:off x="627182" y="428622"/>
                <a:ext cx="8316600" cy="45684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421" name="Google Shape;421;p14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422" name="Google Shape;422;p14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3064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423" name="Google Shape;423;p14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424" name="Google Shape;424;p14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425" name="Google Shape;425;p14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6" name="Google Shape;426;p14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7" name="Google Shape;427;p14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8" name="Google Shape;428;p14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9" name="Google Shape;429;p14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0" name="Google Shape;430;p14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431" name="Google Shape;431;p14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32" name="Google Shape;432;p14"/>
          <p:cNvSpPr txBox="1">
            <a:spLocks noGrp="1"/>
          </p:cNvSpPr>
          <p:nvPr>
            <p:ph type="title"/>
          </p:nvPr>
        </p:nvSpPr>
        <p:spPr>
          <a:xfrm>
            <a:off x="5267516" y="2376667"/>
            <a:ext cx="44524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33" name="Google Shape;433;p14"/>
          <p:cNvSpPr txBox="1">
            <a:spLocks noGrp="1"/>
          </p:cNvSpPr>
          <p:nvPr>
            <p:ph type="title" idx="2" hasCustomPrompt="1"/>
          </p:nvPr>
        </p:nvSpPr>
        <p:spPr>
          <a:xfrm>
            <a:off x="2162601" y="3746447"/>
            <a:ext cx="2066800" cy="1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434" name="Google Shape;434;p14"/>
          <p:cNvSpPr txBox="1">
            <a:spLocks noGrp="1"/>
          </p:cNvSpPr>
          <p:nvPr>
            <p:ph type="subTitle" idx="1"/>
          </p:nvPr>
        </p:nvSpPr>
        <p:spPr>
          <a:xfrm rot="618">
            <a:off x="5267681" y="3640135"/>
            <a:ext cx="4452400" cy="8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5853491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6"/>
          <p:cNvSpPr/>
          <p:nvPr/>
        </p:nvSpPr>
        <p:spPr>
          <a:xfrm rot="-150953">
            <a:off x="-613563" y="-698461"/>
            <a:ext cx="14267083" cy="8483640"/>
          </a:xfrm>
          <a:custGeom>
            <a:avLst/>
            <a:gdLst/>
            <a:ahLst/>
            <a:cxnLst/>
            <a:rect l="l" t="t" r="r" b="b"/>
            <a:pathLst>
              <a:path w="84026" h="51825" extrusionOk="0">
                <a:moveTo>
                  <a:pt x="15968" y="0"/>
                </a:moveTo>
                <a:cubicBezTo>
                  <a:pt x="11714" y="0"/>
                  <a:pt x="8281" y="1968"/>
                  <a:pt x="6763" y="6753"/>
                </a:cubicBezTo>
                <a:cubicBezTo>
                  <a:pt x="4229" y="14734"/>
                  <a:pt x="0" y="18357"/>
                  <a:pt x="1548" y="22149"/>
                </a:cubicBezTo>
                <a:cubicBezTo>
                  <a:pt x="1931" y="23084"/>
                  <a:pt x="2792" y="24551"/>
                  <a:pt x="5030" y="25888"/>
                </a:cubicBezTo>
                <a:cubicBezTo>
                  <a:pt x="6003" y="26371"/>
                  <a:pt x="7397" y="27210"/>
                  <a:pt x="8624" y="28644"/>
                </a:cubicBezTo>
                <a:cubicBezTo>
                  <a:pt x="10415" y="30734"/>
                  <a:pt x="11890" y="32746"/>
                  <a:pt x="11681" y="37096"/>
                </a:cubicBezTo>
                <a:cubicBezTo>
                  <a:pt x="11224" y="46661"/>
                  <a:pt x="15874" y="50763"/>
                  <a:pt x="22342" y="51765"/>
                </a:cubicBezTo>
                <a:cubicBezTo>
                  <a:pt x="22603" y="51805"/>
                  <a:pt x="22877" y="51824"/>
                  <a:pt x="23164" y="51824"/>
                </a:cubicBezTo>
                <a:cubicBezTo>
                  <a:pt x="28698" y="51824"/>
                  <a:pt x="38935" y="44676"/>
                  <a:pt x="48716" y="44676"/>
                </a:cubicBezTo>
                <a:cubicBezTo>
                  <a:pt x="50997" y="44676"/>
                  <a:pt x="53253" y="45065"/>
                  <a:pt x="55419" y="46024"/>
                </a:cubicBezTo>
                <a:cubicBezTo>
                  <a:pt x="58987" y="47603"/>
                  <a:pt x="62132" y="48393"/>
                  <a:pt x="64785" y="48393"/>
                </a:cubicBezTo>
                <a:cubicBezTo>
                  <a:pt x="71006" y="48393"/>
                  <a:pt x="74523" y="44051"/>
                  <a:pt x="74459" y="35363"/>
                </a:cubicBezTo>
                <a:cubicBezTo>
                  <a:pt x="74370" y="22970"/>
                  <a:pt x="84025" y="6748"/>
                  <a:pt x="69630" y="5931"/>
                </a:cubicBezTo>
                <a:cubicBezTo>
                  <a:pt x="69198" y="5907"/>
                  <a:pt x="68771" y="5895"/>
                  <a:pt x="68348" y="5895"/>
                </a:cubicBezTo>
                <a:cubicBezTo>
                  <a:pt x="58337" y="5895"/>
                  <a:pt x="50940" y="12499"/>
                  <a:pt x="43665" y="12499"/>
                </a:cubicBezTo>
                <a:cubicBezTo>
                  <a:pt x="41016" y="12499"/>
                  <a:pt x="38383" y="11623"/>
                  <a:pt x="35647" y="9235"/>
                </a:cubicBezTo>
                <a:cubicBezTo>
                  <a:pt x="29481" y="3855"/>
                  <a:pt x="21921" y="0"/>
                  <a:pt x="15968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533" name="Google Shape;533;p16"/>
          <p:cNvGrpSpPr/>
          <p:nvPr/>
        </p:nvGrpSpPr>
        <p:grpSpPr>
          <a:xfrm>
            <a:off x="723889" y="499242"/>
            <a:ext cx="10743627" cy="5874007"/>
            <a:chOff x="171400" y="128600"/>
            <a:chExt cx="8772695" cy="4795891"/>
          </a:xfrm>
        </p:grpSpPr>
        <p:grpSp>
          <p:nvGrpSpPr>
            <p:cNvPr id="534" name="Google Shape;534;p16"/>
            <p:cNvGrpSpPr/>
            <p:nvPr/>
          </p:nvGrpSpPr>
          <p:grpSpPr>
            <a:xfrm>
              <a:off x="171400" y="128600"/>
              <a:ext cx="8772695" cy="4795891"/>
              <a:chOff x="171400" y="428619"/>
              <a:chExt cx="8772695" cy="4758300"/>
            </a:xfrm>
          </p:grpSpPr>
          <p:sp>
            <p:nvSpPr>
              <p:cNvPr id="535" name="Google Shape;535;p16"/>
              <p:cNvSpPr/>
              <p:nvPr/>
            </p:nvSpPr>
            <p:spPr>
              <a:xfrm>
                <a:off x="171450" y="428619"/>
                <a:ext cx="8772300" cy="47583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536" name="Google Shape;536;p16"/>
              <p:cNvGrpSpPr/>
              <p:nvPr/>
            </p:nvGrpSpPr>
            <p:grpSpPr>
              <a:xfrm>
                <a:off x="171400" y="428636"/>
                <a:ext cx="8772695" cy="490301"/>
                <a:chOff x="-215495" y="238126"/>
                <a:chExt cx="9543837" cy="533400"/>
              </a:xfrm>
            </p:grpSpPr>
            <p:sp>
              <p:nvSpPr>
                <p:cNvPr id="537" name="Google Shape;537;p16"/>
                <p:cNvSpPr/>
                <p:nvPr/>
              </p:nvSpPr>
              <p:spPr>
                <a:xfrm>
                  <a:off x="-215259" y="238126"/>
                  <a:ext cx="9543600" cy="533400"/>
                </a:xfrm>
                <a:prstGeom prst="round2SameRect">
                  <a:avLst>
                    <a:gd name="adj1" fmla="val 36935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38" name="Google Shape;538;p16"/>
                <p:cNvSpPr/>
                <p:nvPr/>
              </p:nvSpPr>
              <p:spPr>
                <a:xfrm>
                  <a:off x="-215495" y="685650"/>
                  <a:ext cx="9543433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539" name="Google Shape;539;p16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540" name="Google Shape;540;p16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1" name="Google Shape;541;p16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2" name="Google Shape;542;p16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3" name="Google Shape;543;p16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4" name="Google Shape;544;p16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5" name="Google Shape;545;p16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546" name="Google Shape;546;p16"/>
            <p:cNvSpPr/>
            <p:nvPr/>
          </p:nvSpPr>
          <p:spPr>
            <a:xfrm>
              <a:off x="25132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547" name="Google Shape;547;p16"/>
          <p:cNvGrpSpPr/>
          <p:nvPr/>
        </p:nvGrpSpPr>
        <p:grpSpPr>
          <a:xfrm>
            <a:off x="1360576" y="182233"/>
            <a:ext cx="9504499" cy="6437568"/>
            <a:chOff x="627130" y="128596"/>
            <a:chExt cx="8316852" cy="5633153"/>
          </a:xfrm>
        </p:grpSpPr>
        <p:grpSp>
          <p:nvGrpSpPr>
            <p:cNvPr id="548" name="Google Shape;548;p16"/>
            <p:cNvGrpSpPr/>
            <p:nvPr/>
          </p:nvGrpSpPr>
          <p:grpSpPr>
            <a:xfrm>
              <a:off x="627130" y="128596"/>
              <a:ext cx="8316852" cy="5633153"/>
              <a:chOff x="627130" y="428616"/>
              <a:chExt cx="8316852" cy="5589000"/>
            </a:xfrm>
          </p:grpSpPr>
          <p:sp>
            <p:nvSpPr>
              <p:cNvPr id="549" name="Google Shape;549;p16"/>
              <p:cNvSpPr/>
              <p:nvPr/>
            </p:nvSpPr>
            <p:spPr>
              <a:xfrm>
                <a:off x="627180" y="428616"/>
                <a:ext cx="8316600" cy="5589000"/>
              </a:xfrm>
              <a:prstGeom prst="roundRect">
                <a:avLst>
                  <a:gd name="adj" fmla="val 4746"/>
                </a:avLst>
              </a:prstGeom>
              <a:solidFill>
                <a:schemeClr val="lt1"/>
              </a:solidFill>
              <a:ln w="2857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550" name="Google Shape;550;p16"/>
              <p:cNvGrpSpPr/>
              <p:nvPr/>
            </p:nvGrpSpPr>
            <p:grpSpPr>
              <a:xfrm>
                <a:off x="627130" y="428636"/>
                <a:ext cx="8316852" cy="490301"/>
                <a:chOff x="280295" y="238126"/>
                <a:chExt cx="9047924" cy="533400"/>
              </a:xfrm>
            </p:grpSpPr>
            <p:sp>
              <p:nvSpPr>
                <p:cNvPr id="551" name="Google Shape;551;p16"/>
                <p:cNvSpPr/>
                <p:nvPr/>
              </p:nvSpPr>
              <p:spPr>
                <a:xfrm>
                  <a:off x="280520" y="238126"/>
                  <a:ext cx="9047700" cy="533400"/>
                </a:xfrm>
                <a:prstGeom prst="round2SameRect">
                  <a:avLst>
                    <a:gd name="adj1" fmla="val 47158"/>
                    <a:gd name="adj2" fmla="val 0"/>
                  </a:avLst>
                </a:prstGeom>
                <a:solidFill>
                  <a:schemeClr val="lt2"/>
                </a:solidFill>
                <a:ln w="28575" cap="flat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2" name="Google Shape;552;p16"/>
                <p:cNvSpPr/>
                <p:nvPr/>
              </p:nvSpPr>
              <p:spPr>
                <a:xfrm>
                  <a:off x="280295" y="685650"/>
                  <a:ext cx="9047620" cy="744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2" h="893" extrusionOk="0">
                      <a:moveTo>
                        <a:pt x="0" y="1"/>
                      </a:moveTo>
                      <a:lnTo>
                        <a:pt x="0" y="892"/>
                      </a:lnTo>
                      <a:lnTo>
                        <a:pt x="48372" y="892"/>
                      </a:lnTo>
                      <a:lnTo>
                        <a:pt x="48372" y="1"/>
                      </a:lnTo>
                      <a:close/>
                    </a:path>
                  </a:pathLst>
                </a:custGeom>
                <a:solidFill>
                  <a:srgbClr val="FF89BC">
                    <a:alpha val="303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553" name="Google Shape;553;p16"/>
                <p:cNvGrpSpPr/>
                <p:nvPr/>
              </p:nvGrpSpPr>
              <p:grpSpPr>
                <a:xfrm>
                  <a:off x="8425674" y="386584"/>
                  <a:ext cx="655694" cy="176896"/>
                  <a:chOff x="13400537" y="1039026"/>
                  <a:chExt cx="495013" cy="133547"/>
                </a:xfrm>
              </p:grpSpPr>
              <p:sp>
                <p:nvSpPr>
                  <p:cNvPr id="554" name="Google Shape;554;p16"/>
                  <p:cNvSpPr/>
                  <p:nvPr/>
                </p:nvSpPr>
                <p:spPr>
                  <a:xfrm>
                    <a:off x="13408019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2" y="0"/>
                          <a:pt x="842" y="0"/>
                        </a:cubicBezTo>
                        <a:cubicBezTo>
                          <a:pt x="377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3" y="1308"/>
                          <a:pt x="1683" y="842"/>
                        </a:cubicBezTo>
                        <a:cubicBezTo>
                          <a:pt x="1683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5" name="Google Shape;555;p16"/>
                  <p:cNvSpPr/>
                  <p:nvPr/>
                </p:nvSpPr>
                <p:spPr>
                  <a:xfrm>
                    <a:off x="13400537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4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6" y="1686"/>
                        </a:cubicBezTo>
                        <a:cubicBezTo>
                          <a:pt x="539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9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1" y="425"/>
                          <a:pt x="1" y="946"/>
                        </a:cubicBezTo>
                        <a:cubicBezTo>
                          <a:pt x="1" y="1467"/>
                          <a:pt x="424" y="1892"/>
                          <a:pt x="946" y="1892"/>
                        </a:cubicBezTo>
                        <a:cubicBezTo>
                          <a:pt x="1469" y="1892"/>
                          <a:pt x="1891" y="1467"/>
                          <a:pt x="1891" y="946"/>
                        </a:cubicBezTo>
                        <a:cubicBezTo>
                          <a:pt x="1891" y="425"/>
                          <a:pt x="1466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6" name="Google Shape;556;p16"/>
                  <p:cNvSpPr/>
                  <p:nvPr/>
                </p:nvSpPr>
                <p:spPr>
                  <a:xfrm>
                    <a:off x="13588857" y="1046367"/>
                    <a:ext cx="118936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5" h="1684" extrusionOk="0">
                        <a:moveTo>
                          <a:pt x="845" y="0"/>
                        </a:moveTo>
                        <a:cubicBezTo>
                          <a:pt x="844" y="0"/>
                          <a:pt x="843" y="0"/>
                          <a:pt x="843" y="0"/>
                        </a:cubicBezTo>
                        <a:cubicBezTo>
                          <a:pt x="379" y="0"/>
                          <a:pt x="1" y="377"/>
                          <a:pt x="1" y="842"/>
                        </a:cubicBezTo>
                        <a:cubicBezTo>
                          <a:pt x="1" y="1306"/>
                          <a:pt x="377" y="1684"/>
                          <a:pt x="843" y="1684"/>
                        </a:cubicBezTo>
                        <a:cubicBezTo>
                          <a:pt x="1307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8" y="0"/>
                          <a:pt x="8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7" name="Google Shape;557;p16"/>
                  <p:cNvSpPr/>
                  <p:nvPr/>
                </p:nvSpPr>
                <p:spPr>
                  <a:xfrm>
                    <a:off x="13581517" y="1039026"/>
                    <a:ext cx="13361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" h="1892" extrusionOk="0">
                        <a:moveTo>
                          <a:pt x="947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4" y="1686"/>
                          <a:pt x="947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7" y="207"/>
                        </a:cubicBezTo>
                        <a:close/>
                        <a:moveTo>
                          <a:pt x="947" y="0"/>
                        </a:moveTo>
                        <a:cubicBezTo>
                          <a:pt x="425" y="0"/>
                          <a:pt x="1" y="425"/>
                          <a:pt x="1" y="946"/>
                        </a:cubicBezTo>
                        <a:cubicBezTo>
                          <a:pt x="1" y="1467"/>
                          <a:pt x="426" y="1892"/>
                          <a:pt x="947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8" name="Google Shape;558;p16"/>
                  <p:cNvSpPr/>
                  <p:nvPr/>
                </p:nvSpPr>
                <p:spPr>
                  <a:xfrm>
                    <a:off x="13769343" y="1046367"/>
                    <a:ext cx="118865" cy="1188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1684" extrusionOk="0">
                        <a:moveTo>
                          <a:pt x="844" y="0"/>
                        </a:moveTo>
                        <a:cubicBezTo>
                          <a:pt x="843" y="0"/>
                          <a:pt x="843" y="0"/>
                          <a:pt x="842" y="0"/>
                        </a:cubicBezTo>
                        <a:cubicBezTo>
                          <a:pt x="378" y="0"/>
                          <a:pt x="0" y="377"/>
                          <a:pt x="0" y="842"/>
                        </a:cubicBezTo>
                        <a:cubicBezTo>
                          <a:pt x="0" y="1306"/>
                          <a:pt x="376" y="1684"/>
                          <a:pt x="842" y="1684"/>
                        </a:cubicBezTo>
                        <a:cubicBezTo>
                          <a:pt x="1306" y="1684"/>
                          <a:pt x="1684" y="1308"/>
                          <a:pt x="1684" y="842"/>
                        </a:cubicBezTo>
                        <a:cubicBezTo>
                          <a:pt x="1684" y="378"/>
                          <a:pt x="1307" y="0"/>
                          <a:pt x="844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9" name="Google Shape;559;p16"/>
                  <p:cNvSpPr/>
                  <p:nvPr/>
                </p:nvSpPr>
                <p:spPr>
                  <a:xfrm>
                    <a:off x="13762002" y="1039026"/>
                    <a:ext cx="133547" cy="1335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2" h="1892" extrusionOk="0">
                        <a:moveTo>
                          <a:pt x="946" y="207"/>
                        </a:moveTo>
                        <a:cubicBezTo>
                          <a:pt x="1353" y="207"/>
                          <a:pt x="1685" y="539"/>
                          <a:pt x="1685" y="946"/>
                        </a:cubicBezTo>
                        <a:cubicBezTo>
                          <a:pt x="1685" y="1354"/>
                          <a:pt x="1353" y="1686"/>
                          <a:pt x="946" y="1686"/>
                        </a:cubicBezTo>
                        <a:cubicBezTo>
                          <a:pt x="538" y="1686"/>
                          <a:pt x="207" y="1354"/>
                          <a:pt x="207" y="946"/>
                        </a:cubicBezTo>
                        <a:cubicBezTo>
                          <a:pt x="207" y="539"/>
                          <a:pt x="538" y="207"/>
                          <a:pt x="946" y="207"/>
                        </a:cubicBezTo>
                        <a:close/>
                        <a:moveTo>
                          <a:pt x="946" y="0"/>
                        </a:moveTo>
                        <a:cubicBezTo>
                          <a:pt x="424" y="0"/>
                          <a:pt x="0" y="425"/>
                          <a:pt x="0" y="946"/>
                        </a:cubicBezTo>
                        <a:cubicBezTo>
                          <a:pt x="0" y="1467"/>
                          <a:pt x="425" y="1892"/>
                          <a:pt x="946" y="1892"/>
                        </a:cubicBezTo>
                        <a:cubicBezTo>
                          <a:pt x="1467" y="1892"/>
                          <a:pt x="1892" y="1467"/>
                          <a:pt x="1892" y="946"/>
                        </a:cubicBezTo>
                        <a:cubicBezTo>
                          <a:pt x="1892" y="425"/>
                          <a:pt x="1467" y="0"/>
                          <a:pt x="946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9525" cap="flat" cmpd="sng">
                    <a:solidFill>
                      <a:schemeClr val="accent5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560" name="Google Shape;560;p16"/>
            <p:cNvSpPr/>
            <p:nvPr/>
          </p:nvSpPr>
          <p:spPr>
            <a:xfrm>
              <a:off x="727576" y="194725"/>
              <a:ext cx="937359" cy="260221"/>
            </a:xfrm>
            <a:custGeom>
              <a:avLst/>
              <a:gdLst/>
              <a:ahLst/>
              <a:cxnLst/>
              <a:rect l="l" t="t" r="r" b="b"/>
              <a:pathLst>
                <a:path w="14668" h="4072" extrusionOk="0">
                  <a:moveTo>
                    <a:pt x="2679" y="0"/>
                  </a:moveTo>
                  <a:cubicBezTo>
                    <a:pt x="1102" y="0"/>
                    <a:pt x="0" y="1069"/>
                    <a:pt x="0" y="2599"/>
                  </a:cubicBezTo>
                  <a:lnTo>
                    <a:pt x="0" y="3771"/>
                  </a:lnTo>
                  <a:cubicBezTo>
                    <a:pt x="0" y="3937"/>
                    <a:pt x="135" y="4072"/>
                    <a:pt x="301" y="4072"/>
                  </a:cubicBezTo>
                  <a:cubicBezTo>
                    <a:pt x="466" y="4072"/>
                    <a:pt x="602" y="3938"/>
                    <a:pt x="601" y="3771"/>
                  </a:cubicBezTo>
                  <a:lnTo>
                    <a:pt x="601" y="2599"/>
                  </a:lnTo>
                  <a:cubicBezTo>
                    <a:pt x="601" y="1405"/>
                    <a:pt x="1436" y="602"/>
                    <a:pt x="2679" y="602"/>
                  </a:cubicBezTo>
                  <a:lnTo>
                    <a:pt x="14366" y="602"/>
                  </a:lnTo>
                  <a:cubicBezTo>
                    <a:pt x="14532" y="602"/>
                    <a:pt x="14667" y="467"/>
                    <a:pt x="14667" y="301"/>
                  </a:cubicBezTo>
                  <a:cubicBezTo>
                    <a:pt x="14667" y="135"/>
                    <a:pt x="14531" y="0"/>
                    <a:pt x="14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61" name="Google Shape;561;p16"/>
          <p:cNvSpPr txBox="1">
            <a:spLocks noGrp="1"/>
          </p:cNvSpPr>
          <p:nvPr>
            <p:ph type="title"/>
          </p:nvPr>
        </p:nvSpPr>
        <p:spPr>
          <a:xfrm rot="-1051">
            <a:off x="3774916" y="4302999"/>
            <a:ext cx="3924800" cy="6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562" name="Google Shape;562;p16"/>
          <p:cNvSpPr txBox="1">
            <a:spLocks noGrp="1"/>
          </p:cNvSpPr>
          <p:nvPr>
            <p:ph type="subTitle" idx="1"/>
          </p:nvPr>
        </p:nvSpPr>
        <p:spPr>
          <a:xfrm>
            <a:off x="3774917" y="1947751"/>
            <a:ext cx="6085200" cy="212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6"/>
          <p:cNvSpPr/>
          <p:nvPr/>
        </p:nvSpPr>
        <p:spPr>
          <a:xfrm>
            <a:off x="10778900" y="3034602"/>
            <a:ext cx="200536" cy="2367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64" name="Google Shape;564;p16"/>
          <p:cNvSpPr/>
          <p:nvPr/>
        </p:nvSpPr>
        <p:spPr>
          <a:xfrm>
            <a:off x="960000" y="3655602"/>
            <a:ext cx="200536" cy="236797"/>
          </a:xfrm>
          <a:custGeom>
            <a:avLst/>
            <a:gdLst/>
            <a:ahLst/>
            <a:cxnLst/>
            <a:rect l="l" t="t" r="r" b="b"/>
            <a:pathLst>
              <a:path w="1691" h="1997" extrusionOk="0">
                <a:moveTo>
                  <a:pt x="884" y="1"/>
                </a:moveTo>
                <a:cubicBezTo>
                  <a:pt x="857" y="1"/>
                  <a:pt x="830" y="16"/>
                  <a:pt x="820" y="48"/>
                </a:cubicBezTo>
                <a:cubicBezTo>
                  <a:pt x="758" y="233"/>
                  <a:pt x="671" y="411"/>
                  <a:pt x="552" y="564"/>
                </a:cubicBezTo>
                <a:cubicBezTo>
                  <a:pt x="421" y="732"/>
                  <a:pt x="251" y="871"/>
                  <a:pt x="56" y="953"/>
                </a:cubicBezTo>
                <a:cubicBezTo>
                  <a:pt x="0" y="977"/>
                  <a:pt x="2" y="1055"/>
                  <a:pt x="57" y="1079"/>
                </a:cubicBezTo>
                <a:cubicBezTo>
                  <a:pt x="435" y="1233"/>
                  <a:pt x="673" y="1527"/>
                  <a:pt x="836" y="1953"/>
                </a:cubicBezTo>
                <a:cubicBezTo>
                  <a:pt x="847" y="1982"/>
                  <a:pt x="873" y="1997"/>
                  <a:pt x="899" y="1997"/>
                </a:cubicBezTo>
                <a:cubicBezTo>
                  <a:pt x="924" y="1997"/>
                  <a:pt x="950" y="1983"/>
                  <a:pt x="961" y="1954"/>
                </a:cubicBezTo>
                <a:cubicBezTo>
                  <a:pt x="1103" y="1604"/>
                  <a:pt x="1300" y="1235"/>
                  <a:pt x="1640" y="1060"/>
                </a:cubicBezTo>
                <a:cubicBezTo>
                  <a:pt x="1691" y="1034"/>
                  <a:pt x="1689" y="964"/>
                  <a:pt x="1639" y="939"/>
                </a:cubicBezTo>
                <a:cubicBezTo>
                  <a:pt x="1449" y="845"/>
                  <a:pt x="1286" y="691"/>
                  <a:pt x="1167" y="513"/>
                </a:cubicBezTo>
                <a:cubicBezTo>
                  <a:pt x="1067" y="363"/>
                  <a:pt x="1000" y="212"/>
                  <a:pt x="950" y="50"/>
                </a:cubicBezTo>
                <a:cubicBezTo>
                  <a:pt x="940" y="17"/>
                  <a:pt x="912" y="1"/>
                  <a:pt x="88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0414424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986900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100"/>
              <a:buFont typeface="Baloo 2"/>
              <a:buNone/>
              <a:defRPr sz="3100" b="1">
                <a:solidFill>
                  <a:schemeClr val="accent5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Merriweather Black"/>
              <a:buNone/>
              <a:defRPr sz="3100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739300"/>
            <a:ext cx="10272000" cy="43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●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○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■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●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○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■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●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eZee"/>
              <a:buChar char="○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BeeZee"/>
              <a:buChar char="■"/>
              <a:defRPr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37355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  <p:sldLayoutId id="2147483726" r:id="rId20"/>
    <p:sldLayoutId id="2147483727" r:id="rId21"/>
  </p:sldLayoutIdLst>
  <p:transition spd="slow">
    <p:cover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Times New Roman" pitchFamily="18" charset="0"/>
          <a:ea typeface="Times New Roman" pitchFamily="18" charset="0"/>
          <a:cs typeface="Times New Roman" pitchFamily="18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Times New Roman" pitchFamily="18" charset="0"/>
          <a:ea typeface="Times New Roman" pitchFamily="18" charset="0"/>
          <a:cs typeface="Times New Roman" pitchFamily="18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pos="454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D0D5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32"/>
          <p:cNvGrpSpPr/>
          <p:nvPr/>
        </p:nvGrpSpPr>
        <p:grpSpPr>
          <a:xfrm rot="-2849289" flipH="1">
            <a:off x="9134732" y="4853029"/>
            <a:ext cx="4109080" cy="2659907"/>
            <a:chOff x="3476322" y="3871854"/>
            <a:chExt cx="3081549" cy="1994761"/>
          </a:xfrm>
        </p:grpSpPr>
        <p:sp>
          <p:nvSpPr>
            <p:cNvPr id="373" name="Google Shape;373;p32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4" name="Google Shape;374;p32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5" name="Google Shape;375;p32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6" name="Google Shape;376;p32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7" name="Google Shape;377;p32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8" name="Google Shape;378;p32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0" name="Google Shape;380;p32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1" name="Google Shape;381;p32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2" name="Google Shape;382;p32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3" name="Google Shape;383;p32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4" name="Google Shape;384;p32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5" name="Google Shape;385;p32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6" name="Google Shape;386;p32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7" name="Google Shape;387;p32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8" name="Google Shape;388;p32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9" name="Google Shape;389;p32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0" name="Google Shape;390;p32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1" name="Google Shape;391;p32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95" name="Google Shape;2640;p61"/>
          <p:cNvGrpSpPr/>
          <p:nvPr/>
        </p:nvGrpSpPr>
        <p:grpSpPr>
          <a:xfrm>
            <a:off x="1096481" y="4660360"/>
            <a:ext cx="2645353" cy="1009169"/>
            <a:chOff x="3481935" y="2140100"/>
            <a:chExt cx="996271" cy="380065"/>
          </a:xfrm>
        </p:grpSpPr>
        <p:sp>
          <p:nvSpPr>
            <p:cNvPr id="96" name="Google Shape;2641;p61"/>
            <p:cNvSpPr/>
            <p:nvPr/>
          </p:nvSpPr>
          <p:spPr>
            <a:xfrm>
              <a:off x="4150367" y="2326992"/>
              <a:ext cx="30750" cy="29100"/>
            </a:xfrm>
            <a:custGeom>
              <a:avLst/>
              <a:gdLst/>
              <a:ahLst/>
              <a:cxnLst/>
              <a:rect l="l" t="t" r="r" b="b"/>
              <a:pathLst>
                <a:path w="1602" h="1516" extrusionOk="0">
                  <a:moveTo>
                    <a:pt x="824" y="0"/>
                  </a:moveTo>
                  <a:cubicBezTo>
                    <a:pt x="588" y="0"/>
                    <a:pt x="352" y="106"/>
                    <a:pt x="200" y="346"/>
                  </a:cubicBezTo>
                  <a:cubicBezTo>
                    <a:pt x="0" y="579"/>
                    <a:pt x="0" y="946"/>
                    <a:pt x="200" y="1146"/>
                  </a:cubicBezTo>
                  <a:cubicBezTo>
                    <a:pt x="354" y="1401"/>
                    <a:pt x="595" y="1515"/>
                    <a:pt x="834" y="1515"/>
                  </a:cubicBezTo>
                  <a:cubicBezTo>
                    <a:pt x="1220" y="1515"/>
                    <a:pt x="1601" y="1219"/>
                    <a:pt x="1601" y="746"/>
                  </a:cubicBezTo>
                  <a:cubicBezTo>
                    <a:pt x="1601" y="289"/>
                    <a:pt x="1214" y="0"/>
                    <a:pt x="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7" name="Google Shape;2642;p61"/>
            <p:cNvSpPr/>
            <p:nvPr/>
          </p:nvSpPr>
          <p:spPr>
            <a:xfrm>
              <a:off x="4232959" y="2400199"/>
              <a:ext cx="89007" cy="69179"/>
            </a:xfrm>
            <a:custGeom>
              <a:avLst/>
              <a:gdLst/>
              <a:ahLst/>
              <a:cxnLst/>
              <a:rect l="l" t="t" r="r" b="b"/>
              <a:pathLst>
                <a:path w="4637" h="3604" extrusionOk="0">
                  <a:moveTo>
                    <a:pt x="2335" y="1"/>
                  </a:moveTo>
                  <a:cubicBezTo>
                    <a:pt x="0" y="1"/>
                    <a:pt x="0" y="3603"/>
                    <a:pt x="2335" y="3603"/>
                  </a:cubicBezTo>
                  <a:cubicBezTo>
                    <a:pt x="4637" y="3603"/>
                    <a:pt x="4637" y="1"/>
                    <a:pt x="23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" name="Google Shape;2643;p61"/>
            <p:cNvSpPr/>
            <p:nvPr/>
          </p:nvSpPr>
          <p:spPr>
            <a:xfrm>
              <a:off x="4312999" y="2258700"/>
              <a:ext cx="38428" cy="33035"/>
            </a:xfrm>
            <a:custGeom>
              <a:avLst/>
              <a:gdLst/>
              <a:ahLst/>
              <a:cxnLst/>
              <a:rect l="l" t="t" r="r" b="b"/>
              <a:pathLst>
                <a:path w="2002" h="1721" extrusionOk="0">
                  <a:moveTo>
                    <a:pt x="1134" y="1"/>
                  </a:moveTo>
                  <a:cubicBezTo>
                    <a:pt x="367" y="1"/>
                    <a:pt x="0" y="935"/>
                    <a:pt x="534" y="1469"/>
                  </a:cubicBezTo>
                  <a:cubicBezTo>
                    <a:pt x="708" y="1642"/>
                    <a:pt x="924" y="1721"/>
                    <a:pt x="1137" y="1721"/>
                  </a:cubicBezTo>
                  <a:cubicBezTo>
                    <a:pt x="1577" y="1721"/>
                    <a:pt x="2001" y="1385"/>
                    <a:pt x="2001" y="868"/>
                  </a:cubicBezTo>
                  <a:cubicBezTo>
                    <a:pt x="2001" y="401"/>
                    <a:pt x="1635" y="1"/>
                    <a:pt x="1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9" name="Google Shape;2644;p61"/>
            <p:cNvSpPr/>
            <p:nvPr/>
          </p:nvSpPr>
          <p:spPr>
            <a:xfrm>
              <a:off x="3786061" y="2436053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68" y="1"/>
                  </a:moveTo>
                  <a:cubicBezTo>
                    <a:pt x="600" y="1"/>
                    <a:pt x="0" y="1435"/>
                    <a:pt x="834" y="2269"/>
                  </a:cubicBezTo>
                  <a:cubicBezTo>
                    <a:pt x="1101" y="2525"/>
                    <a:pt x="1430" y="2641"/>
                    <a:pt x="1753" y="2641"/>
                  </a:cubicBezTo>
                  <a:cubicBezTo>
                    <a:pt x="2439" y="2641"/>
                    <a:pt x="3102" y="2118"/>
                    <a:pt x="3102" y="1302"/>
                  </a:cubicBezTo>
                  <a:cubicBezTo>
                    <a:pt x="3102" y="601"/>
                    <a:pt x="2502" y="1"/>
                    <a:pt x="1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0" name="Google Shape;2645;p61"/>
            <p:cNvSpPr/>
            <p:nvPr/>
          </p:nvSpPr>
          <p:spPr>
            <a:xfrm>
              <a:off x="3582450" y="2265878"/>
              <a:ext cx="65321" cy="57681"/>
            </a:xfrm>
            <a:custGeom>
              <a:avLst/>
              <a:gdLst/>
              <a:ahLst/>
              <a:cxnLst/>
              <a:rect l="l" t="t" r="r" b="b"/>
              <a:pathLst>
                <a:path w="3403" h="3005" extrusionOk="0">
                  <a:moveTo>
                    <a:pt x="1650" y="0"/>
                  </a:moveTo>
                  <a:cubicBezTo>
                    <a:pt x="1258" y="0"/>
                    <a:pt x="865" y="150"/>
                    <a:pt x="568" y="461"/>
                  </a:cubicBezTo>
                  <a:cubicBezTo>
                    <a:pt x="0" y="1061"/>
                    <a:pt x="0" y="1995"/>
                    <a:pt x="568" y="2596"/>
                  </a:cubicBezTo>
                  <a:cubicBezTo>
                    <a:pt x="842" y="2840"/>
                    <a:pt x="1201" y="3000"/>
                    <a:pt x="1566" y="3000"/>
                  </a:cubicBezTo>
                  <a:cubicBezTo>
                    <a:pt x="1600" y="3000"/>
                    <a:pt x="1634" y="2999"/>
                    <a:pt x="1668" y="2996"/>
                  </a:cubicBezTo>
                  <a:cubicBezTo>
                    <a:pt x="1713" y="3001"/>
                    <a:pt x="1758" y="3004"/>
                    <a:pt x="1804" y="3004"/>
                  </a:cubicBezTo>
                  <a:cubicBezTo>
                    <a:pt x="2033" y="3004"/>
                    <a:pt x="2274" y="2935"/>
                    <a:pt x="2469" y="2796"/>
                  </a:cubicBezTo>
                  <a:cubicBezTo>
                    <a:pt x="3169" y="2395"/>
                    <a:pt x="3403" y="1495"/>
                    <a:pt x="3003" y="794"/>
                  </a:cubicBezTo>
                  <a:cubicBezTo>
                    <a:pt x="2714" y="276"/>
                    <a:pt x="2183" y="0"/>
                    <a:pt x="16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1" name="Google Shape;2646;p61"/>
            <p:cNvSpPr/>
            <p:nvPr/>
          </p:nvSpPr>
          <p:spPr>
            <a:xfrm>
              <a:off x="3532238" y="2446303"/>
              <a:ext cx="74573" cy="73862"/>
            </a:xfrm>
            <a:custGeom>
              <a:avLst/>
              <a:gdLst/>
              <a:ahLst/>
              <a:cxnLst/>
              <a:rect l="l" t="t" r="r" b="b"/>
              <a:pathLst>
                <a:path w="3885" h="3848" extrusionOk="0">
                  <a:moveTo>
                    <a:pt x="2016" y="0"/>
                  </a:moveTo>
                  <a:cubicBezTo>
                    <a:pt x="1316" y="0"/>
                    <a:pt x="682" y="467"/>
                    <a:pt x="482" y="1168"/>
                  </a:cubicBezTo>
                  <a:lnTo>
                    <a:pt x="348" y="1635"/>
                  </a:lnTo>
                  <a:cubicBezTo>
                    <a:pt x="0" y="2919"/>
                    <a:pt x="1029" y="3848"/>
                    <a:pt x="2082" y="3848"/>
                  </a:cubicBezTo>
                  <a:cubicBezTo>
                    <a:pt x="2644" y="3848"/>
                    <a:pt x="3213" y="3584"/>
                    <a:pt x="3584" y="2969"/>
                  </a:cubicBezTo>
                  <a:cubicBezTo>
                    <a:pt x="3884" y="2436"/>
                    <a:pt x="3884" y="1768"/>
                    <a:pt x="3584" y="1201"/>
                  </a:cubicBezTo>
                  <a:lnTo>
                    <a:pt x="3384" y="801"/>
                  </a:lnTo>
                  <a:cubicBezTo>
                    <a:pt x="3117" y="301"/>
                    <a:pt x="2583" y="0"/>
                    <a:pt x="20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2" name="Google Shape;2647;p61"/>
            <p:cNvSpPr/>
            <p:nvPr/>
          </p:nvSpPr>
          <p:spPr>
            <a:xfrm>
              <a:off x="3481935" y="2310680"/>
              <a:ext cx="92232" cy="79045"/>
            </a:xfrm>
            <a:custGeom>
              <a:avLst/>
              <a:gdLst/>
              <a:ahLst/>
              <a:cxnLst/>
              <a:rect l="l" t="t" r="r" b="b"/>
              <a:pathLst>
                <a:path w="4805" h="4118" extrusionOk="0">
                  <a:moveTo>
                    <a:pt x="2770" y="1"/>
                  </a:moveTo>
                  <a:cubicBezTo>
                    <a:pt x="935" y="1"/>
                    <a:pt x="1" y="2236"/>
                    <a:pt x="1302" y="3503"/>
                  </a:cubicBezTo>
                  <a:cubicBezTo>
                    <a:pt x="1726" y="3927"/>
                    <a:pt x="2246" y="4117"/>
                    <a:pt x="2754" y="4117"/>
                  </a:cubicBezTo>
                  <a:cubicBezTo>
                    <a:pt x="3804" y="4117"/>
                    <a:pt x="4804" y="3305"/>
                    <a:pt x="4804" y="2069"/>
                  </a:cubicBezTo>
                  <a:cubicBezTo>
                    <a:pt x="4804" y="935"/>
                    <a:pt x="3904" y="34"/>
                    <a:pt x="27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3" name="Google Shape;2648;p61"/>
            <p:cNvSpPr/>
            <p:nvPr/>
          </p:nvSpPr>
          <p:spPr>
            <a:xfrm>
              <a:off x="3841110" y="2268949"/>
              <a:ext cx="28831" cy="21786"/>
            </a:xfrm>
            <a:custGeom>
              <a:avLst/>
              <a:gdLst/>
              <a:ahLst/>
              <a:cxnLst/>
              <a:rect l="l" t="t" r="r" b="b"/>
              <a:pathLst>
                <a:path w="1502" h="1135" extrusionOk="0">
                  <a:moveTo>
                    <a:pt x="768" y="1"/>
                  </a:moveTo>
                  <a:cubicBezTo>
                    <a:pt x="1" y="1"/>
                    <a:pt x="1" y="1135"/>
                    <a:pt x="768" y="1135"/>
                  </a:cubicBezTo>
                  <a:cubicBezTo>
                    <a:pt x="1502" y="1101"/>
                    <a:pt x="1502" y="1"/>
                    <a:pt x="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4" name="Google Shape;2649;p61"/>
            <p:cNvSpPr/>
            <p:nvPr/>
          </p:nvSpPr>
          <p:spPr>
            <a:xfrm>
              <a:off x="3672720" y="2356666"/>
              <a:ext cx="64054" cy="49312"/>
            </a:xfrm>
            <a:custGeom>
              <a:avLst/>
              <a:gdLst/>
              <a:ahLst/>
              <a:cxnLst/>
              <a:rect l="l" t="t" r="r" b="b"/>
              <a:pathLst>
                <a:path w="3337" h="2569" extrusionOk="0">
                  <a:moveTo>
                    <a:pt x="1669" y="0"/>
                  </a:moveTo>
                  <a:cubicBezTo>
                    <a:pt x="1" y="0"/>
                    <a:pt x="1" y="2569"/>
                    <a:pt x="1669" y="2569"/>
                  </a:cubicBezTo>
                  <a:cubicBezTo>
                    <a:pt x="3337" y="2569"/>
                    <a:pt x="3337" y="0"/>
                    <a:pt x="166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5" name="Google Shape;2650;p61"/>
            <p:cNvSpPr/>
            <p:nvPr/>
          </p:nvSpPr>
          <p:spPr>
            <a:xfrm>
              <a:off x="3960210" y="2409700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19" y="0"/>
                  </a:moveTo>
                  <a:cubicBezTo>
                    <a:pt x="1344" y="0"/>
                    <a:pt x="967" y="161"/>
                    <a:pt x="701" y="506"/>
                  </a:cubicBezTo>
                  <a:cubicBezTo>
                    <a:pt x="0" y="1374"/>
                    <a:pt x="634" y="2641"/>
                    <a:pt x="1735" y="2641"/>
                  </a:cubicBezTo>
                  <a:cubicBezTo>
                    <a:pt x="2202" y="2641"/>
                    <a:pt x="2635" y="2408"/>
                    <a:pt x="2869" y="1974"/>
                  </a:cubicBezTo>
                  <a:cubicBezTo>
                    <a:pt x="3036" y="1674"/>
                    <a:pt x="3102" y="1340"/>
                    <a:pt x="3002" y="1007"/>
                  </a:cubicBezTo>
                  <a:cubicBezTo>
                    <a:pt x="2842" y="365"/>
                    <a:pt x="2283" y="0"/>
                    <a:pt x="17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6" name="Google Shape;2651;p61"/>
            <p:cNvSpPr/>
            <p:nvPr/>
          </p:nvSpPr>
          <p:spPr>
            <a:xfrm>
              <a:off x="4006948" y="2215167"/>
              <a:ext cx="62115" cy="48045"/>
            </a:xfrm>
            <a:custGeom>
              <a:avLst/>
              <a:gdLst/>
              <a:ahLst/>
              <a:cxnLst/>
              <a:rect l="l" t="t" r="r" b="b"/>
              <a:pathLst>
                <a:path w="3236" h="2503" extrusionOk="0">
                  <a:moveTo>
                    <a:pt x="1601" y="1"/>
                  </a:moveTo>
                  <a:cubicBezTo>
                    <a:pt x="0" y="1"/>
                    <a:pt x="0" y="2502"/>
                    <a:pt x="1601" y="2502"/>
                  </a:cubicBezTo>
                  <a:cubicBezTo>
                    <a:pt x="3236" y="2502"/>
                    <a:pt x="3236" y="1"/>
                    <a:pt x="16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7" name="Google Shape;2652;p61"/>
            <p:cNvSpPr/>
            <p:nvPr/>
          </p:nvSpPr>
          <p:spPr>
            <a:xfrm>
              <a:off x="3501143" y="2167144"/>
              <a:ext cx="44187" cy="38025"/>
            </a:xfrm>
            <a:custGeom>
              <a:avLst/>
              <a:gdLst/>
              <a:ahLst/>
              <a:cxnLst/>
              <a:rect l="l" t="t" r="r" b="b"/>
              <a:pathLst>
                <a:path w="2302" h="1981" extrusionOk="0">
                  <a:moveTo>
                    <a:pt x="1334" y="1"/>
                  </a:moveTo>
                  <a:cubicBezTo>
                    <a:pt x="434" y="1"/>
                    <a:pt x="0" y="1068"/>
                    <a:pt x="634" y="1702"/>
                  </a:cubicBezTo>
                  <a:cubicBezTo>
                    <a:pt x="826" y="1894"/>
                    <a:pt x="1066" y="1980"/>
                    <a:pt x="1304" y="1980"/>
                  </a:cubicBezTo>
                  <a:cubicBezTo>
                    <a:pt x="1808" y="1980"/>
                    <a:pt x="2302" y="1591"/>
                    <a:pt x="2302" y="1001"/>
                  </a:cubicBezTo>
                  <a:cubicBezTo>
                    <a:pt x="2302" y="434"/>
                    <a:pt x="1868" y="1"/>
                    <a:pt x="13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8" name="Google Shape;2653;p61"/>
            <p:cNvSpPr/>
            <p:nvPr/>
          </p:nvSpPr>
          <p:spPr>
            <a:xfrm>
              <a:off x="4415438" y="2420276"/>
              <a:ext cx="51884" cy="51577"/>
            </a:xfrm>
            <a:custGeom>
              <a:avLst/>
              <a:gdLst/>
              <a:ahLst/>
              <a:cxnLst/>
              <a:rect l="l" t="t" r="r" b="b"/>
              <a:pathLst>
                <a:path w="2703" h="2687" extrusionOk="0">
                  <a:moveTo>
                    <a:pt x="1319" y="1"/>
                  </a:moveTo>
                  <a:cubicBezTo>
                    <a:pt x="644" y="1"/>
                    <a:pt x="0" y="532"/>
                    <a:pt x="0" y="1323"/>
                  </a:cubicBezTo>
                  <a:lnTo>
                    <a:pt x="0" y="1356"/>
                  </a:lnTo>
                  <a:cubicBezTo>
                    <a:pt x="0" y="1690"/>
                    <a:pt x="134" y="2024"/>
                    <a:pt x="367" y="2290"/>
                  </a:cubicBezTo>
                  <a:cubicBezTo>
                    <a:pt x="638" y="2561"/>
                    <a:pt x="977" y="2687"/>
                    <a:pt x="1311" y="2687"/>
                  </a:cubicBezTo>
                  <a:cubicBezTo>
                    <a:pt x="1881" y="2687"/>
                    <a:pt x="2434" y="2321"/>
                    <a:pt x="2602" y="1690"/>
                  </a:cubicBezTo>
                  <a:cubicBezTo>
                    <a:pt x="2702" y="1223"/>
                    <a:pt x="2569" y="756"/>
                    <a:pt x="2235" y="422"/>
                  </a:cubicBezTo>
                  <a:lnTo>
                    <a:pt x="2235" y="389"/>
                  </a:lnTo>
                  <a:cubicBezTo>
                    <a:pt x="1967" y="121"/>
                    <a:pt x="1639" y="1"/>
                    <a:pt x="13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9" name="Google Shape;2654;p61"/>
            <p:cNvSpPr/>
            <p:nvPr/>
          </p:nvSpPr>
          <p:spPr>
            <a:xfrm>
              <a:off x="4374774" y="2140100"/>
              <a:ext cx="67893" cy="52518"/>
            </a:xfrm>
            <a:custGeom>
              <a:avLst/>
              <a:gdLst/>
              <a:ahLst/>
              <a:cxnLst/>
              <a:rect l="l" t="t" r="r" b="b"/>
              <a:pathLst>
                <a:path w="3537" h="2736" extrusionOk="0">
                  <a:moveTo>
                    <a:pt x="1768" y="0"/>
                  </a:moveTo>
                  <a:cubicBezTo>
                    <a:pt x="0" y="0"/>
                    <a:pt x="0" y="2736"/>
                    <a:pt x="1768" y="2736"/>
                  </a:cubicBezTo>
                  <a:cubicBezTo>
                    <a:pt x="3536" y="2736"/>
                    <a:pt x="3536" y="0"/>
                    <a:pt x="17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0" name="Google Shape;2655;p61"/>
            <p:cNvSpPr/>
            <p:nvPr/>
          </p:nvSpPr>
          <p:spPr>
            <a:xfrm>
              <a:off x="4428241" y="2306723"/>
              <a:ext cx="49965" cy="42786"/>
            </a:xfrm>
            <a:custGeom>
              <a:avLst/>
              <a:gdLst/>
              <a:ahLst/>
              <a:cxnLst/>
              <a:rect l="l" t="t" r="r" b="b"/>
              <a:pathLst>
                <a:path w="2603" h="2229" extrusionOk="0">
                  <a:moveTo>
                    <a:pt x="1501" y="1"/>
                  </a:moveTo>
                  <a:cubicBezTo>
                    <a:pt x="501" y="1"/>
                    <a:pt x="0" y="1201"/>
                    <a:pt x="701" y="1902"/>
                  </a:cubicBezTo>
                  <a:cubicBezTo>
                    <a:pt x="926" y="2127"/>
                    <a:pt x="1204" y="2228"/>
                    <a:pt x="1476" y="2228"/>
                  </a:cubicBezTo>
                  <a:cubicBezTo>
                    <a:pt x="2050" y="2228"/>
                    <a:pt x="2602" y="1780"/>
                    <a:pt x="2602" y="1101"/>
                  </a:cubicBezTo>
                  <a:cubicBezTo>
                    <a:pt x="2602" y="501"/>
                    <a:pt x="2102" y="1"/>
                    <a:pt x="15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11" name="Google Shape;2640;p61"/>
          <p:cNvGrpSpPr/>
          <p:nvPr/>
        </p:nvGrpSpPr>
        <p:grpSpPr>
          <a:xfrm>
            <a:off x="3921232" y="4791138"/>
            <a:ext cx="2645353" cy="1009169"/>
            <a:chOff x="3481935" y="2140100"/>
            <a:chExt cx="996271" cy="380065"/>
          </a:xfrm>
        </p:grpSpPr>
        <p:sp>
          <p:nvSpPr>
            <p:cNvPr id="112" name="Google Shape;2641;p61"/>
            <p:cNvSpPr/>
            <p:nvPr/>
          </p:nvSpPr>
          <p:spPr>
            <a:xfrm>
              <a:off x="4150367" y="2326992"/>
              <a:ext cx="30750" cy="29100"/>
            </a:xfrm>
            <a:custGeom>
              <a:avLst/>
              <a:gdLst/>
              <a:ahLst/>
              <a:cxnLst/>
              <a:rect l="l" t="t" r="r" b="b"/>
              <a:pathLst>
                <a:path w="1602" h="1516" extrusionOk="0">
                  <a:moveTo>
                    <a:pt x="824" y="0"/>
                  </a:moveTo>
                  <a:cubicBezTo>
                    <a:pt x="588" y="0"/>
                    <a:pt x="352" y="106"/>
                    <a:pt x="200" y="346"/>
                  </a:cubicBezTo>
                  <a:cubicBezTo>
                    <a:pt x="0" y="579"/>
                    <a:pt x="0" y="946"/>
                    <a:pt x="200" y="1146"/>
                  </a:cubicBezTo>
                  <a:cubicBezTo>
                    <a:pt x="354" y="1401"/>
                    <a:pt x="595" y="1515"/>
                    <a:pt x="834" y="1515"/>
                  </a:cubicBezTo>
                  <a:cubicBezTo>
                    <a:pt x="1220" y="1515"/>
                    <a:pt x="1601" y="1219"/>
                    <a:pt x="1601" y="746"/>
                  </a:cubicBezTo>
                  <a:cubicBezTo>
                    <a:pt x="1601" y="289"/>
                    <a:pt x="1214" y="0"/>
                    <a:pt x="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3" name="Google Shape;2642;p61"/>
            <p:cNvSpPr/>
            <p:nvPr/>
          </p:nvSpPr>
          <p:spPr>
            <a:xfrm>
              <a:off x="4232959" y="2400199"/>
              <a:ext cx="89007" cy="69179"/>
            </a:xfrm>
            <a:custGeom>
              <a:avLst/>
              <a:gdLst/>
              <a:ahLst/>
              <a:cxnLst/>
              <a:rect l="l" t="t" r="r" b="b"/>
              <a:pathLst>
                <a:path w="4637" h="3604" extrusionOk="0">
                  <a:moveTo>
                    <a:pt x="2335" y="1"/>
                  </a:moveTo>
                  <a:cubicBezTo>
                    <a:pt x="0" y="1"/>
                    <a:pt x="0" y="3603"/>
                    <a:pt x="2335" y="3603"/>
                  </a:cubicBezTo>
                  <a:cubicBezTo>
                    <a:pt x="4637" y="3603"/>
                    <a:pt x="4637" y="1"/>
                    <a:pt x="23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4" name="Google Shape;2643;p61"/>
            <p:cNvSpPr/>
            <p:nvPr/>
          </p:nvSpPr>
          <p:spPr>
            <a:xfrm>
              <a:off x="4312999" y="2258700"/>
              <a:ext cx="38428" cy="33035"/>
            </a:xfrm>
            <a:custGeom>
              <a:avLst/>
              <a:gdLst/>
              <a:ahLst/>
              <a:cxnLst/>
              <a:rect l="l" t="t" r="r" b="b"/>
              <a:pathLst>
                <a:path w="2002" h="1721" extrusionOk="0">
                  <a:moveTo>
                    <a:pt x="1134" y="1"/>
                  </a:moveTo>
                  <a:cubicBezTo>
                    <a:pt x="367" y="1"/>
                    <a:pt x="0" y="935"/>
                    <a:pt x="534" y="1469"/>
                  </a:cubicBezTo>
                  <a:cubicBezTo>
                    <a:pt x="708" y="1642"/>
                    <a:pt x="924" y="1721"/>
                    <a:pt x="1137" y="1721"/>
                  </a:cubicBezTo>
                  <a:cubicBezTo>
                    <a:pt x="1577" y="1721"/>
                    <a:pt x="2001" y="1385"/>
                    <a:pt x="2001" y="868"/>
                  </a:cubicBezTo>
                  <a:cubicBezTo>
                    <a:pt x="2001" y="401"/>
                    <a:pt x="1635" y="1"/>
                    <a:pt x="1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5" name="Google Shape;2644;p61"/>
            <p:cNvSpPr/>
            <p:nvPr/>
          </p:nvSpPr>
          <p:spPr>
            <a:xfrm>
              <a:off x="3786061" y="2436053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68" y="1"/>
                  </a:moveTo>
                  <a:cubicBezTo>
                    <a:pt x="600" y="1"/>
                    <a:pt x="0" y="1435"/>
                    <a:pt x="834" y="2269"/>
                  </a:cubicBezTo>
                  <a:cubicBezTo>
                    <a:pt x="1101" y="2525"/>
                    <a:pt x="1430" y="2641"/>
                    <a:pt x="1753" y="2641"/>
                  </a:cubicBezTo>
                  <a:cubicBezTo>
                    <a:pt x="2439" y="2641"/>
                    <a:pt x="3102" y="2118"/>
                    <a:pt x="3102" y="1302"/>
                  </a:cubicBezTo>
                  <a:cubicBezTo>
                    <a:pt x="3102" y="601"/>
                    <a:pt x="2502" y="1"/>
                    <a:pt x="1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6" name="Google Shape;2645;p61"/>
            <p:cNvSpPr/>
            <p:nvPr/>
          </p:nvSpPr>
          <p:spPr>
            <a:xfrm>
              <a:off x="3582450" y="2265878"/>
              <a:ext cx="65321" cy="57681"/>
            </a:xfrm>
            <a:custGeom>
              <a:avLst/>
              <a:gdLst/>
              <a:ahLst/>
              <a:cxnLst/>
              <a:rect l="l" t="t" r="r" b="b"/>
              <a:pathLst>
                <a:path w="3403" h="3005" extrusionOk="0">
                  <a:moveTo>
                    <a:pt x="1650" y="0"/>
                  </a:moveTo>
                  <a:cubicBezTo>
                    <a:pt x="1258" y="0"/>
                    <a:pt x="865" y="150"/>
                    <a:pt x="568" y="461"/>
                  </a:cubicBezTo>
                  <a:cubicBezTo>
                    <a:pt x="0" y="1061"/>
                    <a:pt x="0" y="1995"/>
                    <a:pt x="568" y="2596"/>
                  </a:cubicBezTo>
                  <a:cubicBezTo>
                    <a:pt x="842" y="2840"/>
                    <a:pt x="1201" y="3000"/>
                    <a:pt x="1566" y="3000"/>
                  </a:cubicBezTo>
                  <a:cubicBezTo>
                    <a:pt x="1600" y="3000"/>
                    <a:pt x="1634" y="2999"/>
                    <a:pt x="1668" y="2996"/>
                  </a:cubicBezTo>
                  <a:cubicBezTo>
                    <a:pt x="1713" y="3001"/>
                    <a:pt x="1758" y="3004"/>
                    <a:pt x="1804" y="3004"/>
                  </a:cubicBezTo>
                  <a:cubicBezTo>
                    <a:pt x="2033" y="3004"/>
                    <a:pt x="2274" y="2935"/>
                    <a:pt x="2469" y="2796"/>
                  </a:cubicBezTo>
                  <a:cubicBezTo>
                    <a:pt x="3169" y="2395"/>
                    <a:pt x="3403" y="1495"/>
                    <a:pt x="3003" y="794"/>
                  </a:cubicBezTo>
                  <a:cubicBezTo>
                    <a:pt x="2714" y="276"/>
                    <a:pt x="2183" y="0"/>
                    <a:pt x="16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7" name="Google Shape;2646;p61"/>
            <p:cNvSpPr/>
            <p:nvPr/>
          </p:nvSpPr>
          <p:spPr>
            <a:xfrm>
              <a:off x="3532238" y="2446303"/>
              <a:ext cx="74573" cy="73862"/>
            </a:xfrm>
            <a:custGeom>
              <a:avLst/>
              <a:gdLst/>
              <a:ahLst/>
              <a:cxnLst/>
              <a:rect l="l" t="t" r="r" b="b"/>
              <a:pathLst>
                <a:path w="3885" h="3848" extrusionOk="0">
                  <a:moveTo>
                    <a:pt x="2016" y="0"/>
                  </a:moveTo>
                  <a:cubicBezTo>
                    <a:pt x="1316" y="0"/>
                    <a:pt x="682" y="467"/>
                    <a:pt x="482" y="1168"/>
                  </a:cubicBezTo>
                  <a:lnTo>
                    <a:pt x="348" y="1635"/>
                  </a:lnTo>
                  <a:cubicBezTo>
                    <a:pt x="0" y="2919"/>
                    <a:pt x="1029" y="3848"/>
                    <a:pt x="2082" y="3848"/>
                  </a:cubicBezTo>
                  <a:cubicBezTo>
                    <a:pt x="2644" y="3848"/>
                    <a:pt x="3213" y="3584"/>
                    <a:pt x="3584" y="2969"/>
                  </a:cubicBezTo>
                  <a:cubicBezTo>
                    <a:pt x="3884" y="2436"/>
                    <a:pt x="3884" y="1768"/>
                    <a:pt x="3584" y="1201"/>
                  </a:cubicBezTo>
                  <a:lnTo>
                    <a:pt x="3384" y="801"/>
                  </a:lnTo>
                  <a:cubicBezTo>
                    <a:pt x="3117" y="301"/>
                    <a:pt x="2583" y="0"/>
                    <a:pt x="20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8" name="Google Shape;2647;p61"/>
            <p:cNvSpPr/>
            <p:nvPr/>
          </p:nvSpPr>
          <p:spPr>
            <a:xfrm>
              <a:off x="3481935" y="2310680"/>
              <a:ext cx="92232" cy="79045"/>
            </a:xfrm>
            <a:custGeom>
              <a:avLst/>
              <a:gdLst/>
              <a:ahLst/>
              <a:cxnLst/>
              <a:rect l="l" t="t" r="r" b="b"/>
              <a:pathLst>
                <a:path w="4805" h="4118" extrusionOk="0">
                  <a:moveTo>
                    <a:pt x="2770" y="1"/>
                  </a:moveTo>
                  <a:cubicBezTo>
                    <a:pt x="935" y="1"/>
                    <a:pt x="1" y="2236"/>
                    <a:pt x="1302" y="3503"/>
                  </a:cubicBezTo>
                  <a:cubicBezTo>
                    <a:pt x="1726" y="3927"/>
                    <a:pt x="2246" y="4117"/>
                    <a:pt x="2754" y="4117"/>
                  </a:cubicBezTo>
                  <a:cubicBezTo>
                    <a:pt x="3804" y="4117"/>
                    <a:pt x="4804" y="3305"/>
                    <a:pt x="4804" y="2069"/>
                  </a:cubicBezTo>
                  <a:cubicBezTo>
                    <a:pt x="4804" y="935"/>
                    <a:pt x="3904" y="34"/>
                    <a:pt x="27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9" name="Google Shape;2648;p61"/>
            <p:cNvSpPr/>
            <p:nvPr/>
          </p:nvSpPr>
          <p:spPr>
            <a:xfrm>
              <a:off x="3841110" y="2268949"/>
              <a:ext cx="28831" cy="21786"/>
            </a:xfrm>
            <a:custGeom>
              <a:avLst/>
              <a:gdLst/>
              <a:ahLst/>
              <a:cxnLst/>
              <a:rect l="l" t="t" r="r" b="b"/>
              <a:pathLst>
                <a:path w="1502" h="1135" extrusionOk="0">
                  <a:moveTo>
                    <a:pt x="768" y="1"/>
                  </a:moveTo>
                  <a:cubicBezTo>
                    <a:pt x="1" y="1"/>
                    <a:pt x="1" y="1135"/>
                    <a:pt x="768" y="1135"/>
                  </a:cubicBezTo>
                  <a:cubicBezTo>
                    <a:pt x="1502" y="1101"/>
                    <a:pt x="1502" y="1"/>
                    <a:pt x="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0" name="Google Shape;2649;p61"/>
            <p:cNvSpPr/>
            <p:nvPr/>
          </p:nvSpPr>
          <p:spPr>
            <a:xfrm>
              <a:off x="3672720" y="2356666"/>
              <a:ext cx="64054" cy="49312"/>
            </a:xfrm>
            <a:custGeom>
              <a:avLst/>
              <a:gdLst/>
              <a:ahLst/>
              <a:cxnLst/>
              <a:rect l="l" t="t" r="r" b="b"/>
              <a:pathLst>
                <a:path w="3337" h="2569" extrusionOk="0">
                  <a:moveTo>
                    <a:pt x="1669" y="0"/>
                  </a:moveTo>
                  <a:cubicBezTo>
                    <a:pt x="1" y="0"/>
                    <a:pt x="1" y="2569"/>
                    <a:pt x="1669" y="2569"/>
                  </a:cubicBezTo>
                  <a:cubicBezTo>
                    <a:pt x="3337" y="2569"/>
                    <a:pt x="3337" y="0"/>
                    <a:pt x="166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1" name="Google Shape;2650;p61"/>
            <p:cNvSpPr/>
            <p:nvPr/>
          </p:nvSpPr>
          <p:spPr>
            <a:xfrm>
              <a:off x="3960210" y="2409700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19" y="0"/>
                  </a:moveTo>
                  <a:cubicBezTo>
                    <a:pt x="1344" y="0"/>
                    <a:pt x="967" y="161"/>
                    <a:pt x="701" y="506"/>
                  </a:cubicBezTo>
                  <a:cubicBezTo>
                    <a:pt x="0" y="1374"/>
                    <a:pt x="634" y="2641"/>
                    <a:pt x="1735" y="2641"/>
                  </a:cubicBezTo>
                  <a:cubicBezTo>
                    <a:pt x="2202" y="2641"/>
                    <a:pt x="2635" y="2408"/>
                    <a:pt x="2869" y="1974"/>
                  </a:cubicBezTo>
                  <a:cubicBezTo>
                    <a:pt x="3036" y="1674"/>
                    <a:pt x="3102" y="1340"/>
                    <a:pt x="3002" y="1007"/>
                  </a:cubicBezTo>
                  <a:cubicBezTo>
                    <a:pt x="2842" y="365"/>
                    <a:pt x="2283" y="0"/>
                    <a:pt x="17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2" name="Google Shape;2651;p61"/>
            <p:cNvSpPr/>
            <p:nvPr/>
          </p:nvSpPr>
          <p:spPr>
            <a:xfrm>
              <a:off x="4006948" y="2215167"/>
              <a:ext cx="62115" cy="48045"/>
            </a:xfrm>
            <a:custGeom>
              <a:avLst/>
              <a:gdLst/>
              <a:ahLst/>
              <a:cxnLst/>
              <a:rect l="l" t="t" r="r" b="b"/>
              <a:pathLst>
                <a:path w="3236" h="2503" extrusionOk="0">
                  <a:moveTo>
                    <a:pt x="1601" y="1"/>
                  </a:moveTo>
                  <a:cubicBezTo>
                    <a:pt x="0" y="1"/>
                    <a:pt x="0" y="2502"/>
                    <a:pt x="1601" y="2502"/>
                  </a:cubicBezTo>
                  <a:cubicBezTo>
                    <a:pt x="3236" y="2502"/>
                    <a:pt x="3236" y="1"/>
                    <a:pt x="16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3" name="Google Shape;2652;p61"/>
            <p:cNvSpPr/>
            <p:nvPr/>
          </p:nvSpPr>
          <p:spPr>
            <a:xfrm>
              <a:off x="3501143" y="2167144"/>
              <a:ext cx="44187" cy="38025"/>
            </a:xfrm>
            <a:custGeom>
              <a:avLst/>
              <a:gdLst/>
              <a:ahLst/>
              <a:cxnLst/>
              <a:rect l="l" t="t" r="r" b="b"/>
              <a:pathLst>
                <a:path w="2302" h="1981" extrusionOk="0">
                  <a:moveTo>
                    <a:pt x="1334" y="1"/>
                  </a:moveTo>
                  <a:cubicBezTo>
                    <a:pt x="434" y="1"/>
                    <a:pt x="0" y="1068"/>
                    <a:pt x="634" y="1702"/>
                  </a:cubicBezTo>
                  <a:cubicBezTo>
                    <a:pt x="826" y="1894"/>
                    <a:pt x="1066" y="1980"/>
                    <a:pt x="1304" y="1980"/>
                  </a:cubicBezTo>
                  <a:cubicBezTo>
                    <a:pt x="1808" y="1980"/>
                    <a:pt x="2302" y="1591"/>
                    <a:pt x="2302" y="1001"/>
                  </a:cubicBezTo>
                  <a:cubicBezTo>
                    <a:pt x="2302" y="434"/>
                    <a:pt x="1868" y="1"/>
                    <a:pt x="13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4" name="Google Shape;2653;p61"/>
            <p:cNvSpPr/>
            <p:nvPr/>
          </p:nvSpPr>
          <p:spPr>
            <a:xfrm>
              <a:off x="4415438" y="2420276"/>
              <a:ext cx="51884" cy="51577"/>
            </a:xfrm>
            <a:custGeom>
              <a:avLst/>
              <a:gdLst/>
              <a:ahLst/>
              <a:cxnLst/>
              <a:rect l="l" t="t" r="r" b="b"/>
              <a:pathLst>
                <a:path w="2703" h="2687" extrusionOk="0">
                  <a:moveTo>
                    <a:pt x="1319" y="1"/>
                  </a:moveTo>
                  <a:cubicBezTo>
                    <a:pt x="644" y="1"/>
                    <a:pt x="0" y="532"/>
                    <a:pt x="0" y="1323"/>
                  </a:cubicBezTo>
                  <a:lnTo>
                    <a:pt x="0" y="1356"/>
                  </a:lnTo>
                  <a:cubicBezTo>
                    <a:pt x="0" y="1690"/>
                    <a:pt x="134" y="2024"/>
                    <a:pt x="367" y="2290"/>
                  </a:cubicBezTo>
                  <a:cubicBezTo>
                    <a:pt x="638" y="2561"/>
                    <a:pt x="977" y="2687"/>
                    <a:pt x="1311" y="2687"/>
                  </a:cubicBezTo>
                  <a:cubicBezTo>
                    <a:pt x="1881" y="2687"/>
                    <a:pt x="2434" y="2321"/>
                    <a:pt x="2602" y="1690"/>
                  </a:cubicBezTo>
                  <a:cubicBezTo>
                    <a:pt x="2702" y="1223"/>
                    <a:pt x="2569" y="756"/>
                    <a:pt x="2235" y="422"/>
                  </a:cubicBezTo>
                  <a:lnTo>
                    <a:pt x="2235" y="389"/>
                  </a:lnTo>
                  <a:cubicBezTo>
                    <a:pt x="1967" y="121"/>
                    <a:pt x="1639" y="1"/>
                    <a:pt x="13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5" name="Google Shape;2654;p61"/>
            <p:cNvSpPr/>
            <p:nvPr/>
          </p:nvSpPr>
          <p:spPr>
            <a:xfrm>
              <a:off x="4374774" y="2140100"/>
              <a:ext cx="67893" cy="52518"/>
            </a:xfrm>
            <a:custGeom>
              <a:avLst/>
              <a:gdLst/>
              <a:ahLst/>
              <a:cxnLst/>
              <a:rect l="l" t="t" r="r" b="b"/>
              <a:pathLst>
                <a:path w="3537" h="2736" extrusionOk="0">
                  <a:moveTo>
                    <a:pt x="1768" y="0"/>
                  </a:moveTo>
                  <a:cubicBezTo>
                    <a:pt x="0" y="0"/>
                    <a:pt x="0" y="2736"/>
                    <a:pt x="1768" y="2736"/>
                  </a:cubicBezTo>
                  <a:cubicBezTo>
                    <a:pt x="3536" y="2736"/>
                    <a:pt x="3536" y="0"/>
                    <a:pt x="17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6" name="Google Shape;2655;p61"/>
            <p:cNvSpPr/>
            <p:nvPr/>
          </p:nvSpPr>
          <p:spPr>
            <a:xfrm>
              <a:off x="4428241" y="2306723"/>
              <a:ext cx="49965" cy="42786"/>
            </a:xfrm>
            <a:custGeom>
              <a:avLst/>
              <a:gdLst/>
              <a:ahLst/>
              <a:cxnLst/>
              <a:rect l="l" t="t" r="r" b="b"/>
              <a:pathLst>
                <a:path w="2603" h="2229" extrusionOk="0">
                  <a:moveTo>
                    <a:pt x="1501" y="1"/>
                  </a:moveTo>
                  <a:cubicBezTo>
                    <a:pt x="501" y="1"/>
                    <a:pt x="0" y="1201"/>
                    <a:pt x="701" y="1902"/>
                  </a:cubicBezTo>
                  <a:cubicBezTo>
                    <a:pt x="926" y="2127"/>
                    <a:pt x="1204" y="2228"/>
                    <a:pt x="1476" y="2228"/>
                  </a:cubicBezTo>
                  <a:cubicBezTo>
                    <a:pt x="2050" y="2228"/>
                    <a:pt x="2602" y="1780"/>
                    <a:pt x="2602" y="1101"/>
                  </a:cubicBezTo>
                  <a:cubicBezTo>
                    <a:pt x="2602" y="501"/>
                    <a:pt x="2102" y="1"/>
                    <a:pt x="15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27" name="Google Shape;2640;p61"/>
          <p:cNvGrpSpPr/>
          <p:nvPr/>
        </p:nvGrpSpPr>
        <p:grpSpPr>
          <a:xfrm>
            <a:off x="7426533" y="4656022"/>
            <a:ext cx="2645353" cy="1009169"/>
            <a:chOff x="3481935" y="2140100"/>
            <a:chExt cx="996271" cy="380065"/>
          </a:xfrm>
        </p:grpSpPr>
        <p:sp>
          <p:nvSpPr>
            <p:cNvPr id="128" name="Google Shape;2641;p61"/>
            <p:cNvSpPr/>
            <p:nvPr/>
          </p:nvSpPr>
          <p:spPr>
            <a:xfrm>
              <a:off x="4150367" y="2326992"/>
              <a:ext cx="30750" cy="29100"/>
            </a:xfrm>
            <a:custGeom>
              <a:avLst/>
              <a:gdLst/>
              <a:ahLst/>
              <a:cxnLst/>
              <a:rect l="l" t="t" r="r" b="b"/>
              <a:pathLst>
                <a:path w="1602" h="1516" extrusionOk="0">
                  <a:moveTo>
                    <a:pt x="824" y="0"/>
                  </a:moveTo>
                  <a:cubicBezTo>
                    <a:pt x="588" y="0"/>
                    <a:pt x="352" y="106"/>
                    <a:pt x="200" y="346"/>
                  </a:cubicBezTo>
                  <a:cubicBezTo>
                    <a:pt x="0" y="579"/>
                    <a:pt x="0" y="946"/>
                    <a:pt x="200" y="1146"/>
                  </a:cubicBezTo>
                  <a:cubicBezTo>
                    <a:pt x="354" y="1401"/>
                    <a:pt x="595" y="1515"/>
                    <a:pt x="834" y="1515"/>
                  </a:cubicBezTo>
                  <a:cubicBezTo>
                    <a:pt x="1220" y="1515"/>
                    <a:pt x="1601" y="1219"/>
                    <a:pt x="1601" y="746"/>
                  </a:cubicBezTo>
                  <a:cubicBezTo>
                    <a:pt x="1601" y="289"/>
                    <a:pt x="1214" y="0"/>
                    <a:pt x="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9" name="Google Shape;2642;p61"/>
            <p:cNvSpPr/>
            <p:nvPr/>
          </p:nvSpPr>
          <p:spPr>
            <a:xfrm>
              <a:off x="4232959" y="2400199"/>
              <a:ext cx="89007" cy="69179"/>
            </a:xfrm>
            <a:custGeom>
              <a:avLst/>
              <a:gdLst/>
              <a:ahLst/>
              <a:cxnLst/>
              <a:rect l="l" t="t" r="r" b="b"/>
              <a:pathLst>
                <a:path w="4637" h="3604" extrusionOk="0">
                  <a:moveTo>
                    <a:pt x="2335" y="1"/>
                  </a:moveTo>
                  <a:cubicBezTo>
                    <a:pt x="0" y="1"/>
                    <a:pt x="0" y="3603"/>
                    <a:pt x="2335" y="3603"/>
                  </a:cubicBezTo>
                  <a:cubicBezTo>
                    <a:pt x="4637" y="3603"/>
                    <a:pt x="4637" y="1"/>
                    <a:pt x="23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0" name="Google Shape;2643;p61"/>
            <p:cNvSpPr/>
            <p:nvPr/>
          </p:nvSpPr>
          <p:spPr>
            <a:xfrm>
              <a:off x="4312999" y="2258700"/>
              <a:ext cx="38428" cy="33035"/>
            </a:xfrm>
            <a:custGeom>
              <a:avLst/>
              <a:gdLst/>
              <a:ahLst/>
              <a:cxnLst/>
              <a:rect l="l" t="t" r="r" b="b"/>
              <a:pathLst>
                <a:path w="2002" h="1721" extrusionOk="0">
                  <a:moveTo>
                    <a:pt x="1134" y="1"/>
                  </a:moveTo>
                  <a:cubicBezTo>
                    <a:pt x="367" y="1"/>
                    <a:pt x="0" y="935"/>
                    <a:pt x="534" y="1469"/>
                  </a:cubicBezTo>
                  <a:cubicBezTo>
                    <a:pt x="708" y="1642"/>
                    <a:pt x="924" y="1721"/>
                    <a:pt x="1137" y="1721"/>
                  </a:cubicBezTo>
                  <a:cubicBezTo>
                    <a:pt x="1577" y="1721"/>
                    <a:pt x="2001" y="1385"/>
                    <a:pt x="2001" y="868"/>
                  </a:cubicBezTo>
                  <a:cubicBezTo>
                    <a:pt x="2001" y="401"/>
                    <a:pt x="1635" y="1"/>
                    <a:pt x="1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1" name="Google Shape;2644;p61"/>
            <p:cNvSpPr/>
            <p:nvPr/>
          </p:nvSpPr>
          <p:spPr>
            <a:xfrm>
              <a:off x="3786061" y="2436053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68" y="1"/>
                  </a:moveTo>
                  <a:cubicBezTo>
                    <a:pt x="600" y="1"/>
                    <a:pt x="0" y="1435"/>
                    <a:pt x="834" y="2269"/>
                  </a:cubicBezTo>
                  <a:cubicBezTo>
                    <a:pt x="1101" y="2525"/>
                    <a:pt x="1430" y="2641"/>
                    <a:pt x="1753" y="2641"/>
                  </a:cubicBezTo>
                  <a:cubicBezTo>
                    <a:pt x="2439" y="2641"/>
                    <a:pt x="3102" y="2118"/>
                    <a:pt x="3102" y="1302"/>
                  </a:cubicBezTo>
                  <a:cubicBezTo>
                    <a:pt x="3102" y="601"/>
                    <a:pt x="2502" y="1"/>
                    <a:pt x="1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2" name="Google Shape;2645;p61"/>
            <p:cNvSpPr/>
            <p:nvPr/>
          </p:nvSpPr>
          <p:spPr>
            <a:xfrm>
              <a:off x="3582450" y="2265878"/>
              <a:ext cx="65321" cy="57681"/>
            </a:xfrm>
            <a:custGeom>
              <a:avLst/>
              <a:gdLst/>
              <a:ahLst/>
              <a:cxnLst/>
              <a:rect l="l" t="t" r="r" b="b"/>
              <a:pathLst>
                <a:path w="3403" h="3005" extrusionOk="0">
                  <a:moveTo>
                    <a:pt x="1650" y="0"/>
                  </a:moveTo>
                  <a:cubicBezTo>
                    <a:pt x="1258" y="0"/>
                    <a:pt x="865" y="150"/>
                    <a:pt x="568" y="461"/>
                  </a:cubicBezTo>
                  <a:cubicBezTo>
                    <a:pt x="0" y="1061"/>
                    <a:pt x="0" y="1995"/>
                    <a:pt x="568" y="2596"/>
                  </a:cubicBezTo>
                  <a:cubicBezTo>
                    <a:pt x="842" y="2840"/>
                    <a:pt x="1201" y="3000"/>
                    <a:pt x="1566" y="3000"/>
                  </a:cubicBezTo>
                  <a:cubicBezTo>
                    <a:pt x="1600" y="3000"/>
                    <a:pt x="1634" y="2999"/>
                    <a:pt x="1668" y="2996"/>
                  </a:cubicBezTo>
                  <a:cubicBezTo>
                    <a:pt x="1713" y="3001"/>
                    <a:pt x="1758" y="3004"/>
                    <a:pt x="1804" y="3004"/>
                  </a:cubicBezTo>
                  <a:cubicBezTo>
                    <a:pt x="2033" y="3004"/>
                    <a:pt x="2274" y="2935"/>
                    <a:pt x="2469" y="2796"/>
                  </a:cubicBezTo>
                  <a:cubicBezTo>
                    <a:pt x="3169" y="2395"/>
                    <a:pt x="3403" y="1495"/>
                    <a:pt x="3003" y="794"/>
                  </a:cubicBezTo>
                  <a:cubicBezTo>
                    <a:pt x="2714" y="276"/>
                    <a:pt x="2183" y="0"/>
                    <a:pt x="16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3" name="Google Shape;2646;p61"/>
            <p:cNvSpPr/>
            <p:nvPr/>
          </p:nvSpPr>
          <p:spPr>
            <a:xfrm>
              <a:off x="3532238" y="2446303"/>
              <a:ext cx="74573" cy="73862"/>
            </a:xfrm>
            <a:custGeom>
              <a:avLst/>
              <a:gdLst/>
              <a:ahLst/>
              <a:cxnLst/>
              <a:rect l="l" t="t" r="r" b="b"/>
              <a:pathLst>
                <a:path w="3885" h="3848" extrusionOk="0">
                  <a:moveTo>
                    <a:pt x="2016" y="0"/>
                  </a:moveTo>
                  <a:cubicBezTo>
                    <a:pt x="1316" y="0"/>
                    <a:pt x="682" y="467"/>
                    <a:pt x="482" y="1168"/>
                  </a:cubicBezTo>
                  <a:lnTo>
                    <a:pt x="348" y="1635"/>
                  </a:lnTo>
                  <a:cubicBezTo>
                    <a:pt x="0" y="2919"/>
                    <a:pt x="1029" y="3848"/>
                    <a:pt x="2082" y="3848"/>
                  </a:cubicBezTo>
                  <a:cubicBezTo>
                    <a:pt x="2644" y="3848"/>
                    <a:pt x="3213" y="3584"/>
                    <a:pt x="3584" y="2969"/>
                  </a:cubicBezTo>
                  <a:cubicBezTo>
                    <a:pt x="3884" y="2436"/>
                    <a:pt x="3884" y="1768"/>
                    <a:pt x="3584" y="1201"/>
                  </a:cubicBezTo>
                  <a:lnTo>
                    <a:pt x="3384" y="801"/>
                  </a:lnTo>
                  <a:cubicBezTo>
                    <a:pt x="3117" y="301"/>
                    <a:pt x="2583" y="0"/>
                    <a:pt x="20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4" name="Google Shape;2647;p61"/>
            <p:cNvSpPr/>
            <p:nvPr/>
          </p:nvSpPr>
          <p:spPr>
            <a:xfrm>
              <a:off x="3481935" y="2310680"/>
              <a:ext cx="92232" cy="79045"/>
            </a:xfrm>
            <a:custGeom>
              <a:avLst/>
              <a:gdLst/>
              <a:ahLst/>
              <a:cxnLst/>
              <a:rect l="l" t="t" r="r" b="b"/>
              <a:pathLst>
                <a:path w="4805" h="4118" extrusionOk="0">
                  <a:moveTo>
                    <a:pt x="2770" y="1"/>
                  </a:moveTo>
                  <a:cubicBezTo>
                    <a:pt x="935" y="1"/>
                    <a:pt x="1" y="2236"/>
                    <a:pt x="1302" y="3503"/>
                  </a:cubicBezTo>
                  <a:cubicBezTo>
                    <a:pt x="1726" y="3927"/>
                    <a:pt x="2246" y="4117"/>
                    <a:pt x="2754" y="4117"/>
                  </a:cubicBezTo>
                  <a:cubicBezTo>
                    <a:pt x="3804" y="4117"/>
                    <a:pt x="4804" y="3305"/>
                    <a:pt x="4804" y="2069"/>
                  </a:cubicBezTo>
                  <a:cubicBezTo>
                    <a:pt x="4804" y="935"/>
                    <a:pt x="3904" y="34"/>
                    <a:pt x="27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5" name="Google Shape;2648;p61"/>
            <p:cNvSpPr/>
            <p:nvPr/>
          </p:nvSpPr>
          <p:spPr>
            <a:xfrm>
              <a:off x="3841110" y="2268949"/>
              <a:ext cx="28831" cy="21786"/>
            </a:xfrm>
            <a:custGeom>
              <a:avLst/>
              <a:gdLst/>
              <a:ahLst/>
              <a:cxnLst/>
              <a:rect l="l" t="t" r="r" b="b"/>
              <a:pathLst>
                <a:path w="1502" h="1135" extrusionOk="0">
                  <a:moveTo>
                    <a:pt x="768" y="1"/>
                  </a:moveTo>
                  <a:cubicBezTo>
                    <a:pt x="1" y="1"/>
                    <a:pt x="1" y="1135"/>
                    <a:pt x="768" y="1135"/>
                  </a:cubicBezTo>
                  <a:cubicBezTo>
                    <a:pt x="1502" y="1101"/>
                    <a:pt x="1502" y="1"/>
                    <a:pt x="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6" name="Google Shape;2649;p61"/>
            <p:cNvSpPr/>
            <p:nvPr/>
          </p:nvSpPr>
          <p:spPr>
            <a:xfrm>
              <a:off x="3672720" y="2356666"/>
              <a:ext cx="64054" cy="49312"/>
            </a:xfrm>
            <a:custGeom>
              <a:avLst/>
              <a:gdLst/>
              <a:ahLst/>
              <a:cxnLst/>
              <a:rect l="l" t="t" r="r" b="b"/>
              <a:pathLst>
                <a:path w="3337" h="2569" extrusionOk="0">
                  <a:moveTo>
                    <a:pt x="1669" y="0"/>
                  </a:moveTo>
                  <a:cubicBezTo>
                    <a:pt x="1" y="0"/>
                    <a:pt x="1" y="2569"/>
                    <a:pt x="1669" y="2569"/>
                  </a:cubicBezTo>
                  <a:cubicBezTo>
                    <a:pt x="3337" y="2569"/>
                    <a:pt x="3337" y="0"/>
                    <a:pt x="166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7" name="Google Shape;2650;p61"/>
            <p:cNvSpPr/>
            <p:nvPr/>
          </p:nvSpPr>
          <p:spPr>
            <a:xfrm>
              <a:off x="3960210" y="2409700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19" y="0"/>
                  </a:moveTo>
                  <a:cubicBezTo>
                    <a:pt x="1344" y="0"/>
                    <a:pt x="967" y="161"/>
                    <a:pt x="701" y="506"/>
                  </a:cubicBezTo>
                  <a:cubicBezTo>
                    <a:pt x="0" y="1374"/>
                    <a:pt x="634" y="2641"/>
                    <a:pt x="1735" y="2641"/>
                  </a:cubicBezTo>
                  <a:cubicBezTo>
                    <a:pt x="2202" y="2641"/>
                    <a:pt x="2635" y="2408"/>
                    <a:pt x="2869" y="1974"/>
                  </a:cubicBezTo>
                  <a:cubicBezTo>
                    <a:pt x="3036" y="1674"/>
                    <a:pt x="3102" y="1340"/>
                    <a:pt x="3002" y="1007"/>
                  </a:cubicBezTo>
                  <a:cubicBezTo>
                    <a:pt x="2842" y="365"/>
                    <a:pt x="2283" y="0"/>
                    <a:pt x="17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8" name="Google Shape;2651;p61"/>
            <p:cNvSpPr/>
            <p:nvPr/>
          </p:nvSpPr>
          <p:spPr>
            <a:xfrm>
              <a:off x="4006948" y="2215167"/>
              <a:ext cx="62115" cy="48045"/>
            </a:xfrm>
            <a:custGeom>
              <a:avLst/>
              <a:gdLst/>
              <a:ahLst/>
              <a:cxnLst/>
              <a:rect l="l" t="t" r="r" b="b"/>
              <a:pathLst>
                <a:path w="3236" h="2503" extrusionOk="0">
                  <a:moveTo>
                    <a:pt x="1601" y="1"/>
                  </a:moveTo>
                  <a:cubicBezTo>
                    <a:pt x="0" y="1"/>
                    <a:pt x="0" y="2502"/>
                    <a:pt x="1601" y="2502"/>
                  </a:cubicBezTo>
                  <a:cubicBezTo>
                    <a:pt x="3236" y="2502"/>
                    <a:pt x="3236" y="1"/>
                    <a:pt x="16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9" name="Google Shape;2652;p61"/>
            <p:cNvSpPr/>
            <p:nvPr/>
          </p:nvSpPr>
          <p:spPr>
            <a:xfrm>
              <a:off x="3501143" y="2167144"/>
              <a:ext cx="44187" cy="38025"/>
            </a:xfrm>
            <a:custGeom>
              <a:avLst/>
              <a:gdLst/>
              <a:ahLst/>
              <a:cxnLst/>
              <a:rect l="l" t="t" r="r" b="b"/>
              <a:pathLst>
                <a:path w="2302" h="1981" extrusionOk="0">
                  <a:moveTo>
                    <a:pt x="1334" y="1"/>
                  </a:moveTo>
                  <a:cubicBezTo>
                    <a:pt x="434" y="1"/>
                    <a:pt x="0" y="1068"/>
                    <a:pt x="634" y="1702"/>
                  </a:cubicBezTo>
                  <a:cubicBezTo>
                    <a:pt x="826" y="1894"/>
                    <a:pt x="1066" y="1980"/>
                    <a:pt x="1304" y="1980"/>
                  </a:cubicBezTo>
                  <a:cubicBezTo>
                    <a:pt x="1808" y="1980"/>
                    <a:pt x="2302" y="1591"/>
                    <a:pt x="2302" y="1001"/>
                  </a:cubicBezTo>
                  <a:cubicBezTo>
                    <a:pt x="2302" y="434"/>
                    <a:pt x="1868" y="1"/>
                    <a:pt x="13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" name="Google Shape;2653;p61"/>
            <p:cNvSpPr/>
            <p:nvPr/>
          </p:nvSpPr>
          <p:spPr>
            <a:xfrm>
              <a:off x="4415438" y="2420276"/>
              <a:ext cx="51884" cy="51577"/>
            </a:xfrm>
            <a:custGeom>
              <a:avLst/>
              <a:gdLst/>
              <a:ahLst/>
              <a:cxnLst/>
              <a:rect l="l" t="t" r="r" b="b"/>
              <a:pathLst>
                <a:path w="2703" h="2687" extrusionOk="0">
                  <a:moveTo>
                    <a:pt x="1319" y="1"/>
                  </a:moveTo>
                  <a:cubicBezTo>
                    <a:pt x="644" y="1"/>
                    <a:pt x="0" y="532"/>
                    <a:pt x="0" y="1323"/>
                  </a:cubicBezTo>
                  <a:lnTo>
                    <a:pt x="0" y="1356"/>
                  </a:lnTo>
                  <a:cubicBezTo>
                    <a:pt x="0" y="1690"/>
                    <a:pt x="134" y="2024"/>
                    <a:pt x="367" y="2290"/>
                  </a:cubicBezTo>
                  <a:cubicBezTo>
                    <a:pt x="638" y="2561"/>
                    <a:pt x="977" y="2687"/>
                    <a:pt x="1311" y="2687"/>
                  </a:cubicBezTo>
                  <a:cubicBezTo>
                    <a:pt x="1881" y="2687"/>
                    <a:pt x="2434" y="2321"/>
                    <a:pt x="2602" y="1690"/>
                  </a:cubicBezTo>
                  <a:cubicBezTo>
                    <a:pt x="2702" y="1223"/>
                    <a:pt x="2569" y="756"/>
                    <a:pt x="2235" y="422"/>
                  </a:cubicBezTo>
                  <a:lnTo>
                    <a:pt x="2235" y="389"/>
                  </a:lnTo>
                  <a:cubicBezTo>
                    <a:pt x="1967" y="121"/>
                    <a:pt x="1639" y="1"/>
                    <a:pt x="13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1" name="Google Shape;2654;p61"/>
            <p:cNvSpPr/>
            <p:nvPr/>
          </p:nvSpPr>
          <p:spPr>
            <a:xfrm>
              <a:off x="4374774" y="2140100"/>
              <a:ext cx="67893" cy="52518"/>
            </a:xfrm>
            <a:custGeom>
              <a:avLst/>
              <a:gdLst/>
              <a:ahLst/>
              <a:cxnLst/>
              <a:rect l="l" t="t" r="r" b="b"/>
              <a:pathLst>
                <a:path w="3537" h="2736" extrusionOk="0">
                  <a:moveTo>
                    <a:pt x="1768" y="0"/>
                  </a:moveTo>
                  <a:cubicBezTo>
                    <a:pt x="0" y="0"/>
                    <a:pt x="0" y="2736"/>
                    <a:pt x="1768" y="2736"/>
                  </a:cubicBezTo>
                  <a:cubicBezTo>
                    <a:pt x="3536" y="2736"/>
                    <a:pt x="3536" y="0"/>
                    <a:pt x="17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2" name="Google Shape;2655;p61"/>
            <p:cNvSpPr/>
            <p:nvPr/>
          </p:nvSpPr>
          <p:spPr>
            <a:xfrm>
              <a:off x="4428241" y="2306723"/>
              <a:ext cx="49965" cy="42786"/>
            </a:xfrm>
            <a:custGeom>
              <a:avLst/>
              <a:gdLst/>
              <a:ahLst/>
              <a:cxnLst/>
              <a:rect l="l" t="t" r="r" b="b"/>
              <a:pathLst>
                <a:path w="2603" h="2229" extrusionOk="0">
                  <a:moveTo>
                    <a:pt x="1501" y="1"/>
                  </a:moveTo>
                  <a:cubicBezTo>
                    <a:pt x="501" y="1"/>
                    <a:pt x="0" y="1201"/>
                    <a:pt x="701" y="1902"/>
                  </a:cubicBezTo>
                  <a:cubicBezTo>
                    <a:pt x="926" y="2127"/>
                    <a:pt x="1204" y="2228"/>
                    <a:pt x="1476" y="2228"/>
                  </a:cubicBezTo>
                  <a:cubicBezTo>
                    <a:pt x="2050" y="2228"/>
                    <a:pt x="2602" y="1780"/>
                    <a:pt x="2602" y="1101"/>
                  </a:cubicBezTo>
                  <a:cubicBezTo>
                    <a:pt x="2602" y="501"/>
                    <a:pt x="2102" y="1"/>
                    <a:pt x="15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43" name="Google Shape;2640;p61"/>
          <p:cNvGrpSpPr/>
          <p:nvPr/>
        </p:nvGrpSpPr>
        <p:grpSpPr>
          <a:xfrm>
            <a:off x="406095" y="5062539"/>
            <a:ext cx="1282008" cy="589012"/>
            <a:chOff x="3481935" y="2140100"/>
            <a:chExt cx="996271" cy="380065"/>
          </a:xfrm>
        </p:grpSpPr>
        <p:sp>
          <p:nvSpPr>
            <p:cNvPr id="144" name="Google Shape;2641;p61"/>
            <p:cNvSpPr/>
            <p:nvPr/>
          </p:nvSpPr>
          <p:spPr>
            <a:xfrm>
              <a:off x="4150367" y="2326992"/>
              <a:ext cx="30750" cy="29100"/>
            </a:xfrm>
            <a:custGeom>
              <a:avLst/>
              <a:gdLst/>
              <a:ahLst/>
              <a:cxnLst/>
              <a:rect l="l" t="t" r="r" b="b"/>
              <a:pathLst>
                <a:path w="1602" h="1516" extrusionOk="0">
                  <a:moveTo>
                    <a:pt x="824" y="0"/>
                  </a:moveTo>
                  <a:cubicBezTo>
                    <a:pt x="588" y="0"/>
                    <a:pt x="352" y="106"/>
                    <a:pt x="200" y="346"/>
                  </a:cubicBezTo>
                  <a:cubicBezTo>
                    <a:pt x="0" y="579"/>
                    <a:pt x="0" y="946"/>
                    <a:pt x="200" y="1146"/>
                  </a:cubicBezTo>
                  <a:cubicBezTo>
                    <a:pt x="354" y="1401"/>
                    <a:pt x="595" y="1515"/>
                    <a:pt x="834" y="1515"/>
                  </a:cubicBezTo>
                  <a:cubicBezTo>
                    <a:pt x="1220" y="1515"/>
                    <a:pt x="1601" y="1219"/>
                    <a:pt x="1601" y="746"/>
                  </a:cubicBezTo>
                  <a:cubicBezTo>
                    <a:pt x="1601" y="289"/>
                    <a:pt x="1214" y="0"/>
                    <a:pt x="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5" name="Google Shape;2642;p61"/>
            <p:cNvSpPr/>
            <p:nvPr/>
          </p:nvSpPr>
          <p:spPr>
            <a:xfrm>
              <a:off x="4232959" y="2400199"/>
              <a:ext cx="89007" cy="69179"/>
            </a:xfrm>
            <a:custGeom>
              <a:avLst/>
              <a:gdLst/>
              <a:ahLst/>
              <a:cxnLst/>
              <a:rect l="l" t="t" r="r" b="b"/>
              <a:pathLst>
                <a:path w="4637" h="3604" extrusionOk="0">
                  <a:moveTo>
                    <a:pt x="2335" y="1"/>
                  </a:moveTo>
                  <a:cubicBezTo>
                    <a:pt x="0" y="1"/>
                    <a:pt x="0" y="3603"/>
                    <a:pt x="2335" y="3603"/>
                  </a:cubicBezTo>
                  <a:cubicBezTo>
                    <a:pt x="4637" y="3603"/>
                    <a:pt x="4637" y="1"/>
                    <a:pt x="23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6" name="Google Shape;2643;p61"/>
            <p:cNvSpPr/>
            <p:nvPr/>
          </p:nvSpPr>
          <p:spPr>
            <a:xfrm>
              <a:off x="4312999" y="2258700"/>
              <a:ext cx="38428" cy="33035"/>
            </a:xfrm>
            <a:custGeom>
              <a:avLst/>
              <a:gdLst/>
              <a:ahLst/>
              <a:cxnLst/>
              <a:rect l="l" t="t" r="r" b="b"/>
              <a:pathLst>
                <a:path w="2002" h="1721" extrusionOk="0">
                  <a:moveTo>
                    <a:pt x="1134" y="1"/>
                  </a:moveTo>
                  <a:cubicBezTo>
                    <a:pt x="367" y="1"/>
                    <a:pt x="0" y="935"/>
                    <a:pt x="534" y="1469"/>
                  </a:cubicBezTo>
                  <a:cubicBezTo>
                    <a:pt x="708" y="1642"/>
                    <a:pt x="924" y="1721"/>
                    <a:pt x="1137" y="1721"/>
                  </a:cubicBezTo>
                  <a:cubicBezTo>
                    <a:pt x="1577" y="1721"/>
                    <a:pt x="2001" y="1385"/>
                    <a:pt x="2001" y="868"/>
                  </a:cubicBezTo>
                  <a:cubicBezTo>
                    <a:pt x="2001" y="401"/>
                    <a:pt x="1635" y="1"/>
                    <a:pt x="1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7" name="Google Shape;2644;p61"/>
            <p:cNvSpPr/>
            <p:nvPr/>
          </p:nvSpPr>
          <p:spPr>
            <a:xfrm>
              <a:off x="3786061" y="2436053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68" y="1"/>
                  </a:moveTo>
                  <a:cubicBezTo>
                    <a:pt x="600" y="1"/>
                    <a:pt x="0" y="1435"/>
                    <a:pt x="834" y="2269"/>
                  </a:cubicBezTo>
                  <a:cubicBezTo>
                    <a:pt x="1101" y="2525"/>
                    <a:pt x="1430" y="2641"/>
                    <a:pt x="1753" y="2641"/>
                  </a:cubicBezTo>
                  <a:cubicBezTo>
                    <a:pt x="2439" y="2641"/>
                    <a:pt x="3102" y="2118"/>
                    <a:pt x="3102" y="1302"/>
                  </a:cubicBezTo>
                  <a:cubicBezTo>
                    <a:pt x="3102" y="601"/>
                    <a:pt x="2502" y="1"/>
                    <a:pt x="1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8" name="Google Shape;2645;p61"/>
            <p:cNvSpPr/>
            <p:nvPr/>
          </p:nvSpPr>
          <p:spPr>
            <a:xfrm>
              <a:off x="3582450" y="2265878"/>
              <a:ext cx="65321" cy="57681"/>
            </a:xfrm>
            <a:custGeom>
              <a:avLst/>
              <a:gdLst/>
              <a:ahLst/>
              <a:cxnLst/>
              <a:rect l="l" t="t" r="r" b="b"/>
              <a:pathLst>
                <a:path w="3403" h="3005" extrusionOk="0">
                  <a:moveTo>
                    <a:pt x="1650" y="0"/>
                  </a:moveTo>
                  <a:cubicBezTo>
                    <a:pt x="1258" y="0"/>
                    <a:pt x="865" y="150"/>
                    <a:pt x="568" y="461"/>
                  </a:cubicBezTo>
                  <a:cubicBezTo>
                    <a:pt x="0" y="1061"/>
                    <a:pt x="0" y="1995"/>
                    <a:pt x="568" y="2596"/>
                  </a:cubicBezTo>
                  <a:cubicBezTo>
                    <a:pt x="842" y="2840"/>
                    <a:pt x="1201" y="3000"/>
                    <a:pt x="1566" y="3000"/>
                  </a:cubicBezTo>
                  <a:cubicBezTo>
                    <a:pt x="1600" y="3000"/>
                    <a:pt x="1634" y="2999"/>
                    <a:pt x="1668" y="2996"/>
                  </a:cubicBezTo>
                  <a:cubicBezTo>
                    <a:pt x="1713" y="3001"/>
                    <a:pt x="1758" y="3004"/>
                    <a:pt x="1804" y="3004"/>
                  </a:cubicBezTo>
                  <a:cubicBezTo>
                    <a:pt x="2033" y="3004"/>
                    <a:pt x="2274" y="2935"/>
                    <a:pt x="2469" y="2796"/>
                  </a:cubicBezTo>
                  <a:cubicBezTo>
                    <a:pt x="3169" y="2395"/>
                    <a:pt x="3403" y="1495"/>
                    <a:pt x="3003" y="794"/>
                  </a:cubicBezTo>
                  <a:cubicBezTo>
                    <a:pt x="2714" y="276"/>
                    <a:pt x="2183" y="0"/>
                    <a:pt x="16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9" name="Google Shape;2646;p61"/>
            <p:cNvSpPr/>
            <p:nvPr/>
          </p:nvSpPr>
          <p:spPr>
            <a:xfrm>
              <a:off x="3532238" y="2446303"/>
              <a:ext cx="74573" cy="73862"/>
            </a:xfrm>
            <a:custGeom>
              <a:avLst/>
              <a:gdLst/>
              <a:ahLst/>
              <a:cxnLst/>
              <a:rect l="l" t="t" r="r" b="b"/>
              <a:pathLst>
                <a:path w="3885" h="3848" extrusionOk="0">
                  <a:moveTo>
                    <a:pt x="2016" y="0"/>
                  </a:moveTo>
                  <a:cubicBezTo>
                    <a:pt x="1316" y="0"/>
                    <a:pt x="682" y="467"/>
                    <a:pt x="482" y="1168"/>
                  </a:cubicBezTo>
                  <a:lnTo>
                    <a:pt x="348" y="1635"/>
                  </a:lnTo>
                  <a:cubicBezTo>
                    <a:pt x="0" y="2919"/>
                    <a:pt x="1029" y="3848"/>
                    <a:pt x="2082" y="3848"/>
                  </a:cubicBezTo>
                  <a:cubicBezTo>
                    <a:pt x="2644" y="3848"/>
                    <a:pt x="3213" y="3584"/>
                    <a:pt x="3584" y="2969"/>
                  </a:cubicBezTo>
                  <a:cubicBezTo>
                    <a:pt x="3884" y="2436"/>
                    <a:pt x="3884" y="1768"/>
                    <a:pt x="3584" y="1201"/>
                  </a:cubicBezTo>
                  <a:lnTo>
                    <a:pt x="3384" y="801"/>
                  </a:lnTo>
                  <a:cubicBezTo>
                    <a:pt x="3117" y="301"/>
                    <a:pt x="2583" y="0"/>
                    <a:pt x="20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0" name="Google Shape;2647;p61"/>
            <p:cNvSpPr/>
            <p:nvPr/>
          </p:nvSpPr>
          <p:spPr>
            <a:xfrm>
              <a:off x="3481935" y="2310680"/>
              <a:ext cx="92232" cy="79045"/>
            </a:xfrm>
            <a:custGeom>
              <a:avLst/>
              <a:gdLst/>
              <a:ahLst/>
              <a:cxnLst/>
              <a:rect l="l" t="t" r="r" b="b"/>
              <a:pathLst>
                <a:path w="4805" h="4118" extrusionOk="0">
                  <a:moveTo>
                    <a:pt x="2770" y="1"/>
                  </a:moveTo>
                  <a:cubicBezTo>
                    <a:pt x="935" y="1"/>
                    <a:pt x="1" y="2236"/>
                    <a:pt x="1302" y="3503"/>
                  </a:cubicBezTo>
                  <a:cubicBezTo>
                    <a:pt x="1726" y="3927"/>
                    <a:pt x="2246" y="4117"/>
                    <a:pt x="2754" y="4117"/>
                  </a:cubicBezTo>
                  <a:cubicBezTo>
                    <a:pt x="3804" y="4117"/>
                    <a:pt x="4804" y="3305"/>
                    <a:pt x="4804" y="2069"/>
                  </a:cubicBezTo>
                  <a:cubicBezTo>
                    <a:pt x="4804" y="935"/>
                    <a:pt x="3904" y="34"/>
                    <a:pt x="27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1" name="Google Shape;2648;p61"/>
            <p:cNvSpPr/>
            <p:nvPr/>
          </p:nvSpPr>
          <p:spPr>
            <a:xfrm>
              <a:off x="3841110" y="2268949"/>
              <a:ext cx="28831" cy="21786"/>
            </a:xfrm>
            <a:custGeom>
              <a:avLst/>
              <a:gdLst/>
              <a:ahLst/>
              <a:cxnLst/>
              <a:rect l="l" t="t" r="r" b="b"/>
              <a:pathLst>
                <a:path w="1502" h="1135" extrusionOk="0">
                  <a:moveTo>
                    <a:pt x="768" y="1"/>
                  </a:moveTo>
                  <a:cubicBezTo>
                    <a:pt x="1" y="1"/>
                    <a:pt x="1" y="1135"/>
                    <a:pt x="768" y="1135"/>
                  </a:cubicBezTo>
                  <a:cubicBezTo>
                    <a:pt x="1502" y="1101"/>
                    <a:pt x="1502" y="1"/>
                    <a:pt x="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2" name="Google Shape;2649;p61"/>
            <p:cNvSpPr/>
            <p:nvPr/>
          </p:nvSpPr>
          <p:spPr>
            <a:xfrm>
              <a:off x="3672720" y="2356666"/>
              <a:ext cx="64054" cy="49312"/>
            </a:xfrm>
            <a:custGeom>
              <a:avLst/>
              <a:gdLst/>
              <a:ahLst/>
              <a:cxnLst/>
              <a:rect l="l" t="t" r="r" b="b"/>
              <a:pathLst>
                <a:path w="3337" h="2569" extrusionOk="0">
                  <a:moveTo>
                    <a:pt x="1669" y="0"/>
                  </a:moveTo>
                  <a:cubicBezTo>
                    <a:pt x="1" y="0"/>
                    <a:pt x="1" y="2569"/>
                    <a:pt x="1669" y="2569"/>
                  </a:cubicBezTo>
                  <a:cubicBezTo>
                    <a:pt x="3337" y="2569"/>
                    <a:pt x="3337" y="0"/>
                    <a:pt x="166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3" name="Google Shape;2650;p61"/>
            <p:cNvSpPr/>
            <p:nvPr/>
          </p:nvSpPr>
          <p:spPr>
            <a:xfrm>
              <a:off x="3960210" y="2409700"/>
              <a:ext cx="59562" cy="50713"/>
            </a:xfrm>
            <a:custGeom>
              <a:avLst/>
              <a:gdLst/>
              <a:ahLst/>
              <a:cxnLst/>
              <a:rect l="l" t="t" r="r" b="b"/>
              <a:pathLst>
                <a:path w="3103" h="2642" extrusionOk="0">
                  <a:moveTo>
                    <a:pt x="1719" y="0"/>
                  </a:moveTo>
                  <a:cubicBezTo>
                    <a:pt x="1344" y="0"/>
                    <a:pt x="967" y="161"/>
                    <a:pt x="701" y="506"/>
                  </a:cubicBezTo>
                  <a:cubicBezTo>
                    <a:pt x="0" y="1374"/>
                    <a:pt x="634" y="2641"/>
                    <a:pt x="1735" y="2641"/>
                  </a:cubicBezTo>
                  <a:cubicBezTo>
                    <a:pt x="2202" y="2641"/>
                    <a:pt x="2635" y="2408"/>
                    <a:pt x="2869" y="1974"/>
                  </a:cubicBezTo>
                  <a:cubicBezTo>
                    <a:pt x="3036" y="1674"/>
                    <a:pt x="3102" y="1340"/>
                    <a:pt x="3002" y="1007"/>
                  </a:cubicBezTo>
                  <a:cubicBezTo>
                    <a:pt x="2842" y="365"/>
                    <a:pt x="2283" y="0"/>
                    <a:pt x="17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4" name="Google Shape;2651;p61"/>
            <p:cNvSpPr/>
            <p:nvPr/>
          </p:nvSpPr>
          <p:spPr>
            <a:xfrm>
              <a:off x="4006948" y="2215167"/>
              <a:ext cx="62115" cy="48045"/>
            </a:xfrm>
            <a:custGeom>
              <a:avLst/>
              <a:gdLst/>
              <a:ahLst/>
              <a:cxnLst/>
              <a:rect l="l" t="t" r="r" b="b"/>
              <a:pathLst>
                <a:path w="3236" h="2503" extrusionOk="0">
                  <a:moveTo>
                    <a:pt x="1601" y="1"/>
                  </a:moveTo>
                  <a:cubicBezTo>
                    <a:pt x="0" y="1"/>
                    <a:pt x="0" y="2502"/>
                    <a:pt x="1601" y="2502"/>
                  </a:cubicBezTo>
                  <a:cubicBezTo>
                    <a:pt x="3236" y="2502"/>
                    <a:pt x="3236" y="1"/>
                    <a:pt x="16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5" name="Google Shape;2652;p61"/>
            <p:cNvSpPr/>
            <p:nvPr/>
          </p:nvSpPr>
          <p:spPr>
            <a:xfrm>
              <a:off x="3501143" y="2167144"/>
              <a:ext cx="44187" cy="38025"/>
            </a:xfrm>
            <a:custGeom>
              <a:avLst/>
              <a:gdLst/>
              <a:ahLst/>
              <a:cxnLst/>
              <a:rect l="l" t="t" r="r" b="b"/>
              <a:pathLst>
                <a:path w="2302" h="1981" extrusionOk="0">
                  <a:moveTo>
                    <a:pt x="1334" y="1"/>
                  </a:moveTo>
                  <a:cubicBezTo>
                    <a:pt x="434" y="1"/>
                    <a:pt x="0" y="1068"/>
                    <a:pt x="634" y="1702"/>
                  </a:cubicBezTo>
                  <a:cubicBezTo>
                    <a:pt x="826" y="1894"/>
                    <a:pt x="1066" y="1980"/>
                    <a:pt x="1304" y="1980"/>
                  </a:cubicBezTo>
                  <a:cubicBezTo>
                    <a:pt x="1808" y="1980"/>
                    <a:pt x="2302" y="1591"/>
                    <a:pt x="2302" y="1001"/>
                  </a:cubicBezTo>
                  <a:cubicBezTo>
                    <a:pt x="2302" y="434"/>
                    <a:pt x="1868" y="1"/>
                    <a:pt x="13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6" name="Google Shape;2653;p61"/>
            <p:cNvSpPr/>
            <p:nvPr/>
          </p:nvSpPr>
          <p:spPr>
            <a:xfrm>
              <a:off x="4415438" y="2420276"/>
              <a:ext cx="51884" cy="51577"/>
            </a:xfrm>
            <a:custGeom>
              <a:avLst/>
              <a:gdLst/>
              <a:ahLst/>
              <a:cxnLst/>
              <a:rect l="l" t="t" r="r" b="b"/>
              <a:pathLst>
                <a:path w="2703" h="2687" extrusionOk="0">
                  <a:moveTo>
                    <a:pt x="1319" y="1"/>
                  </a:moveTo>
                  <a:cubicBezTo>
                    <a:pt x="644" y="1"/>
                    <a:pt x="0" y="532"/>
                    <a:pt x="0" y="1323"/>
                  </a:cubicBezTo>
                  <a:lnTo>
                    <a:pt x="0" y="1356"/>
                  </a:lnTo>
                  <a:cubicBezTo>
                    <a:pt x="0" y="1690"/>
                    <a:pt x="134" y="2024"/>
                    <a:pt x="367" y="2290"/>
                  </a:cubicBezTo>
                  <a:cubicBezTo>
                    <a:pt x="638" y="2561"/>
                    <a:pt x="977" y="2687"/>
                    <a:pt x="1311" y="2687"/>
                  </a:cubicBezTo>
                  <a:cubicBezTo>
                    <a:pt x="1881" y="2687"/>
                    <a:pt x="2434" y="2321"/>
                    <a:pt x="2602" y="1690"/>
                  </a:cubicBezTo>
                  <a:cubicBezTo>
                    <a:pt x="2702" y="1223"/>
                    <a:pt x="2569" y="756"/>
                    <a:pt x="2235" y="422"/>
                  </a:cubicBezTo>
                  <a:lnTo>
                    <a:pt x="2235" y="389"/>
                  </a:lnTo>
                  <a:cubicBezTo>
                    <a:pt x="1967" y="121"/>
                    <a:pt x="1639" y="1"/>
                    <a:pt x="13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7" name="Google Shape;2654;p61"/>
            <p:cNvSpPr/>
            <p:nvPr/>
          </p:nvSpPr>
          <p:spPr>
            <a:xfrm>
              <a:off x="4374774" y="2140100"/>
              <a:ext cx="67893" cy="52518"/>
            </a:xfrm>
            <a:custGeom>
              <a:avLst/>
              <a:gdLst/>
              <a:ahLst/>
              <a:cxnLst/>
              <a:rect l="l" t="t" r="r" b="b"/>
              <a:pathLst>
                <a:path w="3537" h="2736" extrusionOk="0">
                  <a:moveTo>
                    <a:pt x="1768" y="0"/>
                  </a:moveTo>
                  <a:cubicBezTo>
                    <a:pt x="0" y="0"/>
                    <a:pt x="0" y="2736"/>
                    <a:pt x="1768" y="2736"/>
                  </a:cubicBezTo>
                  <a:cubicBezTo>
                    <a:pt x="3536" y="2736"/>
                    <a:pt x="3536" y="0"/>
                    <a:pt x="17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8" name="Google Shape;2655;p61"/>
            <p:cNvSpPr/>
            <p:nvPr/>
          </p:nvSpPr>
          <p:spPr>
            <a:xfrm>
              <a:off x="4428241" y="2306723"/>
              <a:ext cx="49965" cy="42786"/>
            </a:xfrm>
            <a:custGeom>
              <a:avLst/>
              <a:gdLst/>
              <a:ahLst/>
              <a:cxnLst/>
              <a:rect l="l" t="t" r="r" b="b"/>
              <a:pathLst>
                <a:path w="2603" h="2229" extrusionOk="0">
                  <a:moveTo>
                    <a:pt x="1501" y="1"/>
                  </a:moveTo>
                  <a:cubicBezTo>
                    <a:pt x="501" y="1"/>
                    <a:pt x="0" y="1201"/>
                    <a:pt x="701" y="1902"/>
                  </a:cubicBezTo>
                  <a:cubicBezTo>
                    <a:pt x="926" y="2127"/>
                    <a:pt x="1204" y="2228"/>
                    <a:pt x="1476" y="2228"/>
                  </a:cubicBezTo>
                  <a:cubicBezTo>
                    <a:pt x="2050" y="2228"/>
                    <a:pt x="2602" y="1780"/>
                    <a:pt x="2602" y="1101"/>
                  </a:cubicBezTo>
                  <a:cubicBezTo>
                    <a:pt x="2602" y="501"/>
                    <a:pt x="2102" y="1"/>
                    <a:pt x="15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 panose="020B0604020202020204"/>
                <a:sym typeface="Arial" panose="020B0604020202020204"/>
              </a:endParaRPr>
            </a:p>
          </p:txBody>
        </p:sp>
      </p:grpSp>
      <p:pic>
        <p:nvPicPr>
          <p:cNvPr id="161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4016832" y="3191750"/>
            <a:ext cx="4080185" cy="249262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6F8E1F4-C102-DDEE-5360-E0CFC7DACE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0600" y="1295400"/>
            <a:ext cx="9120406" cy="243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049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D0D5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2" name="Google Shape;392;p32"/>
          <p:cNvGrpSpPr/>
          <p:nvPr/>
        </p:nvGrpSpPr>
        <p:grpSpPr>
          <a:xfrm rot="2213250">
            <a:off x="-18214" y="5007475"/>
            <a:ext cx="2331380" cy="2023700"/>
            <a:chOff x="972034" y="4038077"/>
            <a:chExt cx="1579697" cy="1371393"/>
          </a:xfrm>
        </p:grpSpPr>
        <p:sp>
          <p:nvSpPr>
            <p:cNvPr id="393" name="Google Shape;393;p32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4" name="Google Shape;394;p32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395" name="Google Shape;395;p32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396" name="Google Shape;396;p32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7" name="Google Shape;397;p32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8" name="Google Shape;398;p32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9" name="Google Shape;399;p32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</p:grpSp>
      </p:grpSp>
      <p:grpSp>
        <p:nvGrpSpPr>
          <p:cNvPr id="400" name="Google Shape;400;p32"/>
          <p:cNvGrpSpPr/>
          <p:nvPr/>
        </p:nvGrpSpPr>
        <p:grpSpPr>
          <a:xfrm rot="-7926131">
            <a:off x="-1130824" y="-1695141"/>
            <a:ext cx="5033037" cy="2639949"/>
            <a:chOff x="6797960" y="203729"/>
            <a:chExt cx="3774524" cy="1979829"/>
          </a:xfrm>
        </p:grpSpPr>
        <p:sp>
          <p:nvSpPr>
            <p:cNvPr id="401" name="Google Shape;401;p32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2" name="Google Shape;402;p32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3" name="Google Shape;403;p32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4" name="Google Shape;404;p32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5" name="Google Shape;405;p32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6" name="Google Shape;406;p32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63" name="AutoShape 77"/>
          <p:cNvSpPr>
            <a:spLocks noChangeArrowheads="1"/>
          </p:cNvSpPr>
          <p:nvPr/>
        </p:nvSpPr>
        <p:spPr bwMode="auto">
          <a:xfrm>
            <a:off x="1290679" y="2383659"/>
            <a:ext cx="1031604" cy="1031604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008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1" tIns="45719" rIns="91431" bIns="45719" anchor="ctr"/>
          <a:lstStyle/>
          <a:p>
            <a:pPr algn="ctr" defTabSz="1219020">
              <a:buClr>
                <a:srgbClr val="000000"/>
              </a:buClr>
            </a:pPr>
            <a:r>
              <a:rPr lang="en-US" altLang="en-US" sz="6400" b="1" kern="0" dirty="0">
                <a:solidFill>
                  <a:srgbClr val="008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rPr>
              <a:t>Đ</a:t>
            </a:r>
          </a:p>
        </p:txBody>
      </p:sp>
      <p:sp>
        <p:nvSpPr>
          <p:cNvPr id="164" name="AutoShape 79"/>
          <p:cNvSpPr>
            <a:spLocks noChangeArrowheads="1"/>
          </p:cNvSpPr>
          <p:nvPr/>
        </p:nvSpPr>
        <p:spPr bwMode="auto">
          <a:xfrm>
            <a:off x="2419111" y="2376947"/>
            <a:ext cx="1031604" cy="1031604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FF33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1" tIns="45719" rIns="91431" bIns="45719" anchor="ctr"/>
          <a:lstStyle/>
          <a:p>
            <a:pPr algn="ctr" defTabSz="1219020">
              <a:buClr>
                <a:srgbClr val="000000"/>
              </a:buClr>
            </a:pPr>
            <a:r>
              <a:rPr lang="en-US" altLang="en-US" sz="6400" b="1" kern="0" dirty="0">
                <a:solidFill>
                  <a:srgbClr val="FF33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rPr>
              <a:t>S</a:t>
            </a:r>
          </a:p>
        </p:txBody>
      </p:sp>
      <p:sp>
        <p:nvSpPr>
          <p:cNvPr id="165" name="Google Shape;226;p30"/>
          <p:cNvSpPr txBox="1"/>
          <p:nvPr/>
        </p:nvSpPr>
        <p:spPr>
          <a:xfrm>
            <a:off x="970841" y="991364"/>
            <a:ext cx="9556801" cy="13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7" tIns="121887" rIns="121887" bIns="121887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Handlee"/>
              <a:buNone/>
              <a:defRPr sz="2800" b="1" i="0" u="none" strike="noStrike" cap="none">
                <a:solidFill>
                  <a:schemeClr val="accen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1219020">
              <a:buClr>
                <a:srgbClr val="EB7E7C"/>
              </a:buClr>
            </a:pP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đây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đúng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hay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sai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grpSp>
        <p:nvGrpSpPr>
          <p:cNvPr id="42" name="Group 14"/>
          <p:cNvGrpSpPr/>
          <p:nvPr/>
        </p:nvGrpSpPr>
        <p:grpSpPr bwMode="auto">
          <a:xfrm>
            <a:off x="4657559" y="2181069"/>
            <a:ext cx="3200400" cy="2900316"/>
            <a:chOff x="3048000" y="1371600"/>
            <a:chExt cx="3200400" cy="2900018"/>
          </a:xfrm>
        </p:grpSpPr>
        <p:grpSp>
          <p:nvGrpSpPr>
            <p:cNvPr id="43" name="Group 4"/>
            <p:cNvGrpSpPr/>
            <p:nvPr/>
          </p:nvGrpSpPr>
          <p:grpSpPr bwMode="auto">
            <a:xfrm>
              <a:off x="3048000" y="1371600"/>
              <a:ext cx="3200400" cy="2824163"/>
              <a:chOff x="-152400" y="2057400"/>
              <a:chExt cx="3200400" cy="2824163"/>
            </a:xfrm>
          </p:grpSpPr>
          <p:grpSp>
            <p:nvGrpSpPr>
              <p:cNvPr id="45" name="Group 69"/>
              <p:cNvGrpSpPr/>
              <p:nvPr/>
            </p:nvGrpSpPr>
            <p:grpSpPr bwMode="auto">
              <a:xfrm>
                <a:off x="-152400" y="2057400"/>
                <a:ext cx="3200400" cy="2824163"/>
                <a:chOff x="0" y="960"/>
                <a:chExt cx="2016" cy="1779"/>
              </a:xfrm>
            </p:grpSpPr>
            <p:sp>
              <p:nvSpPr>
                <p:cNvPr id="49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864" y="960"/>
                  <a:ext cx="288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defTabSz="914264"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rgbClr val="66330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rPr>
                    <a:t>A</a:t>
                  </a:r>
                </a:p>
              </p:txBody>
            </p:sp>
            <p:sp>
              <p:nvSpPr>
                <p:cNvPr id="50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776" y="2448"/>
                  <a:ext cx="240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defTabSz="914264"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rgbClr val="66330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rPr>
                    <a:t>C</a:t>
                  </a:r>
                </a:p>
              </p:txBody>
            </p:sp>
            <p:sp>
              <p:nvSpPr>
                <p:cNvPr id="51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0" y="2448"/>
                  <a:ext cx="240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defTabSz="914264"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rgbClr val="66330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rPr>
                    <a:t>B</a:t>
                  </a:r>
                </a:p>
              </p:txBody>
            </p:sp>
            <p:sp>
              <p:nvSpPr>
                <p:cNvPr id="52" name="AutoShape 36"/>
                <p:cNvSpPr>
                  <a:spLocks noChangeArrowheads="1"/>
                </p:cNvSpPr>
                <p:nvPr/>
              </p:nvSpPr>
              <p:spPr bwMode="auto">
                <a:xfrm>
                  <a:off x="240" y="1270"/>
                  <a:ext cx="1514" cy="1226"/>
                </a:xfrm>
                <a:prstGeom prst="triangle">
                  <a:avLst>
                    <a:gd name="adj" fmla="val 50000"/>
                  </a:avLst>
                </a:prstGeom>
                <a:noFill/>
                <a:ln w="38100" algn="ctr">
                  <a:solidFill>
                    <a:srgbClr val="663300"/>
                  </a:solidFill>
                  <a:miter lim="800000"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b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defTabSz="914264" eaLnBrk="1" hangingPunct="1"/>
                  <a:endParaRPr lang="en-US" altLang="en-US" sz="1867">
                    <a:solidFill>
                      <a:srgbClr val="000000"/>
                    </a:solidFill>
                    <a:latin typeface="Cambria" panose="02040503050406030204" pitchFamily="18" charset="0"/>
                    <a:ea typeface="Cambria" panose="02040503050406030204" pitchFamily="18" charset="0"/>
                  </a:endParaRPr>
                </a:p>
              </p:txBody>
            </p:sp>
          </p:grpSp>
          <p:sp>
            <p:nvSpPr>
              <p:cNvPr id="46" name="Line 82"/>
              <p:cNvSpPr>
                <a:spLocks noChangeShapeType="1"/>
              </p:cNvSpPr>
              <p:nvPr/>
            </p:nvSpPr>
            <p:spPr bwMode="auto">
              <a:xfrm>
                <a:off x="1433513" y="2590800"/>
                <a:ext cx="14287" cy="1919288"/>
              </a:xfrm>
              <a:prstGeom prst="line">
                <a:avLst/>
              </a:prstGeom>
              <a:noFill/>
              <a:ln w="25400">
                <a:solidFill>
                  <a:srgbClr val="66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bIns="182880" anchor="ctr"/>
              <a:lstStyle/>
              <a:p>
                <a:pPr defTabSz="914264"/>
                <a:endParaRPr lang="en-US" sz="1867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cxnSp>
            <p:nvCxnSpPr>
              <p:cNvPr id="47" name="Straight Connector 7"/>
              <p:cNvCxnSpPr>
                <a:cxnSpLocks noChangeShapeType="1"/>
              </p:cNvCxnSpPr>
              <p:nvPr/>
            </p:nvCxnSpPr>
            <p:spPr bwMode="auto">
              <a:xfrm>
                <a:off x="1447800" y="4265386"/>
                <a:ext cx="22860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</a:ln>
              <a:effectLst>
                <a:outerShdw dist="35921" dir="2700000" algn="ctr" rotWithShape="0">
                  <a:schemeClr val="bg2">
                    <a:alpha val="79999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Straight Connector 8"/>
              <p:cNvCxnSpPr>
                <a:cxnSpLocks noChangeShapeType="1"/>
              </p:cNvCxnSpPr>
              <p:nvPr/>
            </p:nvCxnSpPr>
            <p:spPr bwMode="auto">
              <a:xfrm rot="5400000">
                <a:off x="1563699" y="4381262"/>
                <a:ext cx="22699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</a:ln>
              <a:effectLst>
                <a:outerShdw dist="35921" dir="2700000" algn="ctr" rotWithShape="0">
                  <a:schemeClr val="bg2">
                    <a:alpha val="79999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4" name="TextBox 13"/>
            <p:cNvSpPr txBox="1">
              <a:spLocks noChangeArrowheads="1"/>
            </p:cNvSpPr>
            <p:nvPr/>
          </p:nvSpPr>
          <p:spPr bwMode="auto">
            <a:xfrm>
              <a:off x="4393116" y="3810000"/>
              <a:ext cx="407484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defTabSz="914264" eaLnBrk="1" hangingPunct="1"/>
              <a:r>
                <a:rPr lang="en-US" altLang="en-US" sz="2400" b="1">
                  <a:solidFill>
                    <a:srgbClr val="6633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D</a:t>
              </a:r>
            </a:p>
          </p:txBody>
        </p:sp>
      </p:grp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3631241" y="5005234"/>
            <a:ext cx="5415760" cy="523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9" rIns="91431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264">
              <a:spcBef>
                <a:spcPct val="50000"/>
              </a:spcBef>
            </a:pP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cao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đáy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</a:t>
            </a:r>
          </a:p>
        </p:txBody>
      </p:sp>
    </p:spTree>
    <p:extLst>
      <p:ext uri="{BB962C8B-B14F-4D97-AF65-F5344CB8AC3E}">
        <p14:creationId xmlns:p14="http://schemas.microsoft.com/office/powerpoint/2010/main" val="29397298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animBg="1"/>
      <p:bldP spid="1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D0D5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2" name="Google Shape;392;p32"/>
          <p:cNvGrpSpPr/>
          <p:nvPr/>
        </p:nvGrpSpPr>
        <p:grpSpPr>
          <a:xfrm rot="2213250">
            <a:off x="-18214" y="5007475"/>
            <a:ext cx="2331380" cy="2023700"/>
            <a:chOff x="972034" y="4038077"/>
            <a:chExt cx="1579697" cy="1371393"/>
          </a:xfrm>
        </p:grpSpPr>
        <p:sp>
          <p:nvSpPr>
            <p:cNvPr id="393" name="Google Shape;393;p32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4" name="Google Shape;394;p32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395" name="Google Shape;395;p32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396" name="Google Shape;396;p32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  <a:defRPr/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7" name="Google Shape;397;p32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  <a:defRPr/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8" name="Google Shape;398;p32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  <a:defRPr/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9" name="Google Shape;399;p32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  <a:defRPr/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</p:grpSp>
      </p:grpSp>
      <p:grpSp>
        <p:nvGrpSpPr>
          <p:cNvPr id="400" name="Google Shape;400;p32"/>
          <p:cNvGrpSpPr/>
          <p:nvPr/>
        </p:nvGrpSpPr>
        <p:grpSpPr>
          <a:xfrm rot="-7926131">
            <a:off x="-1175147" y="-1699337"/>
            <a:ext cx="5033037" cy="2639949"/>
            <a:chOff x="6797960" y="203729"/>
            <a:chExt cx="3774524" cy="1979829"/>
          </a:xfrm>
        </p:grpSpPr>
        <p:sp>
          <p:nvSpPr>
            <p:cNvPr id="401" name="Google Shape;401;p32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2" name="Google Shape;402;p32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3" name="Google Shape;403;p32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4" name="Google Shape;404;p32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5" name="Google Shape;405;p32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6" name="Google Shape;406;p32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63" name="AutoShape 77"/>
          <p:cNvSpPr>
            <a:spLocks noChangeArrowheads="1"/>
          </p:cNvSpPr>
          <p:nvPr/>
        </p:nvSpPr>
        <p:spPr bwMode="auto">
          <a:xfrm>
            <a:off x="1260063" y="2695345"/>
            <a:ext cx="1031056" cy="1031056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008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1" tIns="45719" rIns="91431" bIns="45719" anchor="ctr"/>
          <a:lstStyle/>
          <a:p>
            <a:pPr algn="ctr" defTabSz="1219020">
              <a:buClr>
                <a:srgbClr val="000000"/>
              </a:buClr>
              <a:defRPr/>
            </a:pPr>
            <a:r>
              <a:rPr lang="en-US" altLang="en-US" sz="6400" b="1" kern="0" dirty="0">
                <a:solidFill>
                  <a:srgbClr val="008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rPr>
              <a:t>Đ</a:t>
            </a:r>
          </a:p>
        </p:txBody>
      </p:sp>
      <p:sp>
        <p:nvSpPr>
          <p:cNvPr id="164" name="AutoShape 79"/>
          <p:cNvSpPr>
            <a:spLocks noChangeArrowheads="1"/>
          </p:cNvSpPr>
          <p:nvPr/>
        </p:nvSpPr>
        <p:spPr bwMode="auto">
          <a:xfrm>
            <a:off x="2388492" y="2695345"/>
            <a:ext cx="1031056" cy="1031056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FF33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1" tIns="45719" rIns="91431" bIns="45719" anchor="ctr"/>
          <a:lstStyle/>
          <a:p>
            <a:pPr algn="ctr" defTabSz="1219020">
              <a:buClr>
                <a:srgbClr val="000000"/>
              </a:buClr>
              <a:defRPr/>
            </a:pPr>
            <a:r>
              <a:rPr lang="en-US" altLang="en-US" sz="6400" b="1" kern="0" dirty="0">
                <a:solidFill>
                  <a:srgbClr val="FF33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rPr>
              <a:t>S</a:t>
            </a:r>
          </a:p>
        </p:txBody>
      </p:sp>
      <p:sp>
        <p:nvSpPr>
          <p:cNvPr id="165" name="Google Shape;226;p30"/>
          <p:cNvSpPr txBox="1"/>
          <p:nvPr/>
        </p:nvSpPr>
        <p:spPr>
          <a:xfrm>
            <a:off x="1086964" y="932548"/>
            <a:ext cx="9556801" cy="13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7" tIns="121887" rIns="121887" bIns="121887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Handlee"/>
              <a:buNone/>
              <a:defRPr sz="2800" b="1" i="0" u="none" strike="noStrike" cap="none">
                <a:solidFill>
                  <a:schemeClr val="accen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1219020">
              <a:buClr>
                <a:srgbClr val="EB7E7C"/>
              </a:buClr>
              <a:defRPr/>
            </a:pP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đây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đúng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hay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sai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grpSp>
        <p:nvGrpSpPr>
          <p:cNvPr id="54" name="Group 38"/>
          <p:cNvGrpSpPr/>
          <p:nvPr/>
        </p:nvGrpSpPr>
        <p:grpSpPr bwMode="auto">
          <a:xfrm>
            <a:off x="4798829" y="2384578"/>
            <a:ext cx="3254375" cy="2632072"/>
            <a:chOff x="3021015" y="2224089"/>
            <a:chExt cx="3254371" cy="2632075"/>
          </a:xfrm>
        </p:grpSpPr>
        <p:grpSp>
          <p:nvGrpSpPr>
            <p:cNvPr id="55" name="Group 69"/>
            <p:cNvGrpSpPr/>
            <p:nvPr/>
          </p:nvGrpSpPr>
          <p:grpSpPr bwMode="auto">
            <a:xfrm>
              <a:off x="3021015" y="2224089"/>
              <a:ext cx="3254371" cy="2632075"/>
              <a:chOff x="29" y="960"/>
              <a:chExt cx="1913" cy="1804"/>
            </a:xfrm>
          </p:grpSpPr>
          <p:sp>
            <p:nvSpPr>
              <p:cNvPr id="59" name="Text Box 33"/>
              <p:cNvSpPr txBox="1">
                <a:spLocks noChangeArrowheads="1"/>
              </p:cNvSpPr>
              <p:nvPr/>
            </p:nvSpPr>
            <p:spPr bwMode="auto">
              <a:xfrm>
                <a:off x="864" y="960"/>
                <a:ext cx="288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>
                  <a:spcBef>
                    <a:spcPct val="50000"/>
                  </a:spcBef>
                  <a:defRPr/>
                </a:pPr>
                <a:r>
                  <a:rPr lang="en-US" altLang="en-US" sz="2400" b="1">
                    <a:solidFill>
                      <a:srgbClr val="66330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M</a:t>
                </a:r>
              </a:p>
            </p:txBody>
          </p:sp>
          <p:sp>
            <p:nvSpPr>
              <p:cNvPr id="60" name="Text Box 34"/>
              <p:cNvSpPr txBox="1">
                <a:spLocks noChangeArrowheads="1"/>
              </p:cNvSpPr>
              <p:nvPr/>
            </p:nvSpPr>
            <p:spPr bwMode="auto">
              <a:xfrm>
                <a:off x="1702" y="2448"/>
                <a:ext cx="240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>
                  <a:spcBef>
                    <a:spcPct val="50000"/>
                  </a:spcBef>
                  <a:defRPr/>
                </a:pPr>
                <a:r>
                  <a:rPr lang="en-US" altLang="en-US" sz="2400" b="1">
                    <a:solidFill>
                      <a:srgbClr val="6633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N</a:t>
                </a:r>
              </a:p>
            </p:txBody>
          </p:sp>
          <p:sp>
            <p:nvSpPr>
              <p:cNvPr id="61" name="Text Box 35"/>
              <p:cNvSpPr txBox="1">
                <a:spLocks noChangeArrowheads="1"/>
              </p:cNvSpPr>
              <p:nvPr/>
            </p:nvSpPr>
            <p:spPr bwMode="auto">
              <a:xfrm>
                <a:off x="29" y="2413"/>
                <a:ext cx="240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>
                  <a:spcBef>
                    <a:spcPct val="50000"/>
                  </a:spcBef>
                  <a:defRPr/>
                </a:pPr>
                <a:r>
                  <a:rPr lang="en-US" altLang="en-US" sz="2400" b="1">
                    <a:solidFill>
                      <a:srgbClr val="6633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O</a:t>
                </a:r>
              </a:p>
            </p:txBody>
          </p:sp>
          <p:sp>
            <p:nvSpPr>
              <p:cNvPr id="62" name="AutoShape 36"/>
              <p:cNvSpPr>
                <a:spLocks noChangeArrowheads="1"/>
              </p:cNvSpPr>
              <p:nvPr/>
            </p:nvSpPr>
            <p:spPr bwMode="auto">
              <a:xfrm>
                <a:off x="240" y="1270"/>
                <a:ext cx="1515" cy="1225"/>
              </a:xfrm>
              <a:prstGeom prst="triangle">
                <a:avLst>
                  <a:gd name="adj" fmla="val 50000"/>
                </a:avLst>
              </a:prstGeom>
              <a:noFill/>
              <a:ln w="38100" algn="ctr">
                <a:solidFill>
                  <a:srgbClr val="663300"/>
                </a:solidFill>
                <a:miter lim="800000"/>
              </a:ln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bIns="182880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 eaLnBrk="1" hangingPunct="1">
                  <a:defRPr/>
                </a:pPr>
                <a:endParaRPr lang="en-US" altLang="en-US" sz="1867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p:grpSp>
        <p:sp>
          <p:nvSpPr>
            <p:cNvPr id="56" name="Line 82"/>
            <p:cNvSpPr>
              <a:spLocks noChangeShapeType="1"/>
            </p:cNvSpPr>
            <p:nvPr/>
          </p:nvSpPr>
          <p:spPr bwMode="auto">
            <a:xfrm>
              <a:off x="4938714" y="3046413"/>
              <a:ext cx="2" cy="1424632"/>
            </a:xfrm>
            <a:prstGeom prst="line">
              <a:avLst/>
            </a:prstGeom>
            <a:noFill/>
            <a:ln w="25400">
              <a:solidFill>
                <a:srgbClr val="6633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bIns="182880" anchor="ctr"/>
            <a:lstStyle/>
            <a:p>
              <a:pPr defTabSz="914264">
                <a:defRPr/>
              </a:pPr>
              <a:endParaRPr lang="en-US" sz="1867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57" name="Straight Connector 41"/>
            <p:cNvCxnSpPr>
              <a:cxnSpLocks noChangeShapeType="1"/>
            </p:cNvCxnSpPr>
            <p:nvPr/>
          </p:nvCxnSpPr>
          <p:spPr bwMode="auto">
            <a:xfrm>
              <a:off x="4931448" y="4191002"/>
              <a:ext cx="26444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</a:ln>
            <a:effectLst>
              <a:outerShdw dist="35921" dir="2700000" algn="ctr" rotWithShape="0">
                <a:schemeClr val="bg2">
                  <a:alpha val="79999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42"/>
            <p:cNvCxnSpPr>
              <a:cxnSpLocks noChangeShapeType="1"/>
            </p:cNvCxnSpPr>
            <p:nvPr/>
          </p:nvCxnSpPr>
          <p:spPr bwMode="auto">
            <a:xfrm rot="5400000">
              <a:off x="5082380" y="4320384"/>
              <a:ext cx="22701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</a:ln>
            <a:effectLst>
              <a:outerShdw dist="35921" dir="2700000" algn="ctr" rotWithShape="0">
                <a:schemeClr val="bg2">
                  <a:alpha val="79999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3" name="Rectangle 51"/>
          <p:cNvSpPr>
            <a:spLocks noChangeArrowheads="1"/>
          </p:cNvSpPr>
          <p:nvPr/>
        </p:nvSpPr>
        <p:spPr bwMode="auto">
          <a:xfrm>
            <a:off x="3912340" y="4977706"/>
            <a:ext cx="5475070" cy="523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9" rIns="91431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264"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cao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đáy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ON</a:t>
            </a:r>
          </a:p>
        </p:txBody>
      </p:sp>
      <p:sp>
        <p:nvSpPr>
          <p:cNvPr id="52" name="Rectangle 50"/>
          <p:cNvSpPr>
            <a:spLocks noChangeArrowheads="1"/>
          </p:cNvSpPr>
          <p:nvPr/>
        </p:nvSpPr>
        <p:spPr bwMode="auto">
          <a:xfrm>
            <a:off x="6521734" y="4624174"/>
            <a:ext cx="423496" cy="46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9" rIns="91431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264" eaLnBrk="1" hangingPunct="1"/>
            <a:r>
              <a:rPr lang="en-US" altLang="en-US" sz="2400" b="1" dirty="0">
                <a:solidFill>
                  <a:srgbClr val="6633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53" name="Rectangle 50"/>
          <p:cNvSpPr>
            <a:spLocks noChangeArrowheads="1"/>
          </p:cNvSpPr>
          <p:nvPr/>
        </p:nvSpPr>
        <p:spPr bwMode="auto">
          <a:xfrm>
            <a:off x="6699386" y="2769276"/>
            <a:ext cx="383420" cy="46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9" rIns="91431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264" eaLnBrk="1" hangingPunct="1"/>
            <a:r>
              <a:rPr lang="en-US" altLang="en-US" sz="2400" b="1" dirty="0">
                <a:solidFill>
                  <a:srgbClr val="6633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4172032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animBg="1"/>
      <p:bldP spid="1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D0D5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2" name="Google Shape;392;p32"/>
          <p:cNvGrpSpPr/>
          <p:nvPr/>
        </p:nvGrpSpPr>
        <p:grpSpPr>
          <a:xfrm rot="2213250">
            <a:off x="-18214" y="5007475"/>
            <a:ext cx="2331380" cy="2023700"/>
            <a:chOff x="972034" y="4038077"/>
            <a:chExt cx="1579697" cy="1371393"/>
          </a:xfrm>
        </p:grpSpPr>
        <p:sp>
          <p:nvSpPr>
            <p:cNvPr id="393" name="Google Shape;393;p32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4" name="Google Shape;394;p32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395" name="Google Shape;395;p32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396" name="Google Shape;396;p32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7" name="Google Shape;397;p32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8" name="Google Shape;398;p32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9" name="Google Shape;399;p32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62533" tIns="162533" rIns="162533" bIns="162533" anchor="ctr" anchorCtr="0">
                <a:noAutofit/>
              </a:bodyPr>
              <a:lstStyle/>
              <a:p>
                <a:pPr defTabSz="121902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</p:grpSp>
      </p:grpSp>
      <p:grpSp>
        <p:nvGrpSpPr>
          <p:cNvPr id="400" name="Google Shape;400;p32"/>
          <p:cNvGrpSpPr/>
          <p:nvPr/>
        </p:nvGrpSpPr>
        <p:grpSpPr>
          <a:xfrm rot="-7926131">
            <a:off x="-1175147" y="-1699337"/>
            <a:ext cx="5033037" cy="2639949"/>
            <a:chOff x="6797960" y="203729"/>
            <a:chExt cx="3774524" cy="1979829"/>
          </a:xfrm>
        </p:grpSpPr>
        <p:sp>
          <p:nvSpPr>
            <p:cNvPr id="401" name="Google Shape;401;p32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2" name="Google Shape;402;p32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3" name="Google Shape;403;p32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4" name="Google Shape;404;p32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5" name="Google Shape;405;p32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6" name="Google Shape;406;p32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62533" tIns="162533" rIns="162533" bIns="162533" anchor="ctr" anchorCtr="0">
              <a:noAutofit/>
            </a:bodyPr>
            <a:lstStyle/>
            <a:p>
              <a:pPr defTabSz="121902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63" name="AutoShape 77"/>
          <p:cNvSpPr>
            <a:spLocks noChangeArrowheads="1"/>
          </p:cNvSpPr>
          <p:nvPr/>
        </p:nvSpPr>
        <p:spPr bwMode="auto">
          <a:xfrm>
            <a:off x="1260063" y="2695345"/>
            <a:ext cx="1031056" cy="1031056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008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1" tIns="45719" rIns="91431" bIns="45719" anchor="ctr"/>
          <a:lstStyle/>
          <a:p>
            <a:pPr algn="ctr" defTabSz="1219020">
              <a:buClr>
                <a:srgbClr val="000000"/>
              </a:buClr>
            </a:pPr>
            <a:r>
              <a:rPr lang="en-US" altLang="en-US" sz="6400" b="1" kern="0" dirty="0">
                <a:solidFill>
                  <a:srgbClr val="008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rPr>
              <a:t>Đ</a:t>
            </a:r>
          </a:p>
        </p:txBody>
      </p:sp>
      <p:sp>
        <p:nvSpPr>
          <p:cNvPr id="164" name="AutoShape 79"/>
          <p:cNvSpPr>
            <a:spLocks noChangeArrowheads="1"/>
          </p:cNvSpPr>
          <p:nvPr/>
        </p:nvSpPr>
        <p:spPr bwMode="auto">
          <a:xfrm>
            <a:off x="2388492" y="2695345"/>
            <a:ext cx="1031056" cy="1031056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FF33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1" tIns="45719" rIns="91431" bIns="45719" anchor="ctr"/>
          <a:lstStyle/>
          <a:p>
            <a:pPr algn="ctr" defTabSz="1219020">
              <a:buClr>
                <a:srgbClr val="000000"/>
              </a:buClr>
            </a:pPr>
            <a:r>
              <a:rPr lang="en-US" altLang="en-US" sz="6400" b="1" kern="0" dirty="0">
                <a:solidFill>
                  <a:srgbClr val="FF33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/>
                <a:sym typeface="Arial" panose="020B0604020202020204"/>
              </a:rPr>
              <a:t>S</a:t>
            </a:r>
          </a:p>
        </p:txBody>
      </p:sp>
      <p:sp>
        <p:nvSpPr>
          <p:cNvPr id="165" name="Google Shape;226;p30"/>
          <p:cNvSpPr txBox="1"/>
          <p:nvPr/>
        </p:nvSpPr>
        <p:spPr>
          <a:xfrm>
            <a:off x="1101492" y="975917"/>
            <a:ext cx="9556801" cy="13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7" tIns="121887" rIns="121887" bIns="121887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Handlee"/>
              <a:buNone/>
              <a:defRPr sz="2800" b="1" i="0" u="none" strike="noStrike" cap="none">
                <a:solidFill>
                  <a:schemeClr val="accen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1219020">
              <a:buClr>
                <a:srgbClr val="EB7E7C"/>
              </a:buClr>
            </a:pP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đây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đúng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hay </a:t>
            </a:r>
            <a:r>
              <a:rPr lang="en-US" sz="4267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sai</a:t>
            </a:r>
            <a:r>
              <a:rPr lang="en-US" sz="4267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grpSp>
        <p:nvGrpSpPr>
          <p:cNvPr id="64" name="Group 20"/>
          <p:cNvGrpSpPr/>
          <p:nvPr/>
        </p:nvGrpSpPr>
        <p:grpSpPr bwMode="auto">
          <a:xfrm>
            <a:off x="4778165" y="2368518"/>
            <a:ext cx="2782888" cy="2590804"/>
            <a:chOff x="6324600" y="2209799"/>
            <a:chExt cx="2782887" cy="2590797"/>
          </a:xfrm>
        </p:grpSpPr>
        <p:grpSp>
          <p:nvGrpSpPr>
            <p:cNvPr id="65" name="Group 69"/>
            <p:cNvGrpSpPr/>
            <p:nvPr/>
          </p:nvGrpSpPr>
          <p:grpSpPr bwMode="auto">
            <a:xfrm>
              <a:off x="6324600" y="2209799"/>
              <a:ext cx="2782887" cy="2590797"/>
              <a:chOff x="0" y="960"/>
              <a:chExt cx="1938" cy="1830"/>
            </a:xfrm>
          </p:grpSpPr>
          <p:sp>
            <p:nvSpPr>
              <p:cNvPr id="67" name="Text Box 33"/>
              <p:cNvSpPr txBox="1">
                <a:spLocks noChangeArrowheads="1"/>
              </p:cNvSpPr>
              <p:nvPr/>
            </p:nvSpPr>
            <p:spPr bwMode="auto">
              <a:xfrm>
                <a:off x="864" y="960"/>
                <a:ext cx="288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6633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P</a:t>
                </a:r>
              </a:p>
            </p:txBody>
          </p:sp>
          <p:sp>
            <p:nvSpPr>
              <p:cNvPr id="68" name="Text Box 34"/>
              <p:cNvSpPr txBox="1">
                <a:spLocks noChangeArrowheads="1"/>
              </p:cNvSpPr>
              <p:nvPr/>
            </p:nvSpPr>
            <p:spPr bwMode="auto">
              <a:xfrm>
                <a:off x="1698" y="2464"/>
                <a:ext cx="24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6633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Q</a:t>
                </a:r>
              </a:p>
            </p:txBody>
          </p:sp>
          <p:sp>
            <p:nvSpPr>
              <p:cNvPr id="69" name="Text Box 35"/>
              <p:cNvSpPr txBox="1">
                <a:spLocks noChangeArrowheads="1"/>
              </p:cNvSpPr>
              <p:nvPr/>
            </p:nvSpPr>
            <p:spPr bwMode="auto">
              <a:xfrm>
                <a:off x="0" y="2448"/>
                <a:ext cx="24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6633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K</a:t>
                </a:r>
              </a:p>
            </p:txBody>
          </p:sp>
          <p:sp>
            <p:nvSpPr>
              <p:cNvPr id="70" name="AutoShape 36"/>
              <p:cNvSpPr>
                <a:spLocks noChangeArrowheads="1"/>
              </p:cNvSpPr>
              <p:nvPr/>
            </p:nvSpPr>
            <p:spPr bwMode="auto">
              <a:xfrm>
                <a:off x="240" y="1269"/>
                <a:ext cx="1515" cy="1226"/>
              </a:xfrm>
              <a:prstGeom prst="triangle">
                <a:avLst>
                  <a:gd name="adj" fmla="val 50000"/>
                </a:avLst>
              </a:prstGeom>
              <a:noFill/>
              <a:ln w="38100" algn="ctr">
                <a:solidFill>
                  <a:srgbClr val="663300"/>
                </a:solidFill>
                <a:miter lim="800000"/>
              </a:ln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bIns="182880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914264" eaLnBrk="1" hangingPunct="1"/>
                <a:endParaRPr lang="en-US" altLang="en-US" sz="1867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p:grpSp>
        <p:sp>
          <p:nvSpPr>
            <p:cNvPr id="66" name="Line 82"/>
            <p:cNvSpPr>
              <a:spLocks noChangeShapeType="1"/>
            </p:cNvSpPr>
            <p:nvPr/>
          </p:nvSpPr>
          <p:spPr bwMode="auto">
            <a:xfrm>
              <a:off x="7728836" y="2637504"/>
              <a:ext cx="715296" cy="1752600"/>
            </a:xfrm>
            <a:prstGeom prst="line">
              <a:avLst/>
            </a:prstGeom>
            <a:noFill/>
            <a:ln w="25400">
              <a:solidFill>
                <a:srgbClr val="6633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bIns="182880" anchor="ctr"/>
            <a:lstStyle/>
            <a:p>
              <a:pPr defTabSz="914264"/>
              <a:endParaRPr lang="en-US" sz="1867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71" name="Rectangle 27"/>
          <p:cNvSpPr>
            <a:spLocks noChangeArrowheads="1"/>
          </p:cNvSpPr>
          <p:nvPr/>
        </p:nvSpPr>
        <p:spPr bwMode="auto">
          <a:xfrm>
            <a:off x="3546359" y="4920142"/>
            <a:ext cx="5413643" cy="523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9" rIns="91431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264">
              <a:spcBef>
                <a:spcPct val="50000"/>
              </a:spcBef>
            </a:pP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PX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cao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đáy</a:t>
            </a:r>
            <a:r>
              <a:rPr lang="en-US" altLang="en-US" sz="2800" b="1" dirty="0">
                <a:solidFill>
                  <a:srgbClr val="3718E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KQ</a:t>
            </a:r>
          </a:p>
        </p:txBody>
      </p:sp>
      <p:sp>
        <p:nvSpPr>
          <p:cNvPr id="49" name="Rectangle 50"/>
          <p:cNvSpPr>
            <a:spLocks noChangeArrowheads="1"/>
          </p:cNvSpPr>
          <p:nvPr/>
        </p:nvSpPr>
        <p:spPr bwMode="auto">
          <a:xfrm>
            <a:off x="6685768" y="4515182"/>
            <a:ext cx="375406" cy="46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9" rIns="91431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264" eaLnBrk="1" hangingPunct="1"/>
            <a:r>
              <a:rPr lang="en-US" altLang="en-US" sz="2400" b="1" dirty="0">
                <a:solidFill>
                  <a:srgbClr val="6633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237165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animBg="1"/>
      <p:bldP spid="16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16&quot;/&gt;&lt;/object&gt;&lt;object type=&quot;3&quot; unique_id=&quot;10005&quot;&gt;&lt;property id=&quot;20148&quot; value=&quot;5&quot;/&gt;&lt;property id=&quot;20300&quot; value=&quot;Slide 2&quot;/&gt;&lt;property id=&quot;20307&quot; value=&quot;312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7&quot;&gt;&lt;property id=&quot;20148&quot; value=&quot;5&quot;/&gt;&lt;property id=&quot;20300&quot; value=&quot;Slide 4&quot;/&gt;&lt;property id=&quot;20307&quot; value=&quot;301&quot;/&gt;&lt;/object&gt;&lt;object type=&quot;3&quot; unique_id=&quot;10008&quot;&gt;&lt;property id=&quot;20148&quot; value=&quot;5&quot;/&gt;&lt;property id=&quot;20300&quot; value=&quot;Slide 5&quot;/&gt;&lt;property id=&quot;20307&quot; value=&quot;304&quot;/&gt;&lt;/object&gt;&lt;object type=&quot;3&quot; unique_id=&quot;10009&quot;&gt;&lt;property id=&quot;20148&quot; value=&quot;5&quot;/&gt;&lt;property id=&quot;20300&quot; value=&quot;Slide 6&quot;/&gt;&lt;property id=&quot;20307&quot; value=&quot;307&quot;/&gt;&lt;/object&gt;&lt;object type=&quot;3&quot; unique_id=&quot;10010&quot;&gt;&lt;property id=&quot;20148&quot; value=&quot;5&quot;/&gt;&lt;property id=&quot;20300&quot; value=&quot;Slide 7&quot;/&gt;&lt;property id=&quot;20307&quot; value=&quot;322&quot;/&gt;&lt;/object&gt;&lt;object type=&quot;3&quot; unique_id=&quot;10011&quot;&gt;&lt;property id=&quot;20148&quot; value=&quot;5&quot;/&gt;&lt;property id=&quot;20300&quot; value=&quot;Slide 8&quot;/&gt;&lt;property id=&quot;20307&quot; value=&quot;300&quot;/&gt;&lt;/object&gt;&lt;object type=&quot;3&quot; unique_id=&quot;10012&quot;&gt;&lt;property id=&quot;20148&quot; value=&quot;5&quot;/&gt;&lt;property id=&quot;20300&quot; value=&quot;Slide 9&quot;/&gt;&lt;property id=&quot;20307&quot; value=&quot;308&quot;/&gt;&lt;/object&gt;&lt;object type=&quot;3&quot; unique_id=&quot;10013&quot;&gt;&lt;property id=&quot;20148&quot; value=&quot;5&quot;/&gt;&lt;property id=&quot;20300&quot; value=&quot;Slide 10&quot;/&gt;&lt;property id=&quot;20307&quot; value=&quot;323&quot;/&gt;&lt;/object&gt;&lt;object type=&quot;3&quot; unique_id=&quot;10014&quot;&gt;&lt;property id=&quot;20148&quot; value=&quot;5&quot;/&gt;&lt;property id=&quot;20300&quot; value=&quot;Slide 11&quot;/&gt;&lt;property id=&quot;20307&quot; value=&quot;303&quot;/&gt;&lt;/object&gt;&lt;object type=&quot;3&quot; unique_id=&quot;10015&quot;&gt;&lt;property id=&quot;20148&quot; value=&quot;5&quot;/&gt;&lt;property id=&quot;20300&quot; value=&quot;Slide 12&quot;/&gt;&lt;property id=&quot;20307&quot; value=&quot;310&quot;/&gt;&lt;/object&gt;&lt;object type=&quot;3&quot; unique_id=&quot;10016&quot;&gt;&lt;property id=&quot;20148&quot; value=&quot;5&quot;/&gt;&lt;property id=&quot;20300&quot; value=&quot;Slide 13&quot;/&gt;&lt;property id=&quot;20307&quot; value=&quot;318&quot;/&gt;&lt;/object&gt;&lt;object type=&quot;3&quot; unique_id=&quot;10017&quot;&gt;&lt;property id=&quot;20148&quot; value=&quot;5&quot;/&gt;&lt;property id=&quot;20300&quot; value=&quot;Slide 14&quot;/&gt;&lt;property id=&quot;20307&quot; value=&quot;325&quot;/&gt;&lt;/object&gt;&lt;object type=&quot;3&quot; unique_id=&quot;10018&quot;&gt;&lt;property id=&quot;20148&quot; value=&quot;5&quot;/&gt;&lt;property id=&quot;20300&quot; value=&quot;Slide 15&quot;/&gt;&lt;property id=&quot;20307&quot; value=&quot;326&quot;/&gt;&lt;/object&gt;&lt;object type=&quot;3&quot; unique_id=&quot;10019&quot;&gt;&lt;property id=&quot;20148&quot; value=&quot;5&quot;/&gt;&lt;property id=&quot;20300&quot; value=&quot;Slide 16&quot;/&gt;&lt;property id=&quot;20307&quot; value=&quot;327&quot;/&gt;&lt;/object&gt;&lt;object type=&quot;3&quot; unique_id=&quot;10020&quot;&gt;&lt;property id=&quot;20148&quot; value=&quot;5&quot;/&gt;&lt;property id=&quot;20300&quot; value=&quot;Slide 17&quot;/&gt;&lt;property id=&quot;20307&quot; value=&quot;328&quot;/&gt;&lt;/object&gt;&lt;object type=&quot;3&quot; unique_id=&quot;10021&quot;&gt;&lt;property id=&quot;20148&quot; value=&quot;5&quot;/&gt;&lt;property id=&quot;20300&quot; value=&quot;Slide 18&quot;/&gt;&lt;property id=&quot;20307&quot; value=&quot;324&quot;/&gt;&lt;/object&gt;&lt;/object&gt;&lt;/object&gt;&lt;/database&gt;"/>
  <p:tag name="SECTOMILLISECCONVERTED" val="1"/>
  <p:tag name="INKNOELEADERBOARD" val="869016254"/>
</p:tagLst>
</file>

<file path=ppt/theme/theme1.xml><?xml version="1.0" encoding="utf-8"?>
<a:theme xmlns:a="http://schemas.openxmlformats.org/drawingml/2006/main" name="Kawaii Stickers Interface: Personal Organizer for Pre-K by Slidesgo">
  <a:themeElements>
    <a:clrScheme name="Simple Light">
      <a:dk1>
        <a:srgbClr val="282C64"/>
      </a:dk1>
      <a:lt1>
        <a:srgbClr val="FFFFFF"/>
      </a:lt1>
      <a:dk2>
        <a:srgbClr val="FFA7CD"/>
      </a:dk2>
      <a:lt2>
        <a:srgbClr val="FFDF6B"/>
      </a:lt2>
      <a:accent1>
        <a:srgbClr val="68E4A5"/>
      </a:accent1>
      <a:accent2>
        <a:srgbClr val="ACF0ED"/>
      </a:accent2>
      <a:accent3>
        <a:srgbClr val="29CFCB"/>
      </a:accent3>
      <a:accent4>
        <a:srgbClr val="05A4CA"/>
      </a:accent4>
      <a:accent5>
        <a:srgbClr val="474DA2"/>
      </a:accent5>
      <a:accent6>
        <a:srgbClr val="CF7CC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4273</TotalTime>
  <Words>73</Words>
  <Application>Microsoft Office PowerPoint</Application>
  <PresentationFormat>Widescreen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ABeeZee</vt:lpstr>
      <vt:lpstr>Arial</vt:lpstr>
      <vt:lpstr>Baloo 2</vt:lpstr>
      <vt:lpstr>Calibri</vt:lpstr>
      <vt:lpstr>Cambria</vt:lpstr>
      <vt:lpstr>Handlee</vt:lpstr>
      <vt:lpstr>Merriweather Black</vt:lpstr>
      <vt:lpstr>Times New Roman</vt:lpstr>
      <vt:lpstr>Kawaii Stickers Interface: Personal Organizer for Pre-K by Slidesgo</vt:lpstr>
      <vt:lpstr>PowerPoint Presentation</vt:lpstr>
      <vt:lpstr>PowerPoint Presentation</vt:lpstr>
      <vt:lpstr>PowerPoint Presentation</vt:lpstr>
      <vt:lpstr>PowerPoint Presentation</vt:lpstr>
    </vt:vector>
  </TitlesOfParts>
  <Company>Bac An - Chi Linh - HD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EduFive</dc:creator>
  <cp:keywords>EduFive</cp:keywords>
  <cp:lastModifiedBy>STD_OANH</cp:lastModifiedBy>
  <cp:revision>207</cp:revision>
  <dcterms:created xsi:type="dcterms:W3CDTF">2009-12-25T13:38:18Z</dcterms:created>
  <dcterms:modified xsi:type="dcterms:W3CDTF">2025-12-21T07:33:31Z</dcterms:modified>
</cp:coreProperties>
</file>