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8"/>
  </p:notesMasterIdLst>
  <p:handoutMasterIdLst>
    <p:handoutMasterId r:id="rId9"/>
  </p:handoutMasterIdLst>
  <p:sldIdLst>
    <p:sldId id="257" r:id="rId2"/>
    <p:sldId id="258" r:id="rId3"/>
    <p:sldId id="259" r:id="rId4"/>
    <p:sldId id="260" r:id="rId5"/>
    <p:sldId id="261"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8" d="100"/>
          <a:sy n="68" d="100"/>
        </p:scale>
        <p:origin x="1410" y="60"/>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12/21/2025</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8B64F-1463-480B-9339-32D7568197DA}" type="datetimeFigureOut">
              <a:rPr lang="en-US" smtClean="0"/>
              <a:t>12/21/2025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5792A-8BDB-433B-A58A-65ADC4809DF1}" type="slidenum">
              <a:rPr lang="en-US" smtClean="0"/>
              <a:t>‹#›</a:t>
            </a:fld>
            <a:endParaRPr lang="en-US"/>
          </a:p>
        </p:txBody>
      </p:sp>
    </p:spTree>
    <p:extLst>
      <p:ext uri="{BB962C8B-B14F-4D97-AF65-F5344CB8AC3E}">
        <p14:creationId xmlns:p14="http://schemas.microsoft.com/office/powerpoint/2010/main" val="252039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Thiết kế bởi: Hương Thảo - tranthao121006@gmail.com</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Thiết kế bởi: Hương Thảo - tranthao121006@gmail.com</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4302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074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22996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91753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2280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82137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06328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45634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18496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2927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27830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930D4-6E6A-4F63-8926-E066E9E16393}" type="datetimeFigureOut">
              <a:rPr lang="en-US" smtClean="0">
                <a:solidFill>
                  <a:prstClr val="black">
                    <a:tint val="75000"/>
                  </a:prstClr>
                </a:solidFill>
              </a:rPr>
              <a:t>12/21/2025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7017793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3.mp3"/><Relationship Id="rId7" Type="http://schemas.openxmlformats.org/officeDocument/2006/relationships/audio" Target="../media/audio1.wav"/><Relationship Id="rId12"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6.png"/><Relationship Id="rId5" Type="http://schemas.openxmlformats.org/officeDocument/2006/relationships/slideLayout" Target="../slideLayouts/slideLayout1.xml"/><Relationship Id="rId10" Type="http://schemas.microsoft.com/office/2007/relationships/hdphoto" Target="../media/hdphoto1.wdp"/><Relationship Id="rId4" Type="http://schemas.openxmlformats.org/officeDocument/2006/relationships/audio" Target="../media/media3.mp3"/><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3.mp3"/><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slideLayout" Target="../slideLayouts/slideLayout2.xml"/><Relationship Id="rId10" Type="http://schemas.openxmlformats.org/officeDocument/2006/relationships/image" Target="../media/image7.png"/><Relationship Id="rId4" Type="http://schemas.openxmlformats.org/officeDocument/2006/relationships/audio" Target="../media/media3.mp3"/><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3.mp3"/><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slideLayout" Target="../slideLayouts/slideLayout2.xml"/><Relationship Id="rId10" Type="http://schemas.openxmlformats.org/officeDocument/2006/relationships/image" Target="../media/image7.png"/><Relationship Id="rId4" Type="http://schemas.openxmlformats.org/officeDocument/2006/relationships/audio" Target="../media/media3.mp3"/><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3.mp3"/><Relationship Id="rId7" Type="http://schemas.openxmlformats.org/officeDocument/2006/relationships/image" Target="../media/image1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7.png"/><Relationship Id="rId5" Type="http://schemas.openxmlformats.org/officeDocument/2006/relationships/slideLayout" Target="../slideLayouts/slideLayout2.xml"/><Relationship Id="rId10" Type="http://schemas.microsoft.com/office/2007/relationships/hdphoto" Target="../media/hdphoto1.wdp"/><Relationship Id="rId4" Type="http://schemas.openxmlformats.org/officeDocument/2006/relationships/audio" Target="../media/media3.mp3"/><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3.mp3"/><Relationship Id="rId7" Type="http://schemas.openxmlformats.org/officeDocument/2006/relationships/image" Target="../media/image10.png"/><Relationship Id="rId12" Type="http://schemas.openxmlformats.org/officeDocument/2006/relationships/image" Target="../media/image11.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7.png"/><Relationship Id="rId5" Type="http://schemas.openxmlformats.org/officeDocument/2006/relationships/slideLayout" Target="../slideLayouts/slideLayout2.xml"/><Relationship Id="rId10" Type="http://schemas.microsoft.com/office/2007/relationships/hdphoto" Target="../media/hdphoto1.wdp"/><Relationship Id="rId4" Type="http://schemas.openxmlformats.org/officeDocument/2006/relationships/audio" Target="../media/media3.mp3"/><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1"/>
            <a:ext cx="121920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8575" y="0"/>
            <a:ext cx="12192000" cy="1143000"/>
          </a:xfrm>
          <a:prstGeom prst="rect">
            <a:avLst/>
          </a:prstGeom>
          <a:solidFill>
            <a:srgbClr val="FFFF00"/>
          </a:solid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khởi động ngày mới nhé chúng ta hãy giúp những chú chim này trả lời tốt các câu hỏi để chúng có thế tránh đi mùa đông lạnh giá nhé!</a:t>
            </a:r>
          </a:p>
        </p:txBody>
      </p:sp>
      <p:pic>
        <p:nvPicPr>
          <p:cNvPr id="7" name="Picture 6" descr="C:\Users\ADMIN\Desktop\Tai nguyen thiet ke tro choi\Angry birds epic birds\1505573783630 (2).png">
            <a:hlinkClick r:id="" action="ppaction://hlinkshowjump?jump=nextslid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5368" y="4648200"/>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8" name="OMFG - OMFG - Hell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62800" y="-2057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635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7711" r="800" b="13253"/>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343400" y="600981"/>
            <a:ext cx="7942899" cy="3686085"/>
            <a:chOff x="-615991" y="642075"/>
            <a:chExt cx="7942899" cy="3686085"/>
          </a:xfrm>
        </p:grpSpPr>
        <p:pic>
          <p:nvPicPr>
            <p:cNvPr id="1026"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954" b="89967" l="0" r="100000">
                          <a14:foregroundMark x1="45000" y1="19735" x2="48000" y2="2403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15991" y="642075"/>
              <a:ext cx="4832432" cy="368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1785938" y="1730065"/>
              <a:ext cx="5540970" cy="2443025"/>
            </a:xfrm>
            <a:custGeom>
              <a:avLst/>
              <a:gdLst>
                <a:gd name="connsiteX0" fmla="*/ 289560 w 2606040"/>
                <a:gd name="connsiteY0" fmla="*/ 0 h 2148840"/>
                <a:gd name="connsiteX1" fmla="*/ 320040 w 2606040"/>
                <a:gd name="connsiteY1" fmla="*/ 76200 h 2148840"/>
                <a:gd name="connsiteX2" fmla="*/ 335280 w 2606040"/>
                <a:gd name="connsiteY2" fmla="*/ 121920 h 2148840"/>
                <a:gd name="connsiteX3" fmla="*/ 320040 w 2606040"/>
                <a:gd name="connsiteY3" fmla="*/ 457200 h 2148840"/>
                <a:gd name="connsiteX4" fmla="*/ 274320 w 2606040"/>
                <a:gd name="connsiteY4" fmla="*/ 624840 h 2148840"/>
                <a:gd name="connsiteX5" fmla="*/ 228600 w 2606040"/>
                <a:gd name="connsiteY5" fmla="*/ 762000 h 2148840"/>
                <a:gd name="connsiteX6" fmla="*/ 213360 w 2606040"/>
                <a:gd name="connsiteY6" fmla="*/ 807720 h 2148840"/>
                <a:gd name="connsiteX7" fmla="*/ 182880 w 2606040"/>
                <a:gd name="connsiteY7" fmla="*/ 853440 h 2148840"/>
                <a:gd name="connsiteX8" fmla="*/ 167640 w 2606040"/>
                <a:gd name="connsiteY8" fmla="*/ 899160 h 2148840"/>
                <a:gd name="connsiteX9" fmla="*/ 121920 w 2606040"/>
                <a:gd name="connsiteY9" fmla="*/ 960120 h 2148840"/>
                <a:gd name="connsiteX10" fmla="*/ 76200 w 2606040"/>
                <a:gd name="connsiteY10" fmla="*/ 1097280 h 2148840"/>
                <a:gd name="connsiteX11" fmla="*/ 60960 w 2606040"/>
                <a:gd name="connsiteY11" fmla="*/ 1143000 h 2148840"/>
                <a:gd name="connsiteX12" fmla="*/ 30480 w 2606040"/>
                <a:gd name="connsiteY12" fmla="*/ 1188720 h 2148840"/>
                <a:gd name="connsiteX13" fmla="*/ 0 w 2606040"/>
                <a:gd name="connsiteY13" fmla="*/ 1310640 h 2148840"/>
                <a:gd name="connsiteX14" fmla="*/ 15240 w 2606040"/>
                <a:gd name="connsiteY14" fmla="*/ 1630680 h 2148840"/>
                <a:gd name="connsiteX15" fmla="*/ 45720 w 2606040"/>
                <a:gd name="connsiteY15" fmla="*/ 1676400 h 2148840"/>
                <a:gd name="connsiteX16" fmla="*/ 91440 w 2606040"/>
                <a:gd name="connsiteY16" fmla="*/ 1767840 h 2148840"/>
                <a:gd name="connsiteX17" fmla="*/ 182880 w 2606040"/>
                <a:gd name="connsiteY17" fmla="*/ 1828800 h 2148840"/>
                <a:gd name="connsiteX18" fmla="*/ 289560 w 2606040"/>
                <a:gd name="connsiteY18" fmla="*/ 1965960 h 2148840"/>
                <a:gd name="connsiteX19" fmla="*/ 335280 w 2606040"/>
                <a:gd name="connsiteY19" fmla="*/ 1981200 h 2148840"/>
                <a:gd name="connsiteX20" fmla="*/ 381000 w 2606040"/>
                <a:gd name="connsiteY20" fmla="*/ 2011680 h 2148840"/>
                <a:gd name="connsiteX21" fmla="*/ 548640 w 2606040"/>
                <a:gd name="connsiteY21" fmla="*/ 2057400 h 2148840"/>
                <a:gd name="connsiteX22" fmla="*/ 777240 w 2606040"/>
                <a:gd name="connsiteY22" fmla="*/ 2103120 h 2148840"/>
                <a:gd name="connsiteX23" fmla="*/ 960120 w 2606040"/>
                <a:gd name="connsiteY23" fmla="*/ 2133600 h 2148840"/>
                <a:gd name="connsiteX24" fmla="*/ 1051560 w 2606040"/>
                <a:gd name="connsiteY24" fmla="*/ 2148840 h 2148840"/>
                <a:gd name="connsiteX25" fmla="*/ 1478280 w 2606040"/>
                <a:gd name="connsiteY25" fmla="*/ 2133600 h 2148840"/>
                <a:gd name="connsiteX26" fmla="*/ 1584960 w 2606040"/>
                <a:gd name="connsiteY26" fmla="*/ 2118360 h 2148840"/>
                <a:gd name="connsiteX27" fmla="*/ 1630680 w 2606040"/>
                <a:gd name="connsiteY27" fmla="*/ 2103120 h 2148840"/>
                <a:gd name="connsiteX28" fmla="*/ 1981200 w 2606040"/>
                <a:gd name="connsiteY28" fmla="*/ 2087880 h 2148840"/>
                <a:gd name="connsiteX29" fmla="*/ 2072640 w 2606040"/>
                <a:gd name="connsiteY29" fmla="*/ 2057400 h 2148840"/>
                <a:gd name="connsiteX30" fmla="*/ 2118360 w 2606040"/>
                <a:gd name="connsiteY30" fmla="*/ 2042160 h 2148840"/>
                <a:gd name="connsiteX31" fmla="*/ 2209800 w 2606040"/>
                <a:gd name="connsiteY31" fmla="*/ 1981200 h 2148840"/>
                <a:gd name="connsiteX32" fmla="*/ 2240280 w 2606040"/>
                <a:gd name="connsiteY32" fmla="*/ 1935480 h 2148840"/>
                <a:gd name="connsiteX33" fmla="*/ 2286000 w 2606040"/>
                <a:gd name="connsiteY33" fmla="*/ 1920240 h 2148840"/>
                <a:gd name="connsiteX34" fmla="*/ 2346960 w 2606040"/>
                <a:gd name="connsiteY34" fmla="*/ 1859280 h 2148840"/>
                <a:gd name="connsiteX35" fmla="*/ 2377440 w 2606040"/>
                <a:gd name="connsiteY35" fmla="*/ 1813560 h 2148840"/>
                <a:gd name="connsiteX36" fmla="*/ 2392680 w 2606040"/>
                <a:gd name="connsiteY36" fmla="*/ 1767840 h 2148840"/>
                <a:gd name="connsiteX37" fmla="*/ 2453640 w 2606040"/>
                <a:gd name="connsiteY37" fmla="*/ 1676400 h 2148840"/>
                <a:gd name="connsiteX38" fmla="*/ 2484120 w 2606040"/>
                <a:gd name="connsiteY38" fmla="*/ 1630680 h 2148840"/>
                <a:gd name="connsiteX39" fmla="*/ 2514600 w 2606040"/>
                <a:gd name="connsiteY39" fmla="*/ 1584960 h 2148840"/>
                <a:gd name="connsiteX40" fmla="*/ 2529840 w 2606040"/>
                <a:gd name="connsiteY40" fmla="*/ 1539240 h 2148840"/>
                <a:gd name="connsiteX41" fmla="*/ 2560320 w 2606040"/>
                <a:gd name="connsiteY41" fmla="*/ 1417320 h 2148840"/>
                <a:gd name="connsiteX42" fmla="*/ 2575560 w 2606040"/>
                <a:gd name="connsiteY42" fmla="*/ 1371600 h 2148840"/>
                <a:gd name="connsiteX43" fmla="*/ 2590800 w 2606040"/>
                <a:gd name="connsiteY43" fmla="*/ 1264920 h 2148840"/>
                <a:gd name="connsiteX44" fmla="*/ 2606040 w 2606040"/>
                <a:gd name="connsiteY44" fmla="*/ 1219200 h 2148840"/>
                <a:gd name="connsiteX45" fmla="*/ 2590800 w 2606040"/>
                <a:gd name="connsiteY45" fmla="*/ 822960 h 2148840"/>
                <a:gd name="connsiteX46" fmla="*/ 2545080 w 2606040"/>
                <a:gd name="connsiteY46" fmla="*/ 685800 h 2148840"/>
                <a:gd name="connsiteX47" fmla="*/ 2499360 w 2606040"/>
                <a:gd name="connsiteY47" fmla="*/ 655320 h 2148840"/>
                <a:gd name="connsiteX48" fmla="*/ 2484120 w 2606040"/>
                <a:gd name="connsiteY48" fmla="*/ 609600 h 2148840"/>
                <a:gd name="connsiteX49" fmla="*/ 2301240 w 2606040"/>
                <a:gd name="connsiteY49" fmla="*/ 457200 h 2148840"/>
                <a:gd name="connsiteX50" fmla="*/ 2087880 w 2606040"/>
                <a:gd name="connsiteY50" fmla="*/ 411480 h 2148840"/>
                <a:gd name="connsiteX51" fmla="*/ 2026920 w 2606040"/>
                <a:gd name="connsiteY51" fmla="*/ 396240 h 2148840"/>
                <a:gd name="connsiteX52" fmla="*/ 1950720 w 2606040"/>
                <a:gd name="connsiteY52" fmla="*/ 381000 h 2148840"/>
                <a:gd name="connsiteX53" fmla="*/ 1905000 w 2606040"/>
                <a:gd name="connsiteY53" fmla="*/ 365760 h 2148840"/>
                <a:gd name="connsiteX54" fmla="*/ 1706880 w 2606040"/>
                <a:gd name="connsiteY54" fmla="*/ 335280 h 2148840"/>
                <a:gd name="connsiteX55" fmla="*/ 1615440 w 2606040"/>
                <a:gd name="connsiteY55" fmla="*/ 320040 h 2148840"/>
                <a:gd name="connsiteX56" fmla="*/ 1493520 w 2606040"/>
                <a:gd name="connsiteY56" fmla="*/ 304800 h 2148840"/>
                <a:gd name="connsiteX57" fmla="*/ 1249680 w 2606040"/>
                <a:gd name="connsiteY57" fmla="*/ 274320 h 2148840"/>
                <a:gd name="connsiteX58" fmla="*/ 1203960 w 2606040"/>
                <a:gd name="connsiteY58" fmla="*/ 259080 h 2148840"/>
                <a:gd name="connsiteX59" fmla="*/ 1066800 w 2606040"/>
                <a:gd name="connsiteY59" fmla="*/ 228600 h 2148840"/>
                <a:gd name="connsiteX60" fmla="*/ 960120 w 2606040"/>
                <a:gd name="connsiteY60" fmla="*/ 213360 h 2148840"/>
                <a:gd name="connsiteX61" fmla="*/ 838200 w 2606040"/>
                <a:gd name="connsiteY61" fmla="*/ 182880 h 2148840"/>
                <a:gd name="connsiteX62" fmla="*/ 792480 w 2606040"/>
                <a:gd name="connsiteY62" fmla="*/ 152400 h 2148840"/>
                <a:gd name="connsiteX63" fmla="*/ 701040 w 2606040"/>
                <a:gd name="connsiteY63" fmla="*/ 121920 h 2148840"/>
                <a:gd name="connsiteX64" fmla="*/ 655320 w 2606040"/>
                <a:gd name="connsiteY64" fmla="*/ 106680 h 2148840"/>
                <a:gd name="connsiteX65" fmla="*/ 594360 w 2606040"/>
                <a:gd name="connsiteY65" fmla="*/ 76200 h 2148840"/>
                <a:gd name="connsiteX66" fmla="*/ 335280 w 2606040"/>
                <a:gd name="connsiteY66" fmla="*/ 45720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06040" h="2148840">
                  <a:moveTo>
                    <a:pt x="289560" y="0"/>
                  </a:moveTo>
                  <a:cubicBezTo>
                    <a:pt x="299720" y="25400"/>
                    <a:pt x="310434" y="50585"/>
                    <a:pt x="320040" y="76200"/>
                  </a:cubicBezTo>
                  <a:cubicBezTo>
                    <a:pt x="325681" y="91242"/>
                    <a:pt x="335280" y="105856"/>
                    <a:pt x="335280" y="121920"/>
                  </a:cubicBezTo>
                  <a:cubicBezTo>
                    <a:pt x="335280" y="233795"/>
                    <a:pt x="328304" y="345630"/>
                    <a:pt x="320040" y="457200"/>
                  </a:cubicBezTo>
                  <a:cubicBezTo>
                    <a:pt x="315937" y="512591"/>
                    <a:pt x="291362" y="573713"/>
                    <a:pt x="274320" y="624840"/>
                  </a:cubicBezTo>
                  <a:lnTo>
                    <a:pt x="228600" y="762000"/>
                  </a:lnTo>
                  <a:cubicBezTo>
                    <a:pt x="223520" y="777240"/>
                    <a:pt x="222271" y="794354"/>
                    <a:pt x="213360" y="807720"/>
                  </a:cubicBezTo>
                  <a:cubicBezTo>
                    <a:pt x="203200" y="822960"/>
                    <a:pt x="191071" y="837057"/>
                    <a:pt x="182880" y="853440"/>
                  </a:cubicBezTo>
                  <a:cubicBezTo>
                    <a:pt x="175696" y="867808"/>
                    <a:pt x="175610" y="885212"/>
                    <a:pt x="167640" y="899160"/>
                  </a:cubicBezTo>
                  <a:cubicBezTo>
                    <a:pt x="155038" y="921213"/>
                    <a:pt x="137160" y="939800"/>
                    <a:pt x="121920" y="960120"/>
                  </a:cubicBezTo>
                  <a:lnTo>
                    <a:pt x="76200" y="1097280"/>
                  </a:lnTo>
                  <a:cubicBezTo>
                    <a:pt x="71120" y="1112520"/>
                    <a:pt x="69871" y="1129634"/>
                    <a:pt x="60960" y="1143000"/>
                  </a:cubicBezTo>
                  <a:cubicBezTo>
                    <a:pt x="50800" y="1158240"/>
                    <a:pt x="38671" y="1172337"/>
                    <a:pt x="30480" y="1188720"/>
                  </a:cubicBezTo>
                  <a:cubicBezTo>
                    <a:pt x="14859" y="1219962"/>
                    <a:pt x="5797" y="1281657"/>
                    <a:pt x="0" y="1310640"/>
                  </a:cubicBezTo>
                  <a:cubicBezTo>
                    <a:pt x="5080" y="1417320"/>
                    <a:pt x="1993" y="1524704"/>
                    <a:pt x="15240" y="1630680"/>
                  </a:cubicBezTo>
                  <a:cubicBezTo>
                    <a:pt x="17512" y="1648855"/>
                    <a:pt x="37529" y="1660017"/>
                    <a:pt x="45720" y="1676400"/>
                  </a:cubicBezTo>
                  <a:cubicBezTo>
                    <a:pt x="66254" y="1717468"/>
                    <a:pt x="52617" y="1733870"/>
                    <a:pt x="91440" y="1767840"/>
                  </a:cubicBezTo>
                  <a:cubicBezTo>
                    <a:pt x="119009" y="1791963"/>
                    <a:pt x="182880" y="1828800"/>
                    <a:pt x="182880" y="1828800"/>
                  </a:cubicBezTo>
                  <a:cubicBezTo>
                    <a:pt x="202173" y="1886680"/>
                    <a:pt x="212461" y="1940260"/>
                    <a:pt x="289560" y="1965960"/>
                  </a:cubicBezTo>
                  <a:cubicBezTo>
                    <a:pt x="304800" y="1971040"/>
                    <a:pt x="320912" y="1974016"/>
                    <a:pt x="335280" y="1981200"/>
                  </a:cubicBezTo>
                  <a:cubicBezTo>
                    <a:pt x="351663" y="1989391"/>
                    <a:pt x="364262" y="2004241"/>
                    <a:pt x="381000" y="2011680"/>
                  </a:cubicBezTo>
                  <a:cubicBezTo>
                    <a:pt x="478526" y="2055025"/>
                    <a:pt x="455841" y="2032091"/>
                    <a:pt x="548640" y="2057400"/>
                  </a:cubicBezTo>
                  <a:cubicBezTo>
                    <a:pt x="734376" y="2108055"/>
                    <a:pt x="535620" y="2076273"/>
                    <a:pt x="777240" y="2103120"/>
                  </a:cubicBezTo>
                  <a:cubicBezTo>
                    <a:pt x="872542" y="2134887"/>
                    <a:pt x="789980" y="2110915"/>
                    <a:pt x="960120" y="2133600"/>
                  </a:cubicBezTo>
                  <a:cubicBezTo>
                    <a:pt x="990749" y="2137684"/>
                    <a:pt x="1021080" y="2143760"/>
                    <a:pt x="1051560" y="2148840"/>
                  </a:cubicBezTo>
                  <a:cubicBezTo>
                    <a:pt x="1193800" y="2143760"/>
                    <a:pt x="1336181" y="2141720"/>
                    <a:pt x="1478280" y="2133600"/>
                  </a:cubicBezTo>
                  <a:cubicBezTo>
                    <a:pt x="1514143" y="2131551"/>
                    <a:pt x="1549737" y="2125405"/>
                    <a:pt x="1584960" y="2118360"/>
                  </a:cubicBezTo>
                  <a:cubicBezTo>
                    <a:pt x="1600712" y="2115210"/>
                    <a:pt x="1614663" y="2104352"/>
                    <a:pt x="1630680" y="2103120"/>
                  </a:cubicBezTo>
                  <a:cubicBezTo>
                    <a:pt x="1747286" y="2094150"/>
                    <a:pt x="1864360" y="2092960"/>
                    <a:pt x="1981200" y="2087880"/>
                  </a:cubicBezTo>
                  <a:lnTo>
                    <a:pt x="2072640" y="2057400"/>
                  </a:lnTo>
                  <a:cubicBezTo>
                    <a:pt x="2087880" y="2052320"/>
                    <a:pt x="2104994" y="2051071"/>
                    <a:pt x="2118360" y="2042160"/>
                  </a:cubicBezTo>
                  <a:lnTo>
                    <a:pt x="2209800" y="1981200"/>
                  </a:lnTo>
                  <a:cubicBezTo>
                    <a:pt x="2219960" y="1965960"/>
                    <a:pt x="2225977" y="1946922"/>
                    <a:pt x="2240280" y="1935480"/>
                  </a:cubicBezTo>
                  <a:cubicBezTo>
                    <a:pt x="2252824" y="1925445"/>
                    <a:pt x="2274641" y="1931599"/>
                    <a:pt x="2286000" y="1920240"/>
                  </a:cubicBezTo>
                  <a:cubicBezTo>
                    <a:pt x="2367280" y="1838960"/>
                    <a:pt x="2225040" y="1899920"/>
                    <a:pt x="2346960" y="1859280"/>
                  </a:cubicBezTo>
                  <a:cubicBezTo>
                    <a:pt x="2357120" y="1844040"/>
                    <a:pt x="2369249" y="1829943"/>
                    <a:pt x="2377440" y="1813560"/>
                  </a:cubicBezTo>
                  <a:cubicBezTo>
                    <a:pt x="2384624" y="1799192"/>
                    <a:pt x="2384878" y="1781883"/>
                    <a:pt x="2392680" y="1767840"/>
                  </a:cubicBezTo>
                  <a:cubicBezTo>
                    <a:pt x="2410470" y="1735818"/>
                    <a:pt x="2433320" y="1706880"/>
                    <a:pt x="2453640" y="1676400"/>
                  </a:cubicBezTo>
                  <a:lnTo>
                    <a:pt x="2484120" y="1630680"/>
                  </a:lnTo>
                  <a:cubicBezTo>
                    <a:pt x="2494280" y="1615440"/>
                    <a:pt x="2508808" y="1602336"/>
                    <a:pt x="2514600" y="1584960"/>
                  </a:cubicBezTo>
                  <a:cubicBezTo>
                    <a:pt x="2519680" y="1569720"/>
                    <a:pt x="2525613" y="1554738"/>
                    <a:pt x="2529840" y="1539240"/>
                  </a:cubicBezTo>
                  <a:cubicBezTo>
                    <a:pt x="2540862" y="1498825"/>
                    <a:pt x="2547073" y="1457061"/>
                    <a:pt x="2560320" y="1417320"/>
                  </a:cubicBezTo>
                  <a:lnTo>
                    <a:pt x="2575560" y="1371600"/>
                  </a:lnTo>
                  <a:cubicBezTo>
                    <a:pt x="2580640" y="1336040"/>
                    <a:pt x="2583755" y="1300143"/>
                    <a:pt x="2590800" y="1264920"/>
                  </a:cubicBezTo>
                  <a:cubicBezTo>
                    <a:pt x="2593950" y="1249168"/>
                    <a:pt x="2606040" y="1235264"/>
                    <a:pt x="2606040" y="1219200"/>
                  </a:cubicBezTo>
                  <a:cubicBezTo>
                    <a:pt x="2606040" y="1087022"/>
                    <a:pt x="2599310" y="954863"/>
                    <a:pt x="2590800" y="822960"/>
                  </a:cubicBezTo>
                  <a:cubicBezTo>
                    <a:pt x="2588249" y="783425"/>
                    <a:pt x="2572107" y="718233"/>
                    <a:pt x="2545080" y="685800"/>
                  </a:cubicBezTo>
                  <a:cubicBezTo>
                    <a:pt x="2533354" y="671729"/>
                    <a:pt x="2514600" y="665480"/>
                    <a:pt x="2499360" y="655320"/>
                  </a:cubicBezTo>
                  <a:cubicBezTo>
                    <a:pt x="2494280" y="640080"/>
                    <a:pt x="2493983" y="622280"/>
                    <a:pt x="2484120" y="609600"/>
                  </a:cubicBezTo>
                  <a:cubicBezTo>
                    <a:pt x="2459412" y="577832"/>
                    <a:pt x="2349821" y="469345"/>
                    <a:pt x="2301240" y="457200"/>
                  </a:cubicBezTo>
                  <a:cubicBezTo>
                    <a:pt x="2029356" y="389229"/>
                    <a:pt x="2309148" y="455734"/>
                    <a:pt x="2087880" y="411480"/>
                  </a:cubicBezTo>
                  <a:cubicBezTo>
                    <a:pt x="2067341" y="407372"/>
                    <a:pt x="2047367" y="400784"/>
                    <a:pt x="2026920" y="396240"/>
                  </a:cubicBezTo>
                  <a:cubicBezTo>
                    <a:pt x="2001634" y="390621"/>
                    <a:pt x="1975850" y="387282"/>
                    <a:pt x="1950720" y="381000"/>
                  </a:cubicBezTo>
                  <a:cubicBezTo>
                    <a:pt x="1935135" y="377104"/>
                    <a:pt x="1920682" y="369245"/>
                    <a:pt x="1905000" y="365760"/>
                  </a:cubicBezTo>
                  <a:cubicBezTo>
                    <a:pt x="1862234" y="356256"/>
                    <a:pt x="1746379" y="341357"/>
                    <a:pt x="1706880" y="335280"/>
                  </a:cubicBezTo>
                  <a:cubicBezTo>
                    <a:pt x="1676339" y="330581"/>
                    <a:pt x="1646030" y="324410"/>
                    <a:pt x="1615440" y="320040"/>
                  </a:cubicBezTo>
                  <a:cubicBezTo>
                    <a:pt x="1574895" y="314248"/>
                    <a:pt x="1534117" y="310213"/>
                    <a:pt x="1493520" y="304800"/>
                  </a:cubicBezTo>
                  <a:cubicBezTo>
                    <a:pt x="1276064" y="275806"/>
                    <a:pt x="1506085" y="302809"/>
                    <a:pt x="1249680" y="274320"/>
                  </a:cubicBezTo>
                  <a:cubicBezTo>
                    <a:pt x="1234440" y="269240"/>
                    <a:pt x="1219406" y="263493"/>
                    <a:pt x="1203960" y="259080"/>
                  </a:cubicBezTo>
                  <a:cubicBezTo>
                    <a:pt x="1165600" y="248120"/>
                    <a:pt x="1104512" y="234885"/>
                    <a:pt x="1066800" y="228600"/>
                  </a:cubicBezTo>
                  <a:cubicBezTo>
                    <a:pt x="1031368" y="222695"/>
                    <a:pt x="995343" y="220405"/>
                    <a:pt x="960120" y="213360"/>
                  </a:cubicBezTo>
                  <a:cubicBezTo>
                    <a:pt x="919043" y="205145"/>
                    <a:pt x="838200" y="182880"/>
                    <a:pt x="838200" y="182880"/>
                  </a:cubicBezTo>
                  <a:cubicBezTo>
                    <a:pt x="822960" y="172720"/>
                    <a:pt x="809218" y="159839"/>
                    <a:pt x="792480" y="152400"/>
                  </a:cubicBezTo>
                  <a:cubicBezTo>
                    <a:pt x="763120" y="139351"/>
                    <a:pt x="731520" y="132080"/>
                    <a:pt x="701040" y="121920"/>
                  </a:cubicBezTo>
                  <a:cubicBezTo>
                    <a:pt x="685800" y="116840"/>
                    <a:pt x="669688" y="113864"/>
                    <a:pt x="655320" y="106680"/>
                  </a:cubicBezTo>
                  <a:cubicBezTo>
                    <a:pt x="635000" y="96520"/>
                    <a:pt x="616400" y="81710"/>
                    <a:pt x="594360" y="76200"/>
                  </a:cubicBezTo>
                  <a:cubicBezTo>
                    <a:pt x="455737" y="41544"/>
                    <a:pt x="444794" y="45720"/>
                    <a:pt x="335280" y="45720"/>
                  </a:cubicBezTo>
                </a:path>
              </a:pathLst>
            </a:custGeom>
            <a:solidFill>
              <a:schemeClr val="accent6">
                <a:lumMod val="20000"/>
                <a:lumOff val="8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Thực hiện tính 1,5 ×</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x </a:t>
              </a:r>
              <a:r>
                <a:rPr kumimoji="0" lang="vi-VN" sz="4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12 được kết quả là:</a:t>
              </a:r>
              <a:endParaRPr kumimoji="0" lang="en-US" sz="4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V.A – Tiếng Chim Kêu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049000" y="-2133600"/>
            <a:ext cx="609600" cy="609600"/>
          </a:xfrm>
          <a:prstGeom prst="rect">
            <a:avLst/>
          </a:prstGeom>
        </p:spPr>
      </p:pic>
      <p:pic>
        <p:nvPicPr>
          <p:cNvPr id="7" name="Tiếng yeah của trẻ con mp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2690648" y="4131995"/>
            <a:ext cx="609600" cy="609600"/>
          </a:xfrm>
          <a:prstGeom prst="rect">
            <a:avLst/>
          </a:prstGeom>
        </p:spPr>
      </p:pic>
      <p:sp>
        <p:nvSpPr>
          <p:cNvPr id="2" name="Oval Callout 1"/>
          <p:cNvSpPr/>
          <p:nvPr/>
        </p:nvSpPr>
        <p:spPr>
          <a:xfrm>
            <a:off x="6553200" y="5029200"/>
            <a:ext cx="3657600" cy="1371600"/>
          </a:xfrm>
          <a:prstGeom prst="wedgeEllipseCallout">
            <a:avLst>
              <a:gd name="adj1" fmla="val -47609"/>
              <a:gd name="adj2" fmla="val -11666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18</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6"/>
                                        </p:tgtEl>
                                        <p:attrNameLst>
                                          <p:attrName>r</p:attrName>
                                        </p:attrNameLst>
                                      </p:cBhvr>
                                    </p:animRot>
                                    <p:animRot by="-240000">
                                      <p:cBhvr>
                                        <p:cTn id="7" dur="550" fill="hold">
                                          <p:stCondLst>
                                            <p:cond delay="550"/>
                                          </p:stCondLst>
                                        </p:cTn>
                                        <p:tgtEl>
                                          <p:spTgt spid="6"/>
                                        </p:tgtEl>
                                        <p:attrNameLst>
                                          <p:attrName>r</p:attrName>
                                        </p:attrNameLst>
                                      </p:cBhvr>
                                    </p:animRot>
                                    <p:animRot by="240000">
                                      <p:cBhvr>
                                        <p:cTn id="8" dur="550" fill="hold">
                                          <p:stCondLst>
                                            <p:cond delay="1100"/>
                                          </p:stCondLst>
                                        </p:cTn>
                                        <p:tgtEl>
                                          <p:spTgt spid="6"/>
                                        </p:tgtEl>
                                        <p:attrNameLst>
                                          <p:attrName>r</p:attrName>
                                        </p:attrNameLst>
                                      </p:cBhvr>
                                    </p:animRot>
                                    <p:animRot by="-240000">
                                      <p:cBhvr>
                                        <p:cTn id="9" dur="550" fill="hold">
                                          <p:stCondLst>
                                            <p:cond delay="1650"/>
                                          </p:stCondLst>
                                        </p:cTn>
                                        <p:tgtEl>
                                          <p:spTgt spid="6"/>
                                        </p:tgtEl>
                                        <p:attrNameLst>
                                          <p:attrName>r</p:attrName>
                                        </p:attrNameLst>
                                      </p:cBhvr>
                                    </p:animRot>
                                    <p:animRot by="120000">
                                      <p:cBhvr>
                                        <p:cTn id="10" dur="550" fill="hold">
                                          <p:stCondLst>
                                            <p:cond delay="2200"/>
                                          </p:stCondLst>
                                        </p:cTn>
                                        <p:tgtEl>
                                          <p:spTgt spid="6"/>
                                        </p:tgtEl>
                                        <p:attrNameLst>
                                          <p:attrName>r</p:attrName>
                                        </p:attrNameLst>
                                      </p:cBhvr>
                                    </p:animRot>
                                  </p:childTnLst>
                                </p:cTn>
                              </p:par>
                              <p:par>
                                <p:cTn id="11" presetID="63" presetClass="path" presetSubtype="0" accel="50000" decel="50000" fill="hold" nodeType="withEffect">
                                  <p:stCondLst>
                                    <p:cond delay="0"/>
                                  </p:stCondLst>
                                  <p:childTnLst>
                                    <p:animMotion origin="layout" path="M -0.19023 -0.00092 L 0.54063 0.00926 " pathEditMode="relative" rAng="0" ptsTypes="AA">
                                      <p:cBhvr>
                                        <p:cTn id="12" dur="3500" fill="hold"/>
                                        <p:tgtEl>
                                          <p:spTgt spid="6"/>
                                        </p:tgtEl>
                                        <p:attrNameLst>
                                          <p:attrName>ppt_x</p:attrName>
                                          <p:attrName>ppt_y</p:attrName>
                                        </p:attrNameLst>
                                      </p:cBhvr>
                                      <p:rCtr x="36536" y="509"/>
                                    </p:animMotion>
                                  </p:childTnLst>
                                </p:cTn>
                              </p:par>
                              <p:par>
                                <p:cTn id="13" presetID="1" presetClass="mediacall" presetSubtype="0" fill="hold" nodeType="withEffect">
                                  <p:stCondLst>
                                    <p:cond delay="0"/>
                                  </p:stCondLst>
                                  <p:childTnLst>
                                    <p:cmd type="call" cmd="playFrom(0.0)">
                                      <p:cBhvr>
                                        <p:cTn id="14" dur="5773"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withEffect">
                                  <p:stCondLst>
                                    <p:cond delay="0"/>
                                  </p:stCondLst>
                                  <p:childTnLst>
                                    <p:cmd type="call" cmd="playFrom(0.0)">
                                      <p:cBhvr>
                                        <p:cTn id="24" dur="4414" fill="hold"/>
                                        <p:tgtEl>
                                          <p:spTgt spid="7"/>
                                        </p:tgtEl>
                                      </p:cBhvr>
                                    </p:cmd>
                                  </p:childTnLst>
                                </p:cTn>
                              </p:par>
                              <p:par>
                                <p:cTn id="25" presetID="63" presetClass="path" presetSubtype="0" accel="50000" decel="50000" fill="hold" nodeType="withEffect">
                                  <p:stCondLst>
                                    <p:cond delay="0"/>
                                  </p:stCondLst>
                                  <p:childTnLst>
                                    <p:animMotion origin="layout" path="M 0.7309 0.01019 L 1.64757 0.0213 " pathEditMode="relative" rAng="0" ptsTypes="AA">
                                      <p:cBhvr>
                                        <p:cTn id="26" dur="3750" fill="hold"/>
                                        <p:tgtEl>
                                          <p:spTgt spid="6"/>
                                        </p:tgtEl>
                                        <p:attrNameLst>
                                          <p:attrName>ppt_x</p:attrName>
                                          <p:attrName>ppt_y</p:attrName>
                                        </p:attrNameLst>
                                      </p:cBhvr>
                                      <p:rCtr x="45833" y="556"/>
                                    </p:animMotion>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9"/>
                </p:tgtEl>
              </p:cMediaNode>
            </p:audio>
            <p:audio>
              <p:cMediaNode vol="80000">
                <p:cTn id="28" fill="hold" display="0">
                  <p:stCondLst>
                    <p:cond delay="indefinite"/>
                  </p:stCondLst>
                  <p:endCondLst>
                    <p:cond evt="onStopAudio" delay="0">
                      <p:tgtEl>
                        <p:sldTgt/>
                      </p:tgtEl>
                    </p:cond>
                  </p:endCondLst>
                </p:cTn>
                <p:tgtEl>
                  <p:spTgt spid="7"/>
                </p:tgtEl>
              </p:cMediaNode>
            </p:audio>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2000" b="10664"/>
          <a:stretch>
            <a:fillRect/>
          </a:stretch>
        </p:blipFill>
        <p:spPr bwMode="auto">
          <a:xfrm>
            <a:off x="0" y="1"/>
            <a:ext cx="12192000" cy="68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V.A – Tiếng Chim Kêu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49000" y="-2133600"/>
            <a:ext cx="609600" cy="609600"/>
          </a:xfrm>
          <a:prstGeom prst="rect">
            <a:avLst/>
          </a:prstGeom>
        </p:spPr>
      </p:pic>
      <p:grpSp>
        <p:nvGrpSpPr>
          <p:cNvPr id="10" name="Group 9"/>
          <p:cNvGrpSpPr/>
          <p:nvPr/>
        </p:nvGrpSpPr>
        <p:grpSpPr>
          <a:xfrm>
            <a:off x="-6248400" y="600981"/>
            <a:ext cx="8077198" cy="3686085"/>
            <a:chOff x="152400" y="642075"/>
            <a:chExt cx="5170262" cy="3686085"/>
          </a:xfrm>
        </p:grpSpPr>
        <p:pic>
          <p:nvPicPr>
            <p:cNvPr id="11"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954" b="89967" l="0" r="100000">
                          <a14:foregroundMark x1="45000" y1="19735" x2="48000" y2="2403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52400" y="642075"/>
              <a:ext cx="4064041" cy="368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1"/>
            <p:cNvSpPr/>
            <p:nvPr/>
          </p:nvSpPr>
          <p:spPr>
            <a:xfrm>
              <a:off x="2301239" y="1706880"/>
              <a:ext cx="3021423" cy="2148840"/>
            </a:xfrm>
            <a:custGeom>
              <a:avLst/>
              <a:gdLst>
                <a:gd name="connsiteX0" fmla="*/ 289560 w 2606040"/>
                <a:gd name="connsiteY0" fmla="*/ 0 h 2148840"/>
                <a:gd name="connsiteX1" fmla="*/ 320040 w 2606040"/>
                <a:gd name="connsiteY1" fmla="*/ 76200 h 2148840"/>
                <a:gd name="connsiteX2" fmla="*/ 335280 w 2606040"/>
                <a:gd name="connsiteY2" fmla="*/ 121920 h 2148840"/>
                <a:gd name="connsiteX3" fmla="*/ 320040 w 2606040"/>
                <a:gd name="connsiteY3" fmla="*/ 457200 h 2148840"/>
                <a:gd name="connsiteX4" fmla="*/ 274320 w 2606040"/>
                <a:gd name="connsiteY4" fmla="*/ 624840 h 2148840"/>
                <a:gd name="connsiteX5" fmla="*/ 228600 w 2606040"/>
                <a:gd name="connsiteY5" fmla="*/ 762000 h 2148840"/>
                <a:gd name="connsiteX6" fmla="*/ 213360 w 2606040"/>
                <a:gd name="connsiteY6" fmla="*/ 807720 h 2148840"/>
                <a:gd name="connsiteX7" fmla="*/ 182880 w 2606040"/>
                <a:gd name="connsiteY7" fmla="*/ 853440 h 2148840"/>
                <a:gd name="connsiteX8" fmla="*/ 167640 w 2606040"/>
                <a:gd name="connsiteY8" fmla="*/ 899160 h 2148840"/>
                <a:gd name="connsiteX9" fmla="*/ 121920 w 2606040"/>
                <a:gd name="connsiteY9" fmla="*/ 960120 h 2148840"/>
                <a:gd name="connsiteX10" fmla="*/ 76200 w 2606040"/>
                <a:gd name="connsiteY10" fmla="*/ 1097280 h 2148840"/>
                <a:gd name="connsiteX11" fmla="*/ 60960 w 2606040"/>
                <a:gd name="connsiteY11" fmla="*/ 1143000 h 2148840"/>
                <a:gd name="connsiteX12" fmla="*/ 30480 w 2606040"/>
                <a:gd name="connsiteY12" fmla="*/ 1188720 h 2148840"/>
                <a:gd name="connsiteX13" fmla="*/ 0 w 2606040"/>
                <a:gd name="connsiteY13" fmla="*/ 1310640 h 2148840"/>
                <a:gd name="connsiteX14" fmla="*/ 15240 w 2606040"/>
                <a:gd name="connsiteY14" fmla="*/ 1630680 h 2148840"/>
                <a:gd name="connsiteX15" fmla="*/ 45720 w 2606040"/>
                <a:gd name="connsiteY15" fmla="*/ 1676400 h 2148840"/>
                <a:gd name="connsiteX16" fmla="*/ 91440 w 2606040"/>
                <a:gd name="connsiteY16" fmla="*/ 1767840 h 2148840"/>
                <a:gd name="connsiteX17" fmla="*/ 182880 w 2606040"/>
                <a:gd name="connsiteY17" fmla="*/ 1828800 h 2148840"/>
                <a:gd name="connsiteX18" fmla="*/ 289560 w 2606040"/>
                <a:gd name="connsiteY18" fmla="*/ 1965960 h 2148840"/>
                <a:gd name="connsiteX19" fmla="*/ 335280 w 2606040"/>
                <a:gd name="connsiteY19" fmla="*/ 1981200 h 2148840"/>
                <a:gd name="connsiteX20" fmla="*/ 381000 w 2606040"/>
                <a:gd name="connsiteY20" fmla="*/ 2011680 h 2148840"/>
                <a:gd name="connsiteX21" fmla="*/ 548640 w 2606040"/>
                <a:gd name="connsiteY21" fmla="*/ 2057400 h 2148840"/>
                <a:gd name="connsiteX22" fmla="*/ 777240 w 2606040"/>
                <a:gd name="connsiteY22" fmla="*/ 2103120 h 2148840"/>
                <a:gd name="connsiteX23" fmla="*/ 960120 w 2606040"/>
                <a:gd name="connsiteY23" fmla="*/ 2133600 h 2148840"/>
                <a:gd name="connsiteX24" fmla="*/ 1051560 w 2606040"/>
                <a:gd name="connsiteY24" fmla="*/ 2148840 h 2148840"/>
                <a:gd name="connsiteX25" fmla="*/ 1478280 w 2606040"/>
                <a:gd name="connsiteY25" fmla="*/ 2133600 h 2148840"/>
                <a:gd name="connsiteX26" fmla="*/ 1584960 w 2606040"/>
                <a:gd name="connsiteY26" fmla="*/ 2118360 h 2148840"/>
                <a:gd name="connsiteX27" fmla="*/ 1630680 w 2606040"/>
                <a:gd name="connsiteY27" fmla="*/ 2103120 h 2148840"/>
                <a:gd name="connsiteX28" fmla="*/ 1981200 w 2606040"/>
                <a:gd name="connsiteY28" fmla="*/ 2087880 h 2148840"/>
                <a:gd name="connsiteX29" fmla="*/ 2072640 w 2606040"/>
                <a:gd name="connsiteY29" fmla="*/ 2057400 h 2148840"/>
                <a:gd name="connsiteX30" fmla="*/ 2118360 w 2606040"/>
                <a:gd name="connsiteY30" fmla="*/ 2042160 h 2148840"/>
                <a:gd name="connsiteX31" fmla="*/ 2209800 w 2606040"/>
                <a:gd name="connsiteY31" fmla="*/ 1981200 h 2148840"/>
                <a:gd name="connsiteX32" fmla="*/ 2240280 w 2606040"/>
                <a:gd name="connsiteY32" fmla="*/ 1935480 h 2148840"/>
                <a:gd name="connsiteX33" fmla="*/ 2286000 w 2606040"/>
                <a:gd name="connsiteY33" fmla="*/ 1920240 h 2148840"/>
                <a:gd name="connsiteX34" fmla="*/ 2346960 w 2606040"/>
                <a:gd name="connsiteY34" fmla="*/ 1859280 h 2148840"/>
                <a:gd name="connsiteX35" fmla="*/ 2377440 w 2606040"/>
                <a:gd name="connsiteY35" fmla="*/ 1813560 h 2148840"/>
                <a:gd name="connsiteX36" fmla="*/ 2392680 w 2606040"/>
                <a:gd name="connsiteY36" fmla="*/ 1767840 h 2148840"/>
                <a:gd name="connsiteX37" fmla="*/ 2453640 w 2606040"/>
                <a:gd name="connsiteY37" fmla="*/ 1676400 h 2148840"/>
                <a:gd name="connsiteX38" fmla="*/ 2484120 w 2606040"/>
                <a:gd name="connsiteY38" fmla="*/ 1630680 h 2148840"/>
                <a:gd name="connsiteX39" fmla="*/ 2514600 w 2606040"/>
                <a:gd name="connsiteY39" fmla="*/ 1584960 h 2148840"/>
                <a:gd name="connsiteX40" fmla="*/ 2529840 w 2606040"/>
                <a:gd name="connsiteY40" fmla="*/ 1539240 h 2148840"/>
                <a:gd name="connsiteX41" fmla="*/ 2560320 w 2606040"/>
                <a:gd name="connsiteY41" fmla="*/ 1417320 h 2148840"/>
                <a:gd name="connsiteX42" fmla="*/ 2575560 w 2606040"/>
                <a:gd name="connsiteY42" fmla="*/ 1371600 h 2148840"/>
                <a:gd name="connsiteX43" fmla="*/ 2590800 w 2606040"/>
                <a:gd name="connsiteY43" fmla="*/ 1264920 h 2148840"/>
                <a:gd name="connsiteX44" fmla="*/ 2606040 w 2606040"/>
                <a:gd name="connsiteY44" fmla="*/ 1219200 h 2148840"/>
                <a:gd name="connsiteX45" fmla="*/ 2590800 w 2606040"/>
                <a:gd name="connsiteY45" fmla="*/ 822960 h 2148840"/>
                <a:gd name="connsiteX46" fmla="*/ 2545080 w 2606040"/>
                <a:gd name="connsiteY46" fmla="*/ 685800 h 2148840"/>
                <a:gd name="connsiteX47" fmla="*/ 2499360 w 2606040"/>
                <a:gd name="connsiteY47" fmla="*/ 655320 h 2148840"/>
                <a:gd name="connsiteX48" fmla="*/ 2484120 w 2606040"/>
                <a:gd name="connsiteY48" fmla="*/ 609600 h 2148840"/>
                <a:gd name="connsiteX49" fmla="*/ 2301240 w 2606040"/>
                <a:gd name="connsiteY49" fmla="*/ 457200 h 2148840"/>
                <a:gd name="connsiteX50" fmla="*/ 2087880 w 2606040"/>
                <a:gd name="connsiteY50" fmla="*/ 411480 h 2148840"/>
                <a:gd name="connsiteX51" fmla="*/ 2026920 w 2606040"/>
                <a:gd name="connsiteY51" fmla="*/ 396240 h 2148840"/>
                <a:gd name="connsiteX52" fmla="*/ 1950720 w 2606040"/>
                <a:gd name="connsiteY52" fmla="*/ 381000 h 2148840"/>
                <a:gd name="connsiteX53" fmla="*/ 1905000 w 2606040"/>
                <a:gd name="connsiteY53" fmla="*/ 365760 h 2148840"/>
                <a:gd name="connsiteX54" fmla="*/ 1706880 w 2606040"/>
                <a:gd name="connsiteY54" fmla="*/ 335280 h 2148840"/>
                <a:gd name="connsiteX55" fmla="*/ 1615440 w 2606040"/>
                <a:gd name="connsiteY55" fmla="*/ 320040 h 2148840"/>
                <a:gd name="connsiteX56" fmla="*/ 1493520 w 2606040"/>
                <a:gd name="connsiteY56" fmla="*/ 304800 h 2148840"/>
                <a:gd name="connsiteX57" fmla="*/ 1249680 w 2606040"/>
                <a:gd name="connsiteY57" fmla="*/ 274320 h 2148840"/>
                <a:gd name="connsiteX58" fmla="*/ 1203960 w 2606040"/>
                <a:gd name="connsiteY58" fmla="*/ 259080 h 2148840"/>
                <a:gd name="connsiteX59" fmla="*/ 1066800 w 2606040"/>
                <a:gd name="connsiteY59" fmla="*/ 228600 h 2148840"/>
                <a:gd name="connsiteX60" fmla="*/ 960120 w 2606040"/>
                <a:gd name="connsiteY60" fmla="*/ 213360 h 2148840"/>
                <a:gd name="connsiteX61" fmla="*/ 838200 w 2606040"/>
                <a:gd name="connsiteY61" fmla="*/ 182880 h 2148840"/>
                <a:gd name="connsiteX62" fmla="*/ 792480 w 2606040"/>
                <a:gd name="connsiteY62" fmla="*/ 152400 h 2148840"/>
                <a:gd name="connsiteX63" fmla="*/ 701040 w 2606040"/>
                <a:gd name="connsiteY63" fmla="*/ 121920 h 2148840"/>
                <a:gd name="connsiteX64" fmla="*/ 655320 w 2606040"/>
                <a:gd name="connsiteY64" fmla="*/ 106680 h 2148840"/>
                <a:gd name="connsiteX65" fmla="*/ 594360 w 2606040"/>
                <a:gd name="connsiteY65" fmla="*/ 76200 h 2148840"/>
                <a:gd name="connsiteX66" fmla="*/ 335280 w 2606040"/>
                <a:gd name="connsiteY66" fmla="*/ 45720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06040" h="2148840">
                  <a:moveTo>
                    <a:pt x="289560" y="0"/>
                  </a:moveTo>
                  <a:cubicBezTo>
                    <a:pt x="299720" y="25400"/>
                    <a:pt x="310434" y="50585"/>
                    <a:pt x="320040" y="76200"/>
                  </a:cubicBezTo>
                  <a:cubicBezTo>
                    <a:pt x="325681" y="91242"/>
                    <a:pt x="335280" y="105856"/>
                    <a:pt x="335280" y="121920"/>
                  </a:cubicBezTo>
                  <a:cubicBezTo>
                    <a:pt x="335280" y="233795"/>
                    <a:pt x="328304" y="345630"/>
                    <a:pt x="320040" y="457200"/>
                  </a:cubicBezTo>
                  <a:cubicBezTo>
                    <a:pt x="315937" y="512591"/>
                    <a:pt x="291362" y="573713"/>
                    <a:pt x="274320" y="624840"/>
                  </a:cubicBezTo>
                  <a:lnTo>
                    <a:pt x="228600" y="762000"/>
                  </a:lnTo>
                  <a:cubicBezTo>
                    <a:pt x="223520" y="777240"/>
                    <a:pt x="222271" y="794354"/>
                    <a:pt x="213360" y="807720"/>
                  </a:cubicBezTo>
                  <a:cubicBezTo>
                    <a:pt x="203200" y="822960"/>
                    <a:pt x="191071" y="837057"/>
                    <a:pt x="182880" y="853440"/>
                  </a:cubicBezTo>
                  <a:cubicBezTo>
                    <a:pt x="175696" y="867808"/>
                    <a:pt x="175610" y="885212"/>
                    <a:pt x="167640" y="899160"/>
                  </a:cubicBezTo>
                  <a:cubicBezTo>
                    <a:pt x="155038" y="921213"/>
                    <a:pt x="137160" y="939800"/>
                    <a:pt x="121920" y="960120"/>
                  </a:cubicBezTo>
                  <a:lnTo>
                    <a:pt x="76200" y="1097280"/>
                  </a:lnTo>
                  <a:cubicBezTo>
                    <a:pt x="71120" y="1112520"/>
                    <a:pt x="69871" y="1129634"/>
                    <a:pt x="60960" y="1143000"/>
                  </a:cubicBezTo>
                  <a:cubicBezTo>
                    <a:pt x="50800" y="1158240"/>
                    <a:pt x="38671" y="1172337"/>
                    <a:pt x="30480" y="1188720"/>
                  </a:cubicBezTo>
                  <a:cubicBezTo>
                    <a:pt x="14859" y="1219962"/>
                    <a:pt x="5797" y="1281657"/>
                    <a:pt x="0" y="1310640"/>
                  </a:cubicBezTo>
                  <a:cubicBezTo>
                    <a:pt x="5080" y="1417320"/>
                    <a:pt x="1993" y="1524704"/>
                    <a:pt x="15240" y="1630680"/>
                  </a:cubicBezTo>
                  <a:cubicBezTo>
                    <a:pt x="17512" y="1648855"/>
                    <a:pt x="37529" y="1660017"/>
                    <a:pt x="45720" y="1676400"/>
                  </a:cubicBezTo>
                  <a:cubicBezTo>
                    <a:pt x="66254" y="1717468"/>
                    <a:pt x="52617" y="1733870"/>
                    <a:pt x="91440" y="1767840"/>
                  </a:cubicBezTo>
                  <a:cubicBezTo>
                    <a:pt x="119009" y="1791963"/>
                    <a:pt x="182880" y="1828800"/>
                    <a:pt x="182880" y="1828800"/>
                  </a:cubicBezTo>
                  <a:cubicBezTo>
                    <a:pt x="202173" y="1886680"/>
                    <a:pt x="212461" y="1940260"/>
                    <a:pt x="289560" y="1965960"/>
                  </a:cubicBezTo>
                  <a:cubicBezTo>
                    <a:pt x="304800" y="1971040"/>
                    <a:pt x="320912" y="1974016"/>
                    <a:pt x="335280" y="1981200"/>
                  </a:cubicBezTo>
                  <a:cubicBezTo>
                    <a:pt x="351663" y="1989391"/>
                    <a:pt x="364262" y="2004241"/>
                    <a:pt x="381000" y="2011680"/>
                  </a:cubicBezTo>
                  <a:cubicBezTo>
                    <a:pt x="478526" y="2055025"/>
                    <a:pt x="455841" y="2032091"/>
                    <a:pt x="548640" y="2057400"/>
                  </a:cubicBezTo>
                  <a:cubicBezTo>
                    <a:pt x="734376" y="2108055"/>
                    <a:pt x="535620" y="2076273"/>
                    <a:pt x="777240" y="2103120"/>
                  </a:cubicBezTo>
                  <a:cubicBezTo>
                    <a:pt x="872542" y="2134887"/>
                    <a:pt x="789980" y="2110915"/>
                    <a:pt x="960120" y="2133600"/>
                  </a:cubicBezTo>
                  <a:cubicBezTo>
                    <a:pt x="990749" y="2137684"/>
                    <a:pt x="1021080" y="2143760"/>
                    <a:pt x="1051560" y="2148840"/>
                  </a:cubicBezTo>
                  <a:cubicBezTo>
                    <a:pt x="1193800" y="2143760"/>
                    <a:pt x="1336181" y="2141720"/>
                    <a:pt x="1478280" y="2133600"/>
                  </a:cubicBezTo>
                  <a:cubicBezTo>
                    <a:pt x="1514143" y="2131551"/>
                    <a:pt x="1549737" y="2125405"/>
                    <a:pt x="1584960" y="2118360"/>
                  </a:cubicBezTo>
                  <a:cubicBezTo>
                    <a:pt x="1600712" y="2115210"/>
                    <a:pt x="1614663" y="2104352"/>
                    <a:pt x="1630680" y="2103120"/>
                  </a:cubicBezTo>
                  <a:cubicBezTo>
                    <a:pt x="1747286" y="2094150"/>
                    <a:pt x="1864360" y="2092960"/>
                    <a:pt x="1981200" y="2087880"/>
                  </a:cubicBezTo>
                  <a:lnTo>
                    <a:pt x="2072640" y="2057400"/>
                  </a:lnTo>
                  <a:cubicBezTo>
                    <a:pt x="2087880" y="2052320"/>
                    <a:pt x="2104994" y="2051071"/>
                    <a:pt x="2118360" y="2042160"/>
                  </a:cubicBezTo>
                  <a:lnTo>
                    <a:pt x="2209800" y="1981200"/>
                  </a:lnTo>
                  <a:cubicBezTo>
                    <a:pt x="2219960" y="1965960"/>
                    <a:pt x="2225977" y="1946922"/>
                    <a:pt x="2240280" y="1935480"/>
                  </a:cubicBezTo>
                  <a:cubicBezTo>
                    <a:pt x="2252824" y="1925445"/>
                    <a:pt x="2274641" y="1931599"/>
                    <a:pt x="2286000" y="1920240"/>
                  </a:cubicBezTo>
                  <a:cubicBezTo>
                    <a:pt x="2367280" y="1838960"/>
                    <a:pt x="2225040" y="1899920"/>
                    <a:pt x="2346960" y="1859280"/>
                  </a:cubicBezTo>
                  <a:cubicBezTo>
                    <a:pt x="2357120" y="1844040"/>
                    <a:pt x="2369249" y="1829943"/>
                    <a:pt x="2377440" y="1813560"/>
                  </a:cubicBezTo>
                  <a:cubicBezTo>
                    <a:pt x="2384624" y="1799192"/>
                    <a:pt x="2384878" y="1781883"/>
                    <a:pt x="2392680" y="1767840"/>
                  </a:cubicBezTo>
                  <a:cubicBezTo>
                    <a:pt x="2410470" y="1735818"/>
                    <a:pt x="2433320" y="1706880"/>
                    <a:pt x="2453640" y="1676400"/>
                  </a:cubicBezTo>
                  <a:lnTo>
                    <a:pt x="2484120" y="1630680"/>
                  </a:lnTo>
                  <a:cubicBezTo>
                    <a:pt x="2494280" y="1615440"/>
                    <a:pt x="2508808" y="1602336"/>
                    <a:pt x="2514600" y="1584960"/>
                  </a:cubicBezTo>
                  <a:cubicBezTo>
                    <a:pt x="2519680" y="1569720"/>
                    <a:pt x="2525613" y="1554738"/>
                    <a:pt x="2529840" y="1539240"/>
                  </a:cubicBezTo>
                  <a:cubicBezTo>
                    <a:pt x="2540862" y="1498825"/>
                    <a:pt x="2547073" y="1457061"/>
                    <a:pt x="2560320" y="1417320"/>
                  </a:cubicBezTo>
                  <a:lnTo>
                    <a:pt x="2575560" y="1371600"/>
                  </a:lnTo>
                  <a:cubicBezTo>
                    <a:pt x="2580640" y="1336040"/>
                    <a:pt x="2583755" y="1300143"/>
                    <a:pt x="2590800" y="1264920"/>
                  </a:cubicBezTo>
                  <a:cubicBezTo>
                    <a:pt x="2593950" y="1249168"/>
                    <a:pt x="2606040" y="1235264"/>
                    <a:pt x="2606040" y="1219200"/>
                  </a:cubicBezTo>
                  <a:cubicBezTo>
                    <a:pt x="2606040" y="1087022"/>
                    <a:pt x="2599310" y="954863"/>
                    <a:pt x="2590800" y="822960"/>
                  </a:cubicBezTo>
                  <a:cubicBezTo>
                    <a:pt x="2588249" y="783425"/>
                    <a:pt x="2572107" y="718233"/>
                    <a:pt x="2545080" y="685800"/>
                  </a:cubicBezTo>
                  <a:cubicBezTo>
                    <a:pt x="2533354" y="671729"/>
                    <a:pt x="2514600" y="665480"/>
                    <a:pt x="2499360" y="655320"/>
                  </a:cubicBezTo>
                  <a:cubicBezTo>
                    <a:pt x="2494280" y="640080"/>
                    <a:pt x="2493983" y="622280"/>
                    <a:pt x="2484120" y="609600"/>
                  </a:cubicBezTo>
                  <a:cubicBezTo>
                    <a:pt x="2459412" y="577832"/>
                    <a:pt x="2349821" y="469345"/>
                    <a:pt x="2301240" y="457200"/>
                  </a:cubicBezTo>
                  <a:cubicBezTo>
                    <a:pt x="2029356" y="389229"/>
                    <a:pt x="2309148" y="455734"/>
                    <a:pt x="2087880" y="411480"/>
                  </a:cubicBezTo>
                  <a:cubicBezTo>
                    <a:pt x="2067341" y="407372"/>
                    <a:pt x="2047367" y="400784"/>
                    <a:pt x="2026920" y="396240"/>
                  </a:cubicBezTo>
                  <a:cubicBezTo>
                    <a:pt x="2001634" y="390621"/>
                    <a:pt x="1975850" y="387282"/>
                    <a:pt x="1950720" y="381000"/>
                  </a:cubicBezTo>
                  <a:cubicBezTo>
                    <a:pt x="1935135" y="377104"/>
                    <a:pt x="1920682" y="369245"/>
                    <a:pt x="1905000" y="365760"/>
                  </a:cubicBezTo>
                  <a:cubicBezTo>
                    <a:pt x="1862234" y="356256"/>
                    <a:pt x="1746379" y="341357"/>
                    <a:pt x="1706880" y="335280"/>
                  </a:cubicBezTo>
                  <a:cubicBezTo>
                    <a:pt x="1676339" y="330581"/>
                    <a:pt x="1646030" y="324410"/>
                    <a:pt x="1615440" y="320040"/>
                  </a:cubicBezTo>
                  <a:cubicBezTo>
                    <a:pt x="1574895" y="314248"/>
                    <a:pt x="1534117" y="310213"/>
                    <a:pt x="1493520" y="304800"/>
                  </a:cubicBezTo>
                  <a:cubicBezTo>
                    <a:pt x="1276064" y="275806"/>
                    <a:pt x="1506085" y="302809"/>
                    <a:pt x="1249680" y="274320"/>
                  </a:cubicBezTo>
                  <a:cubicBezTo>
                    <a:pt x="1234440" y="269240"/>
                    <a:pt x="1219406" y="263493"/>
                    <a:pt x="1203960" y="259080"/>
                  </a:cubicBezTo>
                  <a:cubicBezTo>
                    <a:pt x="1165600" y="248120"/>
                    <a:pt x="1104512" y="234885"/>
                    <a:pt x="1066800" y="228600"/>
                  </a:cubicBezTo>
                  <a:cubicBezTo>
                    <a:pt x="1031368" y="222695"/>
                    <a:pt x="995343" y="220405"/>
                    <a:pt x="960120" y="213360"/>
                  </a:cubicBezTo>
                  <a:cubicBezTo>
                    <a:pt x="919043" y="205145"/>
                    <a:pt x="838200" y="182880"/>
                    <a:pt x="838200" y="182880"/>
                  </a:cubicBezTo>
                  <a:cubicBezTo>
                    <a:pt x="822960" y="172720"/>
                    <a:pt x="809218" y="159839"/>
                    <a:pt x="792480" y="152400"/>
                  </a:cubicBezTo>
                  <a:cubicBezTo>
                    <a:pt x="763120" y="139351"/>
                    <a:pt x="731520" y="132080"/>
                    <a:pt x="701040" y="121920"/>
                  </a:cubicBezTo>
                  <a:cubicBezTo>
                    <a:pt x="685800" y="116840"/>
                    <a:pt x="669688" y="113864"/>
                    <a:pt x="655320" y="106680"/>
                  </a:cubicBezTo>
                  <a:cubicBezTo>
                    <a:pt x="635000" y="96520"/>
                    <a:pt x="616400" y="81710"/>
                    <a:pt x="594360" y="76200"/>
                  </a:cubicBezTo>
                  <a:cubicBezTo>
                    <a:pt x="455737" y="41544"/>
                    <a:pt x="444794" y="45720"/>
                    <a:pt x="335280" y="45720"/>
                  </a:cubicBezTo>
                </a:path>
              </a:pathLst>
            </a:custGeom>
            <a:solidFill>
              <a:schemeClr val="accent2">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Thực hiện tính 3,6 x 0,25 được kết quả là: </a:t>
              </a:r>
              <a:endPar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3" name="Tiếng yeah của trẻ con mp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690648" y="4131995"/>
            <a:ext cx="609600" cy="609600"/>
          </a:xfrm>
          <a:prstGeom prst="rect">
            <a:avLst/>
          </a:prstGeom>
        </p:spPr>
      </p:pic>
      <p:sp>
        <p:nvSpPr>
          <p:cNvPr id="14" name="Oval Callout 13"/>
          <p:cNvSpPr/>
          <p:nvPr/>
        </p:nvSpPr>
        <p:spPr>
          <a:xfrm>
            <a:off x="6553200" y="5029200"/>
            <a:ext cx="3657600" cy="1371600"/>
          </a:xfrm>
          <a:prstGeom prst="wedgeEllipseCallout">
            <a:avLst>
              <a:gd name="adj1" fmla="val 18016"/>
              <a:gd name="adj2" fmla="val -11979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0,9</a:t>
            </a:r>
            <a:endParaRPr kumimoji="0" lang="en-US" sz="6600" b="1" i="0" u="none" strike="noStrike" kern="1200" cap="none" spc="0" normalizeH="0" baseline="0" noProof="0" dirty="0">
              <a:ln>
                <a:noFill/>
              </a:ln>
              <a:solidFill>
                <a:prstClr val="white"/>
              </a:solidFill>
              <a:effectLst/>
              <a:uLnTx/>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73" fill="hold"/>
                                        <p:tgtEl>
                                          <p:spTgt spid="9"/>
                                        </p:tgtEl>
                                      </p:cBhvr>
                                    </p:cmd>
                                  </p:childTnLst>
                                </p:cTn>
                              </p:par>
                              <p:par>
                                <p:cTn id="7" presetID="32" presetClass="emph" presetSubtype="0" repeatCount="indefinite" fill="hold" nodeType="withEffect">
                                  <p:stCondLst>
                                    <p:cond delay="0"/>
                                  </p:stCondLst>
                                  <p:childTnLst>
                                    <p:animRot by="120000">
                                      <p:cBhvr>
                                        <p:cTn id="8" dur="275" fill="hold">
                                          <p:stCondLst>
                                            <p:cond delay="0"/>
                                          </p:stCondLst>
                                        </p:cTn>
                                        <p:tgtEl>
                                          <p:spTgt spid="10"/>
                                        </p:tgtEl>
                                        <p:attrNameLst>
                                          <p:attrName>r</p:attrName>
                                        </p:attrNameLst>
                                      </p:cBhvr>
                                    </p:animRot>
                                    <p:animRot by="-240000">
                                      <p:cBhvr>
                                        <p:cTn id="9" dur="550" fill="hold">
                                          <p:stCondLst>
                                            <p:cond delay="550"/>
                                          </p:stCondLst>
                                        </p:cTn>
                                        <p:tgtEl>
                                          <p:spTgt spid="10"/>
                                        </p:tgtEl>
                                        <p:attrNameLst>
                                          <p:attrName>r</p:attrName>
                                        </p:attrNameLst>
                                      </p:cBhvr>
                                    </p:animRot>
                                    <p:animRot by="240000">
                                      <p:cBhvr>
                                        <p:cTn id="10" dur="550" fill="hold">
                                          <p:stCondLst>
                                            <p:cond delay="1100"/>
                                          </p:stCondLst>
                                        </p:cTn>
                                        <p:tgtEl>
                                          <p:spTgt spid="10"/>
                                        </p:tgtEl>
                                        <p:attrNameLst>
                                          <p:attrName>r</p:attrName>
                                        </p:attrNameLst>
                                      </p:cBhvr>
                                    </p:animRot>
                                    <p:animRot by="-240000">
                                      <p:cBhvr>
                                        <p:cTn id="11" dur="550" fill="hold">
                                          <p:stCondLst>
                                            <p:cond delay="1650"/>
                                          </p:stCondLst>
                                        </p:cTn>
                                        <p:tgtEl>
                                          <p:spTgt spid="10"/>
                                        </p:tgtEl>
                                        <p:attrNameLst>
                                          <p:attrName>r</p:attrName>
                                        </p:attrNameLst>
                                      </p:cBhvr>
                                    </p:animRot>
                                    <p:animRot by="120000">
                                      <p:cBhvr>
                                        <p:cTn id="12" dur="550" fill="hold">
                                          <p:stCondLst>
                                            <p:cond delay="2200"/>
                                          </p:stCondLst>
                                        </p:cTn>
                                        <p:tgtEl>
                                          <p:spTgt spid="10"/>
                                        </p:tgtEl>
                                        <p:attrNameLst>
                                          <p:attrName>r</p:attrName>
                                        </p:attrNameLst>
                                      </p:cBhvr>
                                    </p:animRot>
                                  </p:childTnLst>
                                </p:cTn>
                              </p:par>
                              <p:par>
                                <p:cTn id="13" presetID="63" presetClass="path" presetSubtype="0" accel="50000" decel="50000" fill="hold" nodeType="withEffect">
                                  <p:stCondLst>
                                    <p:cond delay="0"/>
                                  </p:stCondLst>
                                  <p:childTnLst>
                                    <p:animMotion origin="layout" path="M 3.33333E-6 -1.48148E-6 L 0.7309 0.01019 " pathEditMode="relative" rAng="0" ptsTypes="AA">
                                      <p:cBhvr>
                                        <p:cTn id="14" dur="3500" fill="hold"/>
                                        <p:tgtEl>
                                          <p:spTgt spid="10"/>
                                        </p:tgtEl>
                                        <p:attrNameLst>
                                          <p:attrName>ppt_x</p:attrName>
                                          <p:attrName>ppt_y</p:attrName>
                                        </p:attrNameLst>
                                      </p:cBhvr>
                                      <p:rCtr x="36545" y="509"/>
                                    </p:animMotion>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9"/>
                </p:tgtEl>
              </p:cMediaNode>
            </p:audio>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4414" fill="hold"/>
                                        <p:tgtEl>
                                          <p:spTgt spid="13"/>
                                        </p:tgtEl>
                                      </p:cBhvr>
                                    </p:cmd>
                                  </p:childTnLst>
                                </p:cTn>
                              </p:par>
                              <p:par>
                                <p:cTn id="26" presetID="63" presetClass="path" presetSubtype="0" accel="50000" decel="50000" fill="hold" nodeType="withEffect">
                                  <p:stCondLst>
                                    <p:cond delay="0"/>
                                  </p:stCondLst>
                                  <p:childTnLst>
                                    <p:animMotion origin="layout" path="M 0.7309 0.01019 L 1.64757 0.0213 " pathEditMode="relative" rAng="0" ptsTypes="AA">
                                      <p:cBhvr>
                                        <p:cTn id="27" dur="3750" fill="hold"/>
                                        <p:tgtEl>
                                          <p:spTgt spid="10"/>
                                        </p:tgtEl>
                                        <p:attrNameLst>
                                          <p:attrName>ppt_x</p:attrName>
                                          <p:attrName>ppt_y</p:attrName>
                                        </p:attrNameLst>
                                      </p:cBhvr>
                                      <p:rCtr x="45833" y="556"/>
                                    </p:animMotion>
                                  </p:childTnLst>
                                </p:cTn>
                              </p:par>
                            </p:childTnLst>
                          </p:cTn>
                        </p:par>
                      </p:childTnLst>
                    </p:cTn>
                  </p:par>
                </p:childTnLst>
              </p:cTn>
              <p:nextCondLst>
                <p:cond evt="onClick" delay="0">
                  <p:tgtEl>
                    <p:spTgt spid="10"/>
                  </p:tgtEl>
                </p:cond>
              </p:nextCondLst>
            </p:seq>
            <p:audio>
              <p:cMediaNode vol="80000">
                <p:cTn id="28" fill="hold" display="0">
                  <p:stCondLst>
                    <p:cond delay="indefinite"/>
                  </p:stCondLst>
                  <p:endCondLst>
                    <p:cond evt="onStopAudio" delay="0">
                      <p:tgtEl>
                        <p:sldTgt/>
                      </p:tgtEl>
                    </p:cond>
                  </p:endCondLst>
                </p:cTn>
                <p:tgtEl>
                  <p:spTgt spid="13"/>
                </p:tgtEl>
              </p:cMediaNode>
            </p:audio>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800" b="9546"/>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V.A – Tiếng Chim Kêu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49000" y="-2133600"/>
            <a:ext cx="609600" cy="609600"/>
          </a:xfrm>
          <a:prstGeom prst="rect">
            <a:avLst/>
          </a:prstGeom>
        </p:spPr>
      </p:pic>
      <p:grpSp>
        <p:nvGrpSpPr>
          <p:cNvPr id="9" name="Group 8"/>
          <p:cNvGrpSpPr/>
          <p:nvPr/>
        </p:nvGrpSpPr>
        <p:grpSpPr>
          <a:xfrm>
            <a:off x="-7888486" y="534811"/>
            <a:ext cx="6593086" cy="3686085"/>
            <a:chOff x="-182990" y="575905"/>
            <a:chExt cx="4850517" cy="3686085"/>
          </a:xfrm>
        </p:grpSpPr>
        <p:pic>
          <p:nvPicPr>
            <p:cNvPr id="10"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954" b="89967" l="0" r="100000">
                          <a14:foregroundMark x1="45000" y1="19735" x2="48000" y2="2403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2990" y="575905"/>
              <a:ext cx="4064041" cy="368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a:off x="1849031" y="1706880"/>
              <a:ext cx="2818496" cy="2148840"/>
            </a:xfrm>
            <a:custGeom>
              <a:avLst/>
              <a:gdLst>
                <a:gd name="connsiteX0" fmla="*/ 289560 w 2606040"/>
                <a:gd name="connsiteY0" fmla="*/ 0 h 2148840"/>
                <a:gd name="connsiteX1" fmla="*/ 320040 w 2606040"/>
                <a:gd name="connsiteY1" fmla="*/ 76200 h 2148840"/>
                <a:gd name="connsiteX2" fmla="*/ 335280 w 2606040"/>
                <a:gd name="connsiteY2" fmla="*/ 121920 h 2148840"/>
                <a:gd name="connsiteX3" fmla="*/ 320040 w 2606040"/>
                <a:gd name="connsiteY3" fmla="*/ 457200 h 2148840"/>
                <a:gd name="connsiteX4" fmla="*/ 274320 w 2606040"/>
                <a:gd name="connsiteY4" fmla="*/ 624840 h 2148840"/>
                <a:gd name="connsiteX5" fmla="*/ 228600 w 2606040"/>
                <a:gd name="connsiteY5" fmla="*/ 762000 h 2148840"/>
                <a:gd name="connsiteX6" fmla="*/ 213360 w 2606040"/>
                <a:gd name="connsiteY6" fmla="*/ 807720 h 2148840"/>
                <a:gd name="connsiteX7" fmla="*/ 182880 w 2606040"/>
                <a:gd name="connsiteY7" fmla="*/ 853440 h 2148840"/>
                <a:gd name="connsiteX8" fmla="*/ 167640 w 2606040"/>
                <a:gd name="connsiteY8" fmla="*/ 899160 h 2148840"/>
                <a:gd name="connsiteX9" fmla="*/ 121920 w 2606040"/>
                <a:gd name="connsiteY9" fmla="*/ 960120 h 2148840"/>
                <a:gd name="connsiteX10" fmla="*/ 76200 w 2606040"/>
                <a:gd name="connsiteY10" fmla="*/ 1097280 h 2148840"/>
                <a:gd name="connsiteX11" fmla="*/ 60960 w 2606040"/>
                <a:gd name="connsiteY11" fmla="*/ 1143000 h 2148840"/>
                <a:gd name="connsiteX12" fmla="*/ 30480 w 2606040"/>
                <a:gd name="connsiteY12" fmla="*/ 1188720 h 2148840"/>
                <a:gd name="connsiteX13" fmla="*/ 0 w 2606040"/>
                <a:gd name="connsiteY13" fmla="*/ 1310640 h 2148840"/>
                <a:gd name="connsiteX14" fmla="*/ 15240 w 2606040"/>
                <a:gd name="connsiteY14" fmla="*/ 1630680 h 2148840"/>
                <a:gd name="connsiteX15" fmla="*/ 45720 w 2606040"/>
                <a:gd name="connsiteY15" fmla="*/ 1676400 h 2148840"/>
                <a:gd name="connsiteX16" fmla="*/ 91440 w 2606040"/>
                <a:gd name="connsiteY16" fmla="*/ 1767840 h 2148840"/>
                <a:gd name="connsiteX17" fmla="*/ 182880 w 2606040"/>
                <a:gd name="connsiteY17" fmla="*/ 1828800 h 2148840"/>
                <a:gd name="connsiteX18" fmla="*/ 289560 w 2606040"/>
                <a:gd name="connsiteY18" fmla="*/ 1965960 h 2148840"/>
                <a:gd name="connsiteX19" fmla="*/ 335280 w 2606040"/>
                <a:gd name="connsiteY19" fmla="*/ 1981200 h 2148840"/>
                <a:gd name="connsiteX20" fmla="*/ 381000 w 2606040"/>
                <a:gd name="connsiteY20" fmla="*/ 2011680 h 2148840"/>
                <a:gd name="connsiteX21" fmla="*/ 548640 w 2606040"/>
                <a:gd name="connsiteY21" fmla="*/ 2057400 h 2148840"/>
                <a:gd name="connsiteX22" fmla="*/ 777240 w 2606040"/>
                <a:gd name="connsiteY22" fmla="*/ 2103120 h 2148840"/>
                <a:gd name="connsiteX23" fmla="*/ 960120 w 2606040"/>
                <a:gd name="connsiteY23" fmla="*/ 2133600 h 2148840"/>
                <a:gd name="connsiteX24" fmla="*/ 1051560 w 2606040"/>
                <a:gd name="connsiteY24" fmla="*/ 2148840 h 2148840"/>
                <a:gd name="connsiteX25" fmla="*/ 1478280 w 2606040"/>
                <a:gd name="connsiteY25" fmla="*/ 2133600 h 2148840"/>
                <a:gd name="connsiteX26" fmla="*/ 1584960 w 2606040"/>
                <a:gd name="connsiteY26" fmla="*/ 2118360 h 2148840"/>
                <a:gd name="connsiteX27" fmla="*/ 1630680 w 2606040"/>
                <a:gd name="connsiteY27" fmla="*/ 2103120 h 2148840"/>
                <a:gd name="connsiteX28" fmla="*/ 1981200 w 2606040"/>
                <a:gd name="connsiteY28" fmla="*/ 2087880 h 2148840"/>
                <a:gd name="connsiteX29" fmla="*/ 2072640 w 2606040"/>
                <a:gd name="connsiteY29" fmla="*/ 2057400 h 2148840"/>
                <a:gd name="connsiteX30" fmla="*/ 2118360 w 2606040"/>
                <a:gd name="connsiteY30" fmla="*/ 2042160 h 2148840"/>
                <a:gd name="connsiteX31" fmla="*/ 2209800 w 2606040"/>
                <a:gd name="connsiteY31" fmla="*/ 1981200 h 2148840"/>
                <a:gd name="connsiteX32" fmla="*/ 2240280 w 2606040"/>
                <a:gd name="connsiteY32" fmla="*/ 1935480 h 2148840"/>
                <a:gd name="connsiteX33" fmla="*/ 2286000 w 2606040"/>
                <a:gd name="connsiteY33" fmla="*/ 1920240 h 2148840"/>
                <a:gd name="connsiteX34" fmla="*/ 2346960 w 2606040"/>
                <a:gd name="connsiteY34" fmla="*/ 1859280 h 2148840"/>
                <a:gd name="connsiteX35" fmla="*/ 2377440 w 2606040"/>
                <a:gd name="connsiteY35" fmla="*/ 1813560 h 2148840"/>
                <a:gd name="connsiteX36" fmla="*/ 2392680 w 2606040"/>
                <a:gd name="connsiteY36" fmla="*/ 1767840 h 2148840"/>
                <a:gd name="connsiteX37" fmla="*/ 2453640 w 2606040"/>
                <a:gd name="connsiteY37" fmla="*/ 1676400 h 2148840"/>
                <a:gd name="connsiteX38" fmla="*/ 2484120 w 2606040"/>
                <a:gd name="connsiteY38" fmla="*/ 1630680 h 2148840"/>
                <a:gd name="connsiteX39" fmla="*/ 2514600 w 2606040"/>
                <a:gd name="connsiteY39" fmla="*/ 1584960 h 2148840"/>
                <a:gd name="connsiteX40" fmla="*/ 2529840 w 2606040"/>
                <a:gd name="connsiteY40" fmla="*/ 1539240 h 2148840"/>
                <a:gd name="connsiteX41" fmla="*/ 2560320 w 2606040"/>
                <a:gd name="connsiteY41" fmla="*/ 1417320 h 2148840"/>
                <a:gd name="connsiteX42" fmla="*/ 2575560 w 2606040"/>
                <a:gd name="connsiteY42" fmla="*/ 1371600 h 2148840"/>
                <a:gd name="connsiteX43" fmla="*/ 2590800 w 2606040"/>
                <a:gd name="connsiteY43" fmla="*/ 1264920 h 2148840"/>
                <a:gd name="connsiteX44" fmla="*/ 2606040 w 2606040"/>
                <a:gd name="connsiteY44" fmla="*/ 1219200 h 2148840"/>
                <a:gd name="connsiteX45" fmla="*/ 2590800 w 2606040"/>
                <a:gd name="connsiteY45" fmla="*/ 822960 h 2148840"/>
                <a:gd name="connsiteX46" fmla="*/ 2545080 w 2606040"/>
                <a:gd name="connsiteY46" fmla="*/ 685800 h 2148840"/>
                <a:gd name="connsiteX47" fmla="*/ 2499360 w 2606040"/>
                <a:gd name="connsiteY47" fmla="*/ 655320 h 2148840"/>
                <a:gd name="connsiteX48" fmla="*/ 2484120 w 2606040"/>
                <a:gd name="connsiteY48" fmla="*/ 609600 h 2148840"/>
                <a:gd name="connsiteX49" fmla="*/ 2301240 w 2606040"/>
                <a:gd name="connsiteY49" fmla="*/ 457200 h 2148840"/>
                <a:gd name="connsiteX50" fmla="*/ 2087880 w 2606040"/>
                <a:gd name="connsiteY50" fmla="*/ 411480 h 2148840"/>
                <a:gd name="connsiteX51" fmla="*/ 2026920 w 2606040"/>
                <a:gd name="connsiteY51" fmla="*/ 396240 h 2148840"/>
                <a:gd name="connsiteX52" fmla="*/ 1950720 w 2606040"/>
                <a:gd name="connsiteY52" fmla="*/ 381000 h 2148840"/>
                <a:gd name="connsiteX53" fmla="*/ 1905000 w 2606040"/>
                <a:gd name="connsiteY53" fmla="*/ 365760 h 2148840"/>
                <a:gd name="connsiteX54" fmla="*/ 1706880 w 2606040"/>
                <a:gd name="connsiteY54" fmla="*/ 335280 h 2148840"/>
                <a:gd name="connsiteX55" fmla="*/ 1615440 w 2606040"/>
                <a:gd name="connsiteY55" fmla="*/ 320040 h 2148840"/>
                <a:gd name="connsiteX56" fmla="*/ 1493520 w 2606040"/>
                <a:gd name="connsiteY56" fmla="*/ 304800 h 2148840"/>
                <a:gd name="connsiteX57" fmla="*/ 1249680 w 2606040"/>
                <a:gd name="connsiteY57" fmla="*/ 274320 h 2148840"/>
                <a:gd name="connsiteX58" fmla="*/ 1203960 w 2606040"/>
                <a:gd name="connsiteY58" fmla="*/ 259080 h 2148840"/>
                <a:gd name="connsiteX59" fmla="*/ 1066800 w 2606040"/>
                <a:gd name="connsiteY59" fmla="*/ 228600 h 2148840"/>
                <a:gd name="connsiteX60" fmla="*/ 960120 w 2606040"/>
                <a:gd name="connsiteY60" fmla="*/ 213360 h 2148840"/>
                <a:gd name="connsiteX61" fmla="*/ 838200 w 2606040"/>
                <a:gd name="connsiteY61" fmla="*/ 182880 h 2148840"/>
                <a:gd name="connsiteX62" fmla="*/ 792480 w 2606040"/>
                <a:gd name="connsiteY62" fmla="*/ 152400 h 2148840"/>
                <a:gd name="connsiteX63" fmla="*/ 701040 w 2606040"/>
                <a:gd name="connsiteY63" fmla="*/ 121920 h 2148840"/>
                <a:gd name="connsiteX64" fmla="*/ 655320 w 2606040"/>
                <a:gd name="connsiteY64" fmla="*/ 106680 h 2148840"/>
                <a:gd name="connsiteX65" fmla="*/ 594360 w 2606040"/>
                <a:gd name="connsiteY65" fmla="*/ 76200 h 2148840"/>
                <a:gd name="connsiteX66" fmla="*/ 335280 w 2606040"/>
                <a:gd name="connsiteY66" fmla="*/ 45720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06040" h="2148840">
                  <a:moveTo>
                    <a:pt x="289560" y="0"/>
                  </a:moveTo>
                  <a:cubicBezTo>
                    <a:pt x="299720" y="25400"/>
                    <a:pt x="310434" y="50585"/>
                    <a:pt x="320040" y="76200"/>
                  </a:cubicBezTo>
                  <a:cubicBezTo>
                    <a:pt x="325681" y="91242"/>
                    <a:pt x="335280" y="105856"/>
                    <a:pt x="335280" y="121920"/>
                  </a:cubicBezTo>
                  <a:cubicBezTo>
                    <a:pt x="335280" y="233795"/>
                    <a:pt x="328304" y="345630"/>
                    <a:pt x="320040" y="457200"/>
                  </a:cubicBezTo>
                  <a:cubicBezTo>
                    <a:pt x="315937" y="512591"/>
                    <a:pt x="291362" y="573713"/>
                    <a:pt x="274320" y="624840"/>
                  </a:cubicBezTo>
                  <a:lnTo>
                    <a:pt x="228600" y="762000"/>
                  </a:lnTo>
                  <a:cubicBezTo>
                    <a:pt x="223520" y="777240"/>
                    <a:pt x="222271" y="794354"/>
                    <a:pt x="213360" y="807720"/>
                  </a:cubicBezTo>
                  <a:cubicBezTo>
                    <a:pt x="203200" y="822960"/>
                    <a:pt x="191071" y="837057"/>
                    <a:pt x="182880" y="853440"/>
                  </a:cubicBezTo>
                  <a:cubicBezTo>
                    <a:pt x="175696" y="867808"/>
                    <a:pt x="175610" y="885212"/>
                    <a:pt x="167640" y="899160"/>
                  </a:cubicBezTo>
                  <a:cubicBezTo>
                    <a:pt x="155038" y="921213"/>
                    <a:pt x="137160" y="939800"/>
                    <a:pt x="121920" y="960120"/>
                  </a:cubicBezTo>
                  <a:lnTo>
                    <a:pt x="76200" y="1097280"/>
                  </a:lnTo>
                  <a:cubicBezTo>
                    <a:pt x="71120" y="1112520"/>
                    <a:pt x="69871" y="1129634"/>
                    <a:pt x="60960" y="1143000"/>
                  </a:cubicBezTo>
                  <a:cubicBezTo>
                    <a:pt x="50800" y="1158240"/>
                    <a:pt x="38671" y="1172337"/>
                    <a:pt x="30480" y="1188720"/>
                  </a:cubicBezTo>
                  <a:cubicBezTo>
                    <a:pt x="14859" y="1219962"/>
                    <a:pt x="5797" y="1281657"/>
                    <a:pt x="0" y="1310640"/>
                  </a:cubicBezTo>
                  <a:cubicBezTo>
                    <a:pt x="5080" y="1417320"/>
                    <a:pt x="1993" y="1524704"/>
                    <a:pt x="15240" y="1630680"/>
                  </a:cubicBezTo>
                  <a:cubicBezTo>
                    <a:pt x="17512" y="1648855"/>
                    <a:pt x="37529" y="1660017"/>
                    <a:pt x="45720" y="1676400"/>
                  </a:cubicBezTo>
                  <a:cubicBezTo>
                    <a:pt x="66254" y="1717468"/>
                    <a:pt x="52617" y="1733870"/>
                    <a:pt x="91440" y="1767840"/>
                  </a:cubicBezTo>
                  <a:cubicBezTo>
                    <a:pt x="119009" y="1791963"/>
                    <a:pt x="182880" y="1828800"/>
                    <a:pt x="182880" y="1828800"/>
                  </a:cubicBezTo>
                  <a:cubicBezTo>
                    <a:pt x="202173" y="1886680"/>
                    <a:pt x="212461" y="1940260"/>
                    <a:pt x="289560" y="1965960"/>
                  </a:cubicBezTo>
                  <a:cubicBezTo>
                    <a:pt x="304800" y="1971040"/>
                    <a:pt x="320912" y="1974016"/>
                    <a:pt x="335280" y="1981200"/>
                  </a:cubicBezTo>
                  <a:cubicBezTo>
                    <a:pt x="351663" y="1989391"/>
                    <a:pt x="364262" y="2004241"/>
                    <a:pt x="381000" y="2011680"/>
                  </a:cubicBezTo>
                  <a:cubicBezTo>
                    <a:pt x="478526" y="2055025"/>
                    <a:pt x="455841" y="2032091"/>
                    <a:pt x="548640" y="2057400"/>
                  </a:cubicBezTo>
                  <a:cubicBezTo>
                    <a:pt x="734376" y="2108055"/>
                    <a:pt x="535620" y="2076273"/>
                    <a:pt x="777240" y="2103120"/>
                  </a:cubicBezTo>
                  <a:cubicBezTo>
                    <a:pt x="872542" y="2134887"/>
                    <a:pt x="789980" y="2110915"/>
                    <a:pt x="960120" y="2133600"/>
                  </a:cubicBezTo>
                  <a:cubicBezTo>
                    <a:pt x="990749" y="2137684"/>
                    <a:pt x="1021080" y="2143760"/>
                    <a:pt x="1051560" y="2148840"/>
                  </a:cubicBezTo>
                  <a:cubicBezTo>
                    <a:pt x="1193800" y="2143760"/>
                    <a:pt x="1336181" y="2141720"/>
                    <a:pt x="1478280" y="2133600"/>
                  </a:cubicBezTo>
                  <a:cubicBezTo>
                    <a:pt x="1514143" y="2131551"/>
                    <a:pt x="1549737" y="2125405"/>
                    <a:pt x="1584960" y="2118360"/>
                  </a:cubicBezTo>
                  <a:cubicBezTo>
                    <a:pt x="1600712" y="2115210"/>
                    <a:pt x="1614663" y="2104352"/>
                    <a:pt x="1630680" y="2103120"/>
                  </a:cubicBezTo>
                  <a:cubicBezTo>
                    <a:pt x="1747286" y="2094150"/>
                    <a:pt x="1864360" y="2092960"/>
                    <a:pt x="1981200" y="2087880"/>
                  </a:cubicBezTo>
                  <a:lnTo>
                    <a:pt x="2072640" y="2057400"/>
                  </a:lnTo>
                  <a:cubicBezTo>
                    <a:pt x="2087880" y="2052320"/>
                    <a:pt x="2104994" y="2051071"/>
                    <a:pt x="2118360" y="2042160"/>
                  </a:cubicBezTo>
                  <a:lnTo>
                    <a:pt x="2209800" y="1981200"/>
                  </a:lnTo>
                  <a:cubicBezTo>
                    <a:pt x="2219960" y="1965960"/>
                    <a:pt x="2225977" y="1946922"/>
                    <a:pt x="2240280" y="1935480"/>
                  </a:cubicBezTo>
                  <a:cubicBezTo>
                    <a:pt x="2252824" y="1925445"/>
                    <a:pt x="2274641" y="1931599"/>
                    <a:pt x="2286000" y="1920240"/>
                  </a:cubicBezTo>
                  <a:cubicBezTo>
                    <a:pt x="2367280" y="1838960"/>
                    <a:pt x="2225040" y="1899920"/>
                    <a:pt x="2346960" y="1859280"/>
                  </a:cubicBezTo>
                  <a:cubicBezTo>
                    <a:pt x="2357120" y="1844040"/>
                    <a:pt x="2369249" y="1829943"/>
                    <a:pt x="2377440" y="1813560"/>
                  </a:cubicBezTo>
                  <a:cubicBezTo>
                    <a:pt x="2384624" y="1799192"/>
                    <a:pt x="2384878" y="1781883"/>
                    <a:pt x="2392680" y="1767840"/>
                  </a:cubicBezTo>
                  <a:cubicBezTo>
                    <a:pt x="2410470" y="1735818"/>
                    <a:pt x="2433320" y="1706880"/>
                    <a:pt x="2453640" y="1676400"/>
                  </a:cubicBezTo>
                  <a:lnTo>
                    <a:pt x="2484120" y="1630680"/>
                  </a:lnTo>
                  <a:cubicBezTo>
                    <a:pt x="2494280" y="1615440"/>
                    <a:pt x="2508808" y="1602336"/>
                    <a:pt x="2514600" y="1584960"/>
                  </a:cubicBezTo>
                  <a:cubicBezTo>
                    <a:pt x="2519680" y="1569720"/>
                    <a:pt x="2525613" y="1554738"/>
                    <a:pt x="2529840" y="1539240"/>
                  </a:cubicBezTo>
                  <a:cubicBezTo>
                    <a:pt x="2540862" y="1498825"/>
                    <a:pt x="2547073" y="1457061"/>
                    <a:pt x="2560320" y="1417320"/>
                  </a:cubicBezTo>
                  <a:lnTo>
                    <a:pt x="2575560" y="1371600"/>
                  </a:lnTo>
                  <a:cubicBezTo>
                    <a:pt x="2580640" y="1336040"/>
                    <a:pt x="2583755" y="1300143"/>
                    <a:pt x="2590800" y="1264920"/>
                  </a:cubicBezTo>
                  <a:cubicBezTo>
                    <a:pt x="2593950" y="1249168"/>
                    <a:pt x="2606040" y="1235264"/>
                    <a:pt x="2606040" y="1219200"/>
                  </a:cubicBezTo>
                  <a:cubicBezTo>
                    <a:pt x="2606040" y="1087022"/>
                    <a:pt x="2599310" y="954863"/>
                    <a:pt x="2590800" y="822960"/>
                  </a:cubicBezTo>
                  <a:cubicBezTo>
                    <a:pt x="2588249" y="783425"/>
                    <a:pt x="2572107" y="718233"/>
                    <a:pt x="2545080" y="685800"/>
                  </a:cubicBezTo>
                  <a:cubicBezTo>
                    <a:pt x="2533354" y="671729"/>
                    <a:pt x="2514600" y="665480"/>
                    <a:pt x="2499360" y="655320"/>
                  </a:cubicBezTo>
                  <a:cubicBezTo>
                    <a:pt x="2494280" y="640080"/>
                    <a:pt x="2493983" y="622280"/>
                    <a:pt x="2484120" y="609600"/>
                  </a:cubicBezTo>
                  <a:cubicBezTo>
                    <a:pt x="2459412" y="577832"/>
                    <a:pt x="2349821" y="469345"/>
                    <a:pt x="2301240" y="457200"/>
                  </a:cubicBezTo>
                  <a:cubicBezTo>
                    <a:pt x="2029356" y="389229"/>
                    <a:pt x="2309148" y="455734"/>
                    <a:pt x="2087880" y="411480"/>
                  </a:cubicBezTo>
                  <a:cubicBezTo>
                    <a:pt x="2067341" y="407372"/>
                    <a:pt x="2047367" y="400784"/>
                    <a:pt x="2026920" y="396240"/>
                  </a:cubicBezTo>
                  <a:cubicBezTo>
                    <a:pt x="2001634" y="390621"/>
                    <a:pt x="1975850" y="387282"/>
                    <a:pt x="1950720" y="381000"/>
                  </a:cubicBezTo>
                  <a:cubicBezTo>
                    <a:pt x="1935135" y="377104"/>
                    <a:pt x="1920682" y="369245"/>
                    <a:pt x="1905000" y="365760"/>
                  </a:cubicBezTo>
                  <a:cubicBezTo>
                    <a:pt x="1862234" y="356256"/>
                    <a:pt x="1746379" y="341357"/>
                    <a:pt x="1706880" y="335280"/>
                  </a:cubicBezTo>
                  <a:cubicBezTo>
                    <a:pt x="1676339" y="330581"/>
                    <a:pt x="1646030" y="324410"/>
                    <a:pt x="1615440" y="320040"/>
                  </a:cubicBezTo>
                  <a:cubicBezTo>
                    <a:pt x="1574895" y="314248"/>
                    <a:pt x="1534117" y="310213"/>
                    <a:pt x="1493520" y="304800"/>
                  </a:cubicBezTo>
                  <a:cubicBezTo>
                    <a:pt x="1276064" y="275806"/>
                    <a:pt x="1506085" y="302809"/>
                    <a:pt x="1249680" y="274320"/>
                  </a:cubicBezTo>
                  <a:cubicBezTo>
                    <a:pt x="1234440" y="269240"/>
                    <a:pt x="1219406" y="263493"/>
                    <a:pt x="1203960" y="259080"/>
                  </a:cubicBezTo>
                  <a:cubicBezTo>
                    <a:pt x="1165600" y="248120"/>
                    <a:pt x="1104512" y="234885"/>
                    <a:pt x="1066800" y="228600"/>
                  </a:cubicBezTo>
                  <a:cubicBezTo>
                    <a:pt x="1031368" y="222695"/>
                    <a:pt x="995343" y="220405"/>
                    <a:pt x="960120" y="213360"/>
                  </a:cubicBezTo>
                  <a:cubicBezTo>
                    <a:pt x="919043" y="205145"/>
                    <a:pt x="838200" y="182880"/>
                    <a:pt x="838200" y="182880"/>
                  </a:cubicBezTo>
                  <a:cubicBezTo>
                    <a:pt x="822960" y="172720"/>
                    <a:pt x="809218" y="159839"/>
                    <a:pt x="792480" y="152400"/>
                  </a:cubicBezTo>
                  <a:cubicBezTo>
                    <a:pt x="763120" y="139351"/>
                    <a:pt x="731520" y="132080"/>
                    <a:pt x="701040" y="121920"/>
                  </a:cubicBezTo>
                  <a:cubicBezTo>
                    <a:pt x="685800" y="116840"/>
                    <a:pt x="669688" y="113864"/>
                    <a:pt x="655320" y="106680"/>
                  </a:cubicBezTo>
                  <a:cubicBezTo>
                    <a:pt x="635000" y="96520"/>
                    <a:pt x="616400" y="81710"/>
                    <a:pt x="594360" y="76200"/>
                  </a:cubicBezTo>
                  <a:cubicBezTo>
                    <a:pt x="455737" y="41544"/>
                    <a:pt x="444794" y="45720"/>
                    <a:pt x="335280" y="45720"/>
                  </a:cubicBezTo>
                </a:path>
              </a:pathLst>
            </a:custGeom>
            <a:solidFill>
              <a:srgbClr val="FFFFCC"/>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19 + 18 = ?</a:t>
              </a:r>
            </a:p>
          </p:txBody>
        </p:sp>
      </p:grpSp>
      <p:pic>
        <p:nvPicPr>
          <p:cNvPr id="12" name="Tiếng yeah của trẻ con mp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690648" y="4131995"/>
            <a:ext cx="609600" cy="609600"/>
          </a:xfrm>
          <a:prstGeom prst="rect">
            <a:avLst/>
          </a:prstGeom>
        </p:spPr>
      </p:pic>
      <p:sp>
        <p:nvSpPr>
          <p:cNvPr id="13" name="Oval Callout 12"/>
          <p:cNvSpPr/>
          <p:nvPr/>
        </p:nvSpPr>
        <p:spPr>
          <a:xfrm>
            <a:off x="6096000" y="5029200"/>
            <a:ext cx="4114800" cy="1371600"/>
          </a:xfrm>
          <a:prstGeom prst="wedgeEllipseCallout">
            <a:avLst>
              <a:gd name="adj1" fmla="val -19831"/>
              <a:gd name="adj2" fmla="val -10833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37</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73" fill="hold"/>
                                        <p:tgtEl>
                                          <p:spTgt spid="8"/>
                                        </p:tgtEl>
                                      </p:cBhvr>
                                    </p:cmd>
                                  </p:childTnLst>
                                </p:cTn>
                              </p:par>
                              <p:par>
                                <p:cTn id="7" presetID="32" presetClass="emph" presetSubtype="0" repeatCount="indefinite" fill="hold" nodeType="withEffect">
                                  <p:stCondLst>
                                    <p:cond delay="0"/>
                                  </p:stCondLst>
                                  <p:childTnLst>
                                    <p:animRot by="120000">
                                      <p:cBhvr>
                                        <p:cTn id="8" dur="275" fill="hold">
                                          <p:stCondLst>
                                            <p:cond delay="0"/>
                                          </p:stCondLst>
                                        </p:cTn>
                                        <p:tgtEl>
                                          <p:spTgt spid="9"/>
                                        </p:tgtEl>
                                        <p:attrNameLst>
                                          <p:attrName>r</p:attrName>
                                        </p:attrNameLst>
                                      </p:cBhvr>
                                    </p:animRot>
                                    <p:animRot by="-240000">
                                      <p:cBhvr>
                                        <p:cTn id="9" dur="550" fill="hold">
                                          <p:stCondLst>
                                            <p:cond delay="550"/>
                                          </p:stCondLst>
                                        </p:cTn>
                                        <p:tgtEl>
                                          <p:spTgt spid="9"/>
                                        </p:tgtEl>
                                        <p:attrNameLst>
                                          <p:attrName>r</p:attrName>
                                        </p:attrNameLst>
                                      </p:cBhvr>
                                    </p:animRot>
                                    <p:animRot by="240000">
                                      <p:cBhvr>
                                        <p:cTn id="10" dur="550" fill="hold">
                                          <p:stCondLst>
                                            <p:cond delay="1100"/>
                                          </p:stCondLst>
                                        </p:cTn>
                                        <p:tgtEl>
                                          <p:spTgt spid="9"/>
                                        </p:tgtEl>
                                        <p:attrNameLst>
                                          <p:attrName>r</p:attrName>
                                        </p:attrNameLst>
                                      </p:cBhvr>
                                    </p:animRot>
                                    <p:animRot by="-240000">
                                      <p:cBhvr>
                                        <p:cTn id="11" dur="550" fill="hold">
                                          <p:stCondLst>
                                            <p:cond delay="1650"/>
                                          </p:stCondLst>
                                        </p:cTn>
                                        <p:tgtEl>
                                          <p:spTgt spid="9"/>
                                        </p:tgtEl>
                                        <p:attrNameLst>
                                          <p:attrName>r</p:attrName>
                                        </p:attrNameLst>
                                      </p:cBhvr>
                                    </p:animRot>
                                    <p:animRot by="120000">
                                      <p:cBhvr>
                                        <p:cTn id="12" dur="550" fill="hold">
                                          <p:stCondLst>
                                            <p:cond delay="2200"/>
                                          </p:stCondLst>
                                        </p:cTn>
                                        <p:tgtEl>
                                          <p:spTgt spid="9"/>
                                        </p:tgtEl>
                                        <p:attrNameLst>
                                          <p:attrName>r</p:attrName>
                                        </p:attrNameLst>
                                      </p:cBhvr>
                                    </p:animRot>
                                  </p:childTnLst>
                                </p:cTn>
                              </p:par>
                              <p:par>
                                <p:cTn id="13" presetID="63" presetClass="path" presetSubtype="0" accel="50000" decel="50000" fill="hold" nodeType="withEffect">
                                  <p:stCondLst>
                                    <p:cond delay="0"/>
                                  </p:stCondLst>
                                  <p:childTnLst>
                                    <p:animMotion origin="layout" path="M 3.33333E-6 7.40741E-7 L 0.7309 0.01018 " pathEditMode="relative" rAng="0" ptsTypes="AA">
                                      <p:cBhvr>
                                        <p:cTn id="14" dur="3500" fill="hold"/>
                                        <p:tgtEl>
                                          <p:spTgt spid="9"/>
                                        </p:tgtEl>
                                        <p:attrNameLst>
                                          <p:attrName>ppt_x</p:attrName>
                                          <p:attrName>ppt_y</p:attrName>
                                        </p:attrNameLst>
                                      </p:cBhvr>
                                      <p:rCtr x="36545" y="509"/>
                                    </p:animMotion>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8"/>
                </p:tgtEl>
              </p:cMediaNode>
            </p:audio>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4414" fill="hold"/>
                                        <p:tgtEl>
                                          <p:spTgt spid="12"/>
                                        </p:tgtEl>
                                      </p:cBhvr>
                                    </p:cmd>
                                  </p:childTnLst>
                                </p:cTn>
                              </p:par>
                              <p:par>
                                <p:cTn id="26" presetID="63" presetClass="path" presetSubtype="0" accel="50000" decel="50000" fill="hold" nodeType="withEffect">
                                  <p:stCondLst>
                                    <p:cond delay="0"/>
                                  </p:stCondLst>
                                  <p:childTnLst>
                                    <p:animMotion origin="layout" path="M 0.7309 0.01018 L 1.64757 0.0213 " pathEditMode="relative" rAng="0" ptsTypes="AA">
                                      <p:cBhvr>
                                        <p:cTn id="27" dur="3750" fill="hold"/>
                                        <p:tgtEl>
                                          <p:spTgt spid="9"/>
                                        </p:tgtEl>
                                        <p:attrNameLst>
                                          <p:attrName>ppt_x</p:attrName>
                                          <p:attrName>ppt_y</p:attrName>
                                        </p:attrNameLst>
                                      </p:cBhvr>
                                      <p:rCtr x="45833" y="556"/>
                                    </p:animMotion>
                                  </p:childTnLst>
                                </p:cTn>
                              </p:par>
                            </p:childTnLst>
                          </p:cTn>
                        </p:par>
                      </p:childTnLst>
                    </p:cTn>
                  </p:par>
                </p:childTnLst>
              </p:cTn>
              <p:nextCondLst>
                <p:cond evt="onClick" delay="0">
                  <p:tgtEl>
                    <p:spTgt spid="9"/>
                  </p:tgtEl>
                </p:cond>
              </p:nextCondLst>
            </p:seq>
            <p:audio>
              <p:cMediaNode vol="80000">
                <p:cTn id="28" fill="hold" display="0">
                  <p:stCondLst>
                    <p:cond delay="indefinite"/>
                  </p:stCondLst>
                  <p:endCondLst>
                    <p:cond evt="onStopAudio" delay="0">
                      <p:tgtEl>
                        <p:sldTgt/>
                      </p:tgtEl>
                    </p:cond>
                  </p:endCondLst>
                </p:cTn>
                <p:tgtEl>
                  <p:spTgt spid="12"/>
                </p:tgtEl>
              </p:cMediaNode>
            </p:audio>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1908" b="9249"/>
          <a:stretch>
            <a:fillRect/>
          </a:stretch>
        </p:blipFill>
        <p:spPr bwMode="auto">
          <a:xfrm>
            <a:off x="0" y="1"/>
            <a:ext cx="12420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V.A – Tiếng Chim Kêu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49000" y="-2133600"/>
            <a:ext cx="609600" cy="609600"/>
          </a:xfrm>
          <a:prstGeom prst="rect">
            <a:avLst/>
          </a:prstGeom>
        </p:spPr>
      </p:pic>
      <p:grpSp>
        <p:nvGrpSpPr>
          <p:cNvPr id="9" name="Group 8"/>
          <p:cNvGrpSpPr/>
          <p:nvPr/>
        </p:nvGrpSpPr>
        <p:grpSpPr>
          <a:xfrm>
            <a:off x="-6233277" y="450673"/>
            <a:ext cx="8648700" cy="3686085"/>
            <a:chOff x="-262148" y="491767"/>
            <a:chExt cx="6031018" cy="3686085"/>
          </a:xfrm>
        </p:grpSpPr>
        <p:pic>
          <p:nvPicPr>
            <p:cNvPr id="10"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954" b="89967" l="0" r="100000">
                          <a14:foregroundMark x1="45000" y1="19735" x2="48000" y2="2403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2148" y="491767"/>
              <a:ext cx="4064041" cy="368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a:off x="1852251" y="1641117"/>
              <a:ext cx="3916619" cy="2148840"/>
            </a:xfrm>
            <a:custGeom>
              <a:avLst/>
              <a:gdLst>
                <a:gd name="connsiteX0" fmla="*/ 289560 w 2606040"/>
                <a:gd name="connsiteY0" fmla="*/ 0 h 2148840"/>
                <a:gd name="connsiteX1" fmla="*/ 320040 w 2606040"/>
                <a:gd name="connsiteY1" fmla="*/ 76200 h 2148840"/>
                <a:gd name="connsiteX2" fmla="*/ 335280 w 2606040"/>
                <a:gd name="connsiteY2" fmla="*/ 121920 h 2148840"/>
                <a:gd name="connsiteX3" fmla="*/ 320040 w 2606040"/>
                <a:gd name="connsiteY3" fmla="*/ 457200 h 2148840"/>
                <a:gd name="connsiteX4" fmla="*/ 274320 w 2606040"/>
                <a:gd name="connsiteY4" fmla="*/ 624840 h 2148840"/>
                <a:gd name="connsiteX5" fmla="*/ 228600 w 2606040"/>
                <a:gd name="connsiteY5" fmla="*/ 762000 h 2148840"/>
                <a:gd name="connsiteX6" fmla="*/ 213360 w 2606040"/>
                <a:gd name="connsiteY6" fmla="*/ 807720 h 2148840"/>
                <a:gd name="connsiteX7" fmla="*/ 182880 w 2606040"/>
                <a:gd name="connsiteY7" fmla="*/ 853440 h 2148840"/>
                <a:gd name="connsiteX8" fmla="*/ 167640 w 2606040"/>
                <a:gd name="connsiteY8" fmla="*/ 899160 h 2148840"/>
                <a:gd name="connsiteX9" fmla="*/ 121920 w 2606040"/>
                <a:gd name="connsiteY9" fmla="*/ 960120 h 2148840"/>
                <a:gd name="connsiteX10" fmla="*/ 76200 w 2606040"/>
                <a:gd name="connsiteY10" fmla="*/ 1097280 h 2148840"/>
                <a:gd name="connsiteX11" fmla="*/ 60960 w 2606040"/>
                <a:gd name="connsiteY11" fmla="*/ 1143000 h 2148840"/>
                <a:gd name="connsiteX12" fmla="*/ 30480 w 2606040"/>
                <a:gd name="connsiteY12" fmla="*/ 1188720 h 2148840"/>
                <a:gd name="connsiteX13" fmla="*/ 0 w 2606040"/>
                <a:gd name="connsiteY13" fmla="*/ 1310640 h 2148840"/>
                <a:gd name="connsiteX14" fmla="*/ 15240 w 2606040"/>
                <a:gd name="connsiteY14" fmla="*/ 1630680 h 2148840"/>
                <a:gd name="connsiteX15" fmla="*/ 45720 w 2606040"/>
                <a:gd name="connsiteY15" fmla="*/ 1676400 h 2148840"/>
                <a:gd name="connsiteX16" fmla="*/ 91440 w 2606040"/>
                <a:gd name="connsiteY16" fmla="*/ 1767840 h 2148840"/>
                <a:gd name="connsiteX17" fmla="*/ 182880 w 2606040"/>
                <a:gd name="connsiteY17" fmla="*/ 1828800 h 2148840"/>
                <a:gd name="connsiteX18" fmla="*/ 289560 w 2606040"/>
                <a:gd name="connsiteY18" fmla="*/ 1965960 h 2148840"/>
                <a:gd name="connsiteX19" fmla="*/ 335280 w 2606040"/>
                <a:gd name="connsiteY19" fmla="*/ 1981200 h 2148840"/>
                <a:gd name="connsiteX20" fmla="*/ 381000 w 2606040"/>
                <a:gd name="connsiteY20" fmla="*/ 2011680 h 2148840"/>
                <a:gd name="connsiteX21" fmla="*/ 548640 w 2606040"/>
                <a:gd name="connsiteY21" fmla="*/ 2057400 h 2148840"/>
                <a:gd name="connsiteX22" fmla="*/ 777240 w 2606040"/>
                <a:gd name="connsiteY22" fmla="*/ 2103120 h 2148840"/>
                <a:gd name="connsiteX23" fmla="*/ 960120 w 2606040"/>
                <a:gd name="connsiteY23" fmla="*/ 2133600 h 2148840"/>
                <a:gd name="connsiteX24" fmla="*/ 1051560 w 2606040"/>
                <a:gd name="connsiteY24" fmla="*/ 2148840 h 2148840"/>
                <a:gd name="connsiteX25" fmla="*/ 1478280 w 2606040"/>
                <a:gd name="connsiteY25" fmla="*/ 2133600 h 2148840"/>
                <a:gd name="connsiteX26" fmla="*/ 1584960 w 2606040"/>
                <a:gd name="connsiteY26" fmla="*/ 2118360 h 2148840"/>
                <a:gd name="connsiteX27" fmla="*/ 1630680 w 2606040"/>
                <a:gd name="connsiteY27" fmla="*/ 2103120 h 2148840"/>
                <a:gd name="connsiteX28" fmla="*/ 1981200 w 2606040"/>
                <a:gd name="connsiteY28" fmla="*/ 2087880 h 2148840"/>
                <a:gd name="connsiteX29" fmla="*/ 2072640 w 2606040"/>
                <a:gd name="connsiteY29" fmla="*/ 2057400 h 2148840"/>
                <a:gd name="connsiteX30" fmla="*/ 2118360 w 2606040"/>
                <a:gd name="connsiteY30" fmla="*/ 2042160 h 2148840"/>
                <a:gd name="connsiteX31" fmla="*/ 2209800 w 2606040"/>
                <a:gd name="connsiteY31" fmla="*/ 1981200 h 2148840"/>
                <a:gd name="connsiteX32" fmla="*/ 2240280 w 2606040"/>
                <a:gd name="connsiteY32" fmla="*/ 1935480 h 2148840"/>
                <a:gd name="connsiteX33" fmla="*/ 2286000 w 2606040"/>
                <a:gd name="connsiteY33" fmla="*/ 1920240 h 2148840"/>
                <a:gd name="connsiteX34" fmla="*/ 2346960 w 2606040"/>
                <a:gd name="connsiteY34" fmla="*/ 1859280 h 2148840"/>
                <a:gd name="connsiteX35" fmla="*/ 2377440 w 2606040"/>
                <a:gd name="connsiteY35" fmla="*/ 1813560 h 2148840"/>
                <a:gd name="connsiteX36" fmla="*/ 2392680 w 2606040"/>
                <a:gd name="connsiteY36" fmla="*/ 1767840 h 2148840"/>
                <a:gd name="connsiteX37" fmla="*/ 2453640 w 2606040"/>
                <a:gd name="connsiteY37" fmla="*/ 1676400 h 2148840"/>
                <a:gd name="connsiteX38" fmla="*/ 2484120 w 2606040"/>
                <a:gd name="connsiteY38" fmla="*/ 1630680 h 2148840"/>
                <a:gd name="connsiteX39" fmla="*/ 2514600 w 2606040"/>
                <a:gd name="connsiteY39" fmla="*/ 1584960 h 2148840"/>
                <a:gd name="connsiteX40" fmla="*/ 2529840 w 2606040"/>
                <a:gd name="connsiteY40" fmla="*/ 1539240 h 2148840"/>
                <a:gd name="connsiteX41" fmla="*/ 2560320 w 2606040"/>
                <a:gd name="connsiteY41" fmla="*/ 1417320 h 2148840"/>
                <a:gd name="connsiteX42" fmla="*/ 2575560 w 2606040"/>
                <a:gd name="connsiteY42" fmla="*/ 1371600 h 2148840"/>
                <a:gd name="connsiteX43" fmla="*/ 2590800 w 2606040"/>
                <a:gd name="connsiteY43" fmla="*/ 1264920 h 2148840"/>
                <a:gd name="connsiteX44" fmla="*/ 2606040 w 2606040"/>
                <a:gd name="connsiteY44" fmla="*/ 1219200 h 2148840"/>
                <a:gd name="connsiteX45" fmla="*/ 2590800 w 2606040"/>
                <a:gd name="connsiteY45" fmla="*/ 822960 h 2148840"/>
                <a:gd name="connsiteX46" fmla="*/ 2545080 w 2606040"/>
                <a:gd name="connsiteY46" fmla="*/ 685800 h 2148840"/>
                <a:gd name="connsiteX47" fmla="*/ 2499360 w 2606040"/>
                <a:gd name="connsiteY47" fmla="*/ 655320 h 2148840"/>
                <a:gd name="connsiteX48" fmla="*/ 2484120 w 2606040"/>
                <a:gd name="connsiteY48" fmla="*/ 609600 h 2148840"/>
                <a:gd name="connsiteX49" fmla="*/ 2301240 w 2606040"/>
                <a:gd name="connsiteY49" fmla="*/ 457200 h 2148840"/>
                <a:gd name="connsiteX50" fmla="*/ 2087880 w 2606040"/>
                <a:gd name="connsiteY50" fmla="*/ 411480 h 2148840"/>
                <a:gd name="connsiteX51" fmla="*/ 2026920 w 2606040"/>
                <a:gd name="connsiteY51" fmla="*/ 396240 h 2148840"/>
                <a:gd name="connsiteX52" fmla="*/ 1950720 w 2606040"/>
                <a:gd name="connsiteY52" fmla="*/ 381000 h 2148840"/>
                <a:gd name="connsiteX53" fmla="*/ 1905000 w 2606040"/>
                <a:gd name="connsiteY53" fmla="*/ 365760 h 2148840"/>
                <a:gd name="connsiteX54" fmla="*/ 1706880 w 2606040"/>
                <a:gd name="connsiteY54" fmla="*/ 335280 h 2148840"/>
                <a:gd name="connsiteX55" fmla="*/ 1615440 w 2606040"/>
                <a:gd name="connsiteY55" fmla="*/ 320040 h 2148840"/>
                <a:gd name="connsiteX56" fmla="*/ 1493520 w 2606040"/>
                <a:gd name="connsiteY56" fmla="*/ 304800 h 2148840"/>
                <a:gd name="connsiteX57" fmla="*/ 1249680 w 2606040"/>
                <a:gd name="connsiteY57" fmla="*/ 274320 h 2148840"/>
                <a:gd name="connsiteX58" fmla="*/ 1203960 w 2606040"/>
                <a:gd name="connsiteY58" fmla="*/ 259080 h 2148840"/>
                <a:gd name="connsiteX59" fmla="*/ 1066800 w 2606040"/>
                <a:gd name="connsiteY59" fmla="*/ 228600 h 2148840"/>
                <a:gd name="connsiteX60" fmla="*/ 960120 w 2606040"/>
                <a:gd name="connsiteY60" fmla="*/ 213360 h 2148840"/>
                <a:gd name="connsiteX61" fmla="*/ 838200 w 2606040"/>
                <a:gd name="connsiteY61" fmla="*/ 182880 h 2148840"/>
                <a:gd name="connsiteX62" fmla="*/ 792480 w 2606040"/>
                <a:gd name="connsiteY62" fmla="*/ 152400 h 2148840"/>
                <a:gd name="connsiteX63" fmla="*/ 701040 w 2606040"/>
                <a:gd name="connsiteY63" fmla="*/ 121920 h 2148840"/>
                <a:gd name="connsiteX64" fmla="*/ 655320 w 2606040"/>
                <a:gd name="connsiteY64" fmla="*/ 106680 h 2148840"/>
                <a:gd name="connsiteX65" fmla="*/ 594360 w 2606040"/>
                <a:gd name="connsiteY65" fmla="*/ 76200 h 2148840"/>
                <a:gd name="connsiteX66" fmla="*/ 335280 w 2606040"/>
                <a:gd name="connsiteY66" fmla="*/ 45720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06040" h="2148840">
                  <a:moveTo>
                    <a:pt x="289560" y="0"/>
                  </a:moveTo>
                  <a:cubicBezTo>
                    <a:pt x="299720" y="25400"/>
                    <a:pt x="310434" y="50585"/>
                    <a:pt x="320040" y="76200"/>
                  </a:cubicBezTo>
                  <a:cubicBezTo>
                    <a:pt x="325681" y="91242"/>
                    <a:pt x="335280" y="105856"/>
                    <a:pt x="335280" y="121920"/>
                  </a:cubicBezTo>
                  <a:cubicBezTo>
                    <a:pt x="335280" y="233795"/>
                    <a:pt x="328304" y="345630"/>
                    <a:pt x="320040" y="457200"/>
                  </a:cubicBezTo>
                  <a:cubicBezTo>
                    <a:pt x="315937" y="512591"/>
                    <a:pt x="291362" y="573713"/>
                    <a:pt x="274320" y="624840"/>
                  </a:cubicBezTo>
                  <a:lnTo>
                    <a:pt x="228600" y="762000"/>
                  </a:lnTo>
                  <a:cubicBezTo>
                    <a:pt x="223520" y="777240"/>
                    <a:pt x="222271" y="794354"/>
                    <a:pt x="213360" y="807720"/>
                  </a:cubicBezTo>
                  <a:cubicBezTo>
                    <a:pt x="203200" y="822960"/>
                    <a:pt x="191071" y="837057"/>
                    <a:pt x="182880" y="853440"/>
                  </a:cubicBezTo>
                  <a:cubicBezTo>
                    <a:pt x="175696" y="867808"/>
                    <a:pt x="175610" y="885212"/>
                    <a:pt x="167640" y="899160"/>
                  </a:cubicBezTo>
                  <a:cubicBezTo>
                    <a:pt x="155038" y="921213"/>
                    <a:pt x="137160" y="939800"/>
                    <a:pt x="121920" y="960120"/>
                  </a:cubicBezTo>
                  <a:lnTo>
                    <a:pt x="76200" y="1097280"/>
                  </a:lnTo>
                  <a:cubicBezTo>
                    <a:pt x="71120" y="1112520"/>
                    <a:pt x="69871" y="1129634"/>
                    <a:pt x="60960" y="1143000"/>
                  </a:cubicBezTo>
                  <a:cubicBezTo>
                    <a:pt x="50800" y="1158240"/>
                    <a:pt x="38671" y="1172337"/>
                    <a:pt x="30480" y="1188720"/>
                  </a:cubicBezTo>
                  <a:cubicBezTo>
                    <a:pt x="14859" y="1219962"/>
                    <a:pt x="5797" y="1281657"/>
                    <a:pt x="0" y="1310640"/>
                  </a:cubicBezTo>
                  <a:cubicBezTo>
                    <a:pt x="5080" y="1417320"/>
                    <a:pt x="1993" y="1524704"/>
                    <a:pt x="15240" y="1630680"/>
                  </a:cubicBezTo>
                  <a:cubicBezTo>
                    <a:pt x="17512" y="1648855"/>
                    <a:pt x="37529" y="1660017"/>
                    <a:pt x="45720" y="1676400"/>
                  </a:cubicBezTo>
                  <a:cubicBezTo>
                    <a:pt x="66254" y="1717468"/>
                    <a:pt x="52617" y="1733870"/>
                    <a:pt x="91440" y="1767840"/>
                  </a:cubicBezTo>
                  <a:cubicBezTo>
                    <a:pt x="119009" y="1791963"/>
                    <a:pt x="182880" y="1828800"/>
                    <a:pt x="182880" y="1828800"/>
                  </a:cubicBezTo>
                  <a:cubicBezTo>
                    <a:pt x="202173" y="1886680"/>
                    <a:pt x="212461" y="1940260"/>
                    <a:pt x="289560" y="1965960"/>
                  </a:cubicBezTo>
                  <a:cubicBezTo>
                    <a:pt x="304800" y="1971040"/>
                    <a:pt x="320912" y="1974016"/>
                    <a:pt x="335280" y="1981200"/>
                  </a:cubicBezTo>
                  <a:cubicBezTo>
                    <a:pt x="351663" y="1989391"/>
                    <a:pt x="364262" y="2004241"/>
                    <a:pt x="381000" y="2011680"/>
                  </a:cubicBezTo>
                  <a:cubicBezTo>
                    <a:pt x="478526" y="2055025"/>
                    <a:pt x="455841" y="2032091"/>
                    <a:pt x="548640" y="2057400"/>
                  </a:cubicBezTo>
                  <a:cubicBezTo>
                    <a:pt x="734376" y="2108055"/>
                    <a:pt x="535620" y="2076273"/>
                    <a:pt x="777240" y="2103120"/>
                  </a:cubicBezTo>
                  <a:cubicBezTo>
                    <a:pt x="872542" y="2134887"/>
                    <a:pt x="789980" y="2110915"/>
                    <a:pt x="960120" y="2133600"/>
                  </a:cubicBezTo>
                  <a:cubicBezTo>
                    <a:pt x="990749" y="2137684"/>
                    <a:pt x="1021080" y="2143760"/>
                    <a:pt x="1051560" y="2148840"/>
                  </a:cubicBezTo>
                  <a:cubicBezTo>
                    <a:pt x="1193800" y="2143760"/>
                    <a:pt x="1336181" y="2141720"/>
                    <a:pt x="1478280" y="2133600"/>
                  </a:cubicBezTo>
                  <a:cubicBezTo>
                    <a:pt x="1514143" y="2131551"/>
                    <a:pt x="1549737" y="2125405"/>
                    <a:pt x="1584960" y="2118360"/>
                  </a:cubicBezTo>
                  <a:cubicBezTo>
                    <a:pt x="1600712" y="2115210"/>
                    <a:pt x="1614663" y="2104352"/>
                    <a:pt x="1630680" y="2103120"/>
                  </a:cubicBezTo>
                  <a:cubicBezTo>
                    <a:pt x="1747286" y="2094150"/>
                    <a:pt x="1864360" y="2092960"/>
                    <a:pt x="1981200" y="2087880"/>
                  </a:cubicBezTo>
                  <a:lnTo>
                    <a:pt x="2072640" y="2057400"/>
                  </a:lnTo>
                  <a:cubicBezTo>
                    <a:pt x="2087880" y="2052320"/>
                    <a:pt x="2104994" y="2051071"/>
                    <a:pt x="2118360" y="2042160"/>
                  </a:cubicBezTo>
                  <a:lnTo>
                    <a:pt x="2209800" y="1981200"/>
                  </a:lnTo>
                  <a:cubicBezTo>
                    <a:pt x="2219960" y="1965960"/>
                    <a:pt x="2225977" y="1946922"/>
                    <a:pt x="2240280" y="1935480"/>
                  </a:cubicBezTo>
                  <a:cubicBezTo>
                    <a:pt x="2252824" y="1925445"/>
                    <a:pt x="2274641" y="1931599"/>
                    <a:pt x="2286000" y="1920240"/>
                  </a:cubicBezTo>
                  <a:cubicBezTo>
                    <a:pt x="2367280" y="1838960"/>
                    <a:pt x="2225040" y="1899920"/>
                    <a:pt x="2346960" y="1859280"/>
                  </a:cubicBezTo>
                  <a:cubicBezTo>
                    <a:pt x="2357120" y="1844040"/>
                    <a:pt x="2369249" y="1829943"/>
                    <a:pt x="2377440" y="1813560"/>
                  </a:cubicBezTo>
                  <a:cubicBezTo>
                    <a:pt x="2384624" y="1799192"/>
                    <a:pt x="2384878" y="1781883"/>
                    <a:pt x="2392680" y="1767840"/>
                  </a:cubicBezTo>
                  <a:cubicBezTo>
                    <a:pt x="2410470" y="1735818"/>
                    <a:pt x="2433320" y="1706880"/>
                    <a:pt x="2453640" y="1676400"/>
                  </a:cubicBezTo>
                  <a:lnTo>
                    <a:pt x="2484120" y="1630680"/>
                  </a:lnTo>
                  <a:cubicBezTo>
                    <a:pt x="2494280" y="1615440"/>
                    <a:pt x="2508808" y="1602336"/>
                    <a:pt x="2514600" y="1584960"/>
                  </a:cubicBezTo>
                  <a:cubicBezTo>
                    <a:pt x="2519680" y="1569720"/>
                    <a:pt x="2525613" y="1554738"/>
                    <a:pt x="2529840" y="1539240"/>
                  </a:cubicBezTo>
                  <a:cubicBezTo>
                    <a:pt x="2540862" y="1498825"/>
                    <a:pt x="2547073" y="1457061"/>
                    <a:pt x="2560320" y="1417320"/>
                  </a:cubicBezTo>
                  <a:lnTo>
                    <a:pt x="2575560" y="1371600"/>
                  </a:lnTo>
                  <a:cubicBezTo>
                    <a:pt x="2580640" y="1336040"/>
                    <a:pt x="2583755" y="1300143"/>
                    <a:pt x="2590800" y="1264920"/>
                  </a:cubicBezTo>
                  <a:cubicBezTo>
                    <a:pt x="2593950" y="1249168"/>
                    <a:pt x="2606040" y="1235264"/>
                    <a:pt x="2606040" y="1219200"/>
                  </a:cubicBezTo>
                  <a:cubicBezTo>
                    <a:pt x="2606040" y="1087022"/>
                    <a:pt x="2599310" y="954863"/>
                    <a:pt x="2590800" y="822960"/>
                  </a:cubicBezTo>
                  <a:cubicBezTo>
                    <a:pt x="2588249" y="783425"/>
                    <a:pt x="2572107" y="718233"/>
                    <a:pt x="2545080" y="685800"/>
                  </a:cubicBezTo>
                  <a:cubicBezTo>
                    <a:pt x="2533354" y="671729"/>
                    <a:pt x="2514600" y="665480"/>
                    <a:pt x="2499360" y="655320"/>
                  </a:cubicBezTo>
                  <a:cubicBezTo>
                    <a:pt x="2494280" y="640080"/>
                    <a:pt x="2493983" y="622280"/>
                    <a:pt x="2484120" y="609600"/>
                  </a:cubicBezTo>
                  <a:cubicBezTo>
                    <a:pt x="2459412" y="577832"/>
                    <a:pt x="2349821" y="469345"/>
                    <a:pt x="2301240" y="457200"/>
                  </a:cubicBezTo>
                  <a:cubicBezTo>
                    <a:pt x="2029356" y="389229"/>
                    <a:pt x="2309148" y="455734"/>
                    <a:pt x="2087880" y="411480"/>
                  </a:cubicBezTo>
                  <a:cubicBezTo>
                    <a:pt x="2067341" y="407372"/>
                    <a:pt x="2047367" y="400784"/>
                    <a:pt x="2026920" y="396240"/>
                  </a:cubicBezTo>
                  <a:cubicBezTo>
                    <a:pt x="2001634" y="390621"/>
                    <a:pt x="1975850" y="387282"/>
                    <a:pt x="1950720" y="381000"/>
                  </a:cubicBezTo>
                  <a:cubicBezTo>
                    <a:pt x="1935135" y="377104"/>
                    <a:pt x="1920682" y="369245"/>
                    <a:pt x="1905000" y="365760"/>
                  </a:cubicBezTo>
                  <a:cubicBezTo>
                    <a:pt x="1862234" y="356256"/>
                    <a:pt x="1746379" y="341357"/>
                    <a:pt x="1706880" y="335280"/>
                  </a:cubicBezTo>
                  <a:cubicBezTo>
                    <a:pt x="1676339" y="330581"/>
                    <a:pt x="1646030" y="324410"/>
                    <a:pt x="1615440" y="320040"/>
                  </a:cubicBezTo>
                  <a:cubicBezTo>
                    <a:pt x="1574895" y="314248"/>
                    <a:pt x="1534117" y="310213"/>
                    <a:pt x="1493520" y="304800"/>
                  </a:cubicBezTo>
                  <a:cubicBezTo>
                    <a:pt x="1276064" y="275806"/>
                    <a:pt x="1506085" y="302809"/>
                    <a:pt x="1249680" y="274320"/>
                  </a:cubicBezTo>
                  <a:cubicBezTo>
                    <a:pt x="1234440" y="269240"/>
                    <a:pt x="1219406" y="263493"/>
                    <a:pt x="1203960" y="259080"/>
                  </a:cubicBezTo>
                  <a:cubicBezTo>
                    <a:pt x="1165600" y="248120"/>
                    <a:pt x="1104512" y="234885"/>
                    <a:pt x="1066800" y="228600"/>
                  </a:cubicBezTo>
                  <a:cubicBezTo>
                    <a:pt x="1031368" y="222695"/>
                    <a:pt x="995343" y="220405"/>
                    <a:pt x="960120" y="213360"/>
                  </a:cubicBezTo>
                  <a:cubicBezTo>
                    <a:pt x="919043" y="205145"/>
                    <a:pt x="838200" y="182880"/>
                    <a:pt x="838200" y="182880"/>
                  </a:cubicBezTo>
                  <a:cubicBezTo>
                    <a:pt x="822960" y="172720"/>
                    <a:pt x="809218" y="159839"/>
                    <a:pt x="792480" y="152400"/>
                  </a:cubicBezTo>
                  <a:cubicBezTo>
                    <a:pt x="763120" y="139351"/>
                    <a:pt x="731520" y="132080"/>
                    <a:pt x="701040" y="121920"/>
                  </a:cubicBezTo>
                  <a:cubicBezTo>
                    <a:pt x="685800" y="116840"/>
                    <a:pt x="669688" y="113864"/>
                    <a:pt x="655320" y="106680"/>
                  </a:cubicBezTo>
                  <a:cubicBezTo>
                    <a:pt x="635000" y="96520"/>
                    <a:pt x="616400" y="81710"/>
                    <a:pt x="594360" y="76200"/>
                  </a:cubicBezTo>
                  <a:cubicBezTo>
                    <a:pt x="455737" y="41544"/>
                    <a:pt x="444794" y="45720"/>
                    <a:pt x="335280" y="45720"/>
                  </a:cubicBezTo>
                </a:path>
              </a:pathLst>
            </a:custGeom>
            <a:solidFill>
              <a:srgbClr val="FF66F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3. Thực hiện tính </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15,2 </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x </a:t>
              </a:r>
              <a:r>
                <a:rPr kumimoji="0" lang="vi-VN"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0,1 được kết quả là: </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Tiếng yeah của trẻ con mp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690648" y="4131995"/>
            <a:ext cx="609600" cy="609600"/>
          </a:xfrm>
          <a:prstGeom prst="rect">
            <a:avLst/>
          </a:prstGeom>
        </p:spPr>
      </p:pic>
      <p:sp>
        <p:nvSpPr>
          <p:cNvPr id="13" name="Oval Callout 12"/>
          <p:cNvSpPr/>
          <p:nvPr/>
        </p:nvSpPr>
        <p:spPr>
          <a:xfrm>
            <a:off x="5029200" y="5174982"/>
            <a:ext cx="5487046" cy="1659205"/>
          </a:xfrm>
          <a:prstGeom prst="wedgeEllipseCallout">
            <a:avLst>
              <a:gd name="adj1" fmla="val -19831"/>
              <a:gd name="adj2" fmla="val -10833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1,52</a:t>
            </a:r>
            <a:endParaRPr kumimoji="0" lang="en-US" sz="6600" b="1" i="0" u="none" strike="noStrike" kern="1200" cap="none" spc="0" normalizeH="0" baseline="0" noProof="0" dirty="0">
              <a:ln>
                <a:noFill/>
              </a:ln>
              <a:solidFill>
                <a:prstClr val="white"/>
              </a:solidFill>
              <a:effectLst/>
              <a:uLnTx/>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73" fill="hold"/>
                                        <p:tgtEl>
                                          <p:spTgt spid="8"/>
                                        </p:tgtEl>
                                      </p:cBhvr>
                                    </p:cmd>
                                  </p:childTnLst>
                                </p:cTn>
                              </p:par>
                              <p:par>
                                <p:cTn id="7" presetID="32" presetClass="emph" presetSubtype="0" repeatCount="indefinite" fill="hold" nodeType="withEffect">
                                  <p:stCondLst>
                                    <p:cond delay="0"/>
                                  </p:stCondLst>
                                  <p:childTnLst>
                                    <p:animRot by="120000">
                                      <p:cBhvr>
                                        <p:cTn id="8" dur="275" fill="hold">
                                          <p:stCondLst>
                                            <p:cond delay="0"/>
                                          </p:stCondLst>
                                        </p:cTn>
                                        <p:tgtEl>
                                          <p:spTgt spid="9"/>
                                        </p:tgtEl>
                                        <p:attrNameLst>
                                          <p:attrName>r</p:attrName>
                                        </p:attrNameLst>
                                      </p:cBhvr>
                                    </p:animRot>
                                    <p:animRot by="-240000">
                                      <p:cBhvr>
                                        <p:cTn id="9" dur="550" fill="hold">
                                          <p:stCondLst>
                                            <p:cond delay="550"/>
                                          </p:stCondLst>
                                        </p:cTn>
                                        <p:tgtEl>
                                          <p:spTgt spid="9"/>
                                        </p:tgtEl>
                                        <p:attrNameLst>
                                          <p:attrName>r</p:attrName>
                                        </p:attrNameLst>
                                      </p:cBhvr>
                                    </p:animRot>
                                    <p:animRot by="240000">
                                      <p:cBhvr>
                                        <p:cTn id="10" dur="550" fill="hold">
                                          <p:stCondLst>
                                            <p:cond delay="1100"/>
                                          </p:stCondLst>
                                        </p:cTn>
                                        <p:tgtEl>
                                          <p:spTgt spid="9"/>
                                        </p:tgtEl>
                                        <p:attrNameLst>
                                          <p:attrName>r</p:attrName>
                                        </p:attrNameLst>
                                      </p:cBhvr>
                                    </p:animRot>
                                    <p:animRot by="-240000">
                                      <p:cBhvr>
                                        <p:cTn id="11" dur="550" fill="hold">
                                          <p:stCondLst>
                                            <p:cond delay="1650"/>
                                          </p:stCondLst>
                                        </p:cTn>
                                        <p:tgtEl>
                                          <p:spTgt spid="9"/>
                                        </p:tgtEl>
                                        <p:attrNameLst>
                                          <p:attrName>r</p:attrName>
                                        </p:attrNameLst>
                                      </p:cBhvr>
                                    </p:animRot>
                                    <p:animRot by="120000">
                                      <p:cBhvr>
                                        <p:cTn id="12" dur="550" fill="hold">
                                          <p:stCondLst>
                                            <p:cond delay="2200"/>
                                          </p:stCondLst>
                                        </p:cTn>
                                        <p:tgtEl>
                                          <p:spTgt spid="9"/>
                                        </p:tgtEl>
                                        <p:attrNameLst>
                                          <p:attrName>r</p:attrName>
                                        </p:attrNameLst>
                                      </p:cBhvr>
                                    </p:animRot>
                                  </p:childTnLst>
                                </p:cTn>
                              </p:par>
                              <p:par>
                                <p:cTn id="13" presetID="63" presetClass="path" presetSubtype="0" accel="50000" decel="50000" fill="hold" nodeType="withEffect">
                                  <p:stCondLst>
                                    <p:cond delay="0"/>
                                  </p:stCondLst>
                                  <p:childTnLst>
                                    <p:animMotion origin="layout" path="M -1.38889E-6 -7.40741E-7 L 0.7309 0.01019 " pathEditMode="relative" rAng="0" ptsTypes="AA">
                                      <p:cBhvr>
                                        <p:cTn id="14" dur="3500" fill="hold"/>
                                        <p:tgtEl>
                                          <p:spTgt spid="9"/>
                                        </p:tgtEl>
                                        <p:attrNameLst>
                                          <p:attrName>ppt_x</p:attrName>
                                          <p:attrName>ppt_y</p:attrName>
                                        </p:attrNameLst>
                                      </p:cBhvr>
                                      <p:rCtr x="36545" y="509"/>
                                    </p:animMotion>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8"/>
                </p:tgtEl>
              </p:cMediaNode>
            </p:audio>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4414" fill="hold"/>
                                        <p:tgtEl>
                                          <p:spTgt spid="12"/>
                                        </p:tgtEl>
                                      </p:cBhvr>
                                    </p:cmd>
                                  </p:childTnLst>
                                </p:cTn>
                              </p:par>
                              <p:par>
                                <p:cTn id="26" presetID="63" presetClass="path" presetSubtype="0" accel="50000" decel="50000" fill="hold" nodeType="withEffect">
                                  <p:stCondLst>
                                    <p:cond delay="0"/>
                                  </p:stCondLst>
                                  <p:childTnLst>
                                    <p:animMotion origin="layout" path="M 0.7309 0.01019 L 1.64757 0.0213 " pathEditMode="relative" rAng="0" ptsTypes="AA">
                                      <p:cBhvr>
                                        <p:cTn id="27" dur="3750" fill="hold"/>
                                        <p:tgtEl>
                                          <p:spTgt spid="9"/>
                                        </p:tgtEl>
                                        <p:attrNameLst>
                                          <p:attrName>ppt_x</p:attrName>
                                          <p:attrName>ppt_y</p:attrName>
                                        </p:attrNameLst>
                                      </p:cBhvr>
                                      <p:rCtr x="45833" y="556"/>
                                    </p:animMotion>
                                  </p:childTnLst>
                                </p:cTn>
                              </p:par>
                            </p:childTnLst>
                          </p:cTn>
                        </p:par>
                      </p:childTnLst>
                    </p:cTn>
                  </p:par>
                </p:childTnLst>
              </p:cTn>
              <p:nextCondLst>
                <p:cond evt="onClick" delay="0">
                  <p:tgtEl>
                    <p:spTgt spid="9"/>
                  </p:tgtEl>
                </p:cond>
              </p:nextCondLst>
            </p:seq>
            <p:audio>
              <p:cMediaNode vol="80000">
                <p:cTn id="28" fill="hold" display="0">
                  <p:stCondLst>
                    <p:cond delay="indefinite"/>
                  </p:stCondLst>
                  <p:endCondLst>
                    <p:cond evt="onStopAudio" delay="0">
                      <p:tgtEl>
                        <p:sldTgt/>
                      </p:tgtEl>
                    </p:cond>
                  </p:endCondLst>
                </p:cTn>
                <p:tgtEl>
                  <p:spTgt spid="12"/>
                </p:tgtEl>
              </p:cMediaNode>
            </p:audio>
          </p:childTnLst>
        </p:cTn>
      </p:par>
    </p:tnLst>
    <p:bldLst>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1908" b="9249"/>
          <a:stretch>
            <a:fillRect/>
          </a:stretch>
        </p:blipFill>
        <p:spPr bwMode="auto">
          <a:xfrm>
            <a:off x="0" y="1"/>
            <a:ext cx="12420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V.A – Tiếng Chim Kêu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49000" y="-2133600"/>
            <a:ext cx="609600" cy="609600"/>
          </a:xfrm>
          <a:prstGeom prst="rect">
            <a:avLst/>
          </a:prstGeom>
        </p:spPr>
      </p:pic>
      <p:grpSp>
        <p:nvGrpSpPr>
          <p:cNvPr id="9" name="Group 8"/>
          <p:cNvGrpSpPr/>
          <p:nvPr/>
        </p:nvGrpSpPr>
        <p:grpSpPr>
          <a:xfrm>
            <a:off x="-10134600" y="600981"/>
            <a:ext cx="9790471" cy="3686085"/>
            <a:chOff x="-724206" y="642075"/>
            <a:chExt cx="5631486" cy="3686085"/>
          </a:xfrm>
        </p:grpSpPr>
        <p:pic>
          <p:nvPicPr>
            <p:cNvPr id="10"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954" b="89967" l="0" r="100000">
                          <a14:foregroundMark x1="45000" y1="19735" x2="48000" y2="2403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24206" y="642075"/>
              <a:ext cx="4940647" cy="368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a:off x="1949442" y="1706880"/>
              <a:ext cx="2957838" cy="2148840"/>
            </a:xfrm>
            <a:custGeom>
              <a:avLst/>
              <a:gdLst>
                <a:gd name="connsiteX0" fmla="*/ 289560 w 2606040"/>
                <a:gd name="connsiteY0" fmla="*/ 0 h 2148840"/>
                <a:gd name="connsiteX1" fmla="*/ 320040 w 2606040"/>
                <a:gd name="connsiteY1" fmla="*/ 76200 h 2148840"/>
                <a:gd name="connsiteX2" fmla="*/ 335280 w 2606040"/>
                <a:gd name="connsiteY2" fmla="*/ 121920 h 2148840"/>
                <a:gd name="connsiteX3" fmla="*/ 320040 w 2606040"/>
                <a:gd name="connsiteY3" fmla="*/ 457200 h 2148840"/>
                <a:gd name="connsiteX4" fmla="*/ 274320 w 2606040"/>
                <a:gd name="connsiteY4" fmla="*/ 624840 h 2148840"/>
                <a:gd name="connsiteX5" fmla="*/ 228600 w 2606040"/>
                <a:gd name="connsiteY5" fmla="*/ 762000 h 2148840"/>
                <a:gd name="connsiteX6" fmla="*/ 213360 w 2606040"/>
                <a:gd name="connsiteY6" fmla="*/ 807720 h 2148840"/>
                <a:gd name="connsiteX7" fmla="*/ 182880 w 2606040"/>
                <a:gd name="connsiteY7" fmla="*/ 853440 h 2148840"/>
                <a:gd name="connsiteX8" fmla="*/ 167640 w 2606040"/>
                <a:gd name="connsiteY8" fmla="*/ 899160 h 2148840"/>
                <a:gd name="connsiteX9" fmla="*/ 121920 w 2606040"/>
                <a:gd name="connsiteY9" fmla="*/ 960120 h 2148840"/>
                <a:gd name="connsiteX10" fmla="*/ 76200 w 2606040"/>
                <a:gd name="connsiteY10" fmla="*/ 1097280 h 2148840"/>
                <a:gd name="connsiteX11" fmla="*/ 60960 w 2606040"/>
                <a:gd name="connsiteY11" fmla="*/ 1143000 h 2148840"/>
                <a:gd name="connsiteX12" fmla="*/ 30480 w 2606040"/>
                <a:gd name="connsiteY12" fmla="*/ 1188720 h 2148840"/>
                <a:gd name="connsiteX13" fmla="*/ 0 w 2606040"/>
                <a:gd name="connsiteY13" fmla="*/ 1310640 h 2148840"/>
                <a:gd name="connsiteX14" fmla="*/ 15240 w 2606040"/>
                <a:gd name="connsiteY14" fmla="*/ 1630680 h 2148840"/>
                <a:gd name="connsiteX15" fmla="*/ 45720 w 2606040"/>
                <a:gd name="connsiteY15" fmla="*/ 1676400 h 2148840"/>
                <a:gd name="connsiteX16" fmla="*/ 91440 w 2606040"/>
                <a:gd name="connsiteY16" fmla="*/ 1767840 h 2148840"/>
                <a:gd name="connsiteX17" fmla="*/ 182880 w 2606040"/>
                <a:gd name="connsiteY17" fmla="*/ 1828800 h 2148840"/>
                <a:gd name="connsiteX18" fmla="*/ 289560 w 2606040"/>
                <a:gd name="connsiteY18" fmla="*/ 1965960 h 2148840"/>
                <a:gd name="connsiteX19" fmla="*/ 335280 w 2606040"/>
                <a:gd name="connsiteY19" fmla="*/ 1981200 h 2148840"/>
                <a:gd name="connsiteX20" fmla="*/ 381000 w 2606040"/>
                <a:gd name="connsiteY20" fmla="*/ 2011680 h 2148840"/>
                <a:gd name="connsiteX21" fmla="*/ 548640 w 2606040"/>
                <a:gd name="connsiteY21" fmla="*/ 2057400 h 2148840"/>
                <a:gd name="connsiteX22" fmla="*/ 777240 w 2606040"/>
                <a:gd name="connsiteY22" fmla="*/ 2103120 h 2148840"/>
                <a:gd name="connsiteX23" fmla="*/ 960120 w 2606040"/>
                <a:gd name="connsiteY23" fmla="*/ 2133600 h 2148840"/>
                <a:gd name="connsiteX24" fmla="*/ 1051560 w 2606040"/>
                <a:gd name="connsiteY24" fmla="*/ 2148840 h 2148840"/>
                <a:gd name="connsiteX25" fmla="*/ 1478280 w 2606040"/>
                <a:gd name="connsiteY25" fmla="*/ 2133600 h 2148840"/>
                <a:gd name="connsiteX26" fmla="*/ 1584960 w 2606040"/>
                <a:gd name="connsiteY26" fmla="*/ 2118360 h 2148840"/>
                <a:gd name="connsiteX27" fmla="*/ 1630680 w 2606040"/>
                <a:gd name="connsiteY27" fmla="*/ 2103120 h 2148840"/>
                <a:gd name="connsiteX28" fmla="*/ 1981200 w 2606040"/>
                <a:gd name="connsiteY28" fmla="*/ 2087880 h 2148840"/>
                <a:gd name="connsiteX29" fmla="*/ 2072640 w 2606040"/>
                <a:gd name="connsiteY29" fmla="*/ 2057400 h 2148840"/>
                <a:gd name="connsiteX30" fmla="*/ 2118360 w 2606040"/>
                <a:gd name="connsiteY30" fmla="*/ 2042160 h 2148840"/>
                <a:gd name="connsiteX31" fmla="*/ 2209800 w 2606040"/>
                <a:gd name="connsiteY31" fmla="*/ 1981200 h 2148840"/>
                <a:gd name="connsiteX32" fmla="*/ 2240280 w 2606040"/>
                <a:gd name="connsiteY32" fmla="*/ 1935480 h 2148840"/>
                <a:gd name="connsiteX33" fmla="*/ 2286000 w 2606040"/>
                <a:gd name="connsiteY33" fmla="*/ 1920240 h 2148840"/>
                <a:gd name="connsiteX34" fmla="*/ 2346960 w 2606040"/>
                <a:gd name="connsiteY34" fmla="*/ 1859280 h 2148840"/>
                <a:gd name="connsiteX35" fmla="*/ 2377440 w 2606040"/>
                <a:gd name="connsiteY35" fmla="*/ 1813560 h 2148840"/>
                <a:gd name="connsiteX36" fmla="*/ 2392680 w 2606040"/>
                <a:gd name="connsiteY36" fmla="*/ 1767840 h 2148840"/>
                <a:gd name="connsiteX37" fmla="*/ 2453640 w 2606040"/>
                <a:gd name="connsiteY37" fmla="*/ 1676400 h 2148840"/>
                <a:gd name="connsiteX38" fmla="*/ 2484120 w 2606040"/>
                <a:gd name="connsiteY38" fmla="*/ 1630680 h 2148840"/>
                <a:gd name="connsiteX39" fmla="*/ 2514600 w 2606040"/>
                <a:gd name="connsiteY39" fmla="*/ 1584960 h 2148840"/>
                <a:gd name="connsiteX40" fmla="*/ 2529840 w 2606040"/>
                <a:gd name="connsiteY40" fmla="*/ 1539240 h 2148840"/>
                <a:gd name="connsiteX41" fmla="*/ 2560320 w 2606040"/>
                <a:gd name="connsiteY41" fmla="*/ 1417320 h 2148840"/>
                <a:gd name="connsiteX42" fmla="*/ 2575560 w 2606040"/>
                <a:gd name="connsiteY42" fmla="*/ 1371600 h 2148840"/>
                <a:gd name="connsiteX43" fmla="*/ 2590800 w 2606040"/>
                <a:gd name="connsiteY43" fmla="*/ 1264920 h 2148840"/>
                <a:gd name="connsiteX44" fmla="*/ 2606040 w 2606040"/>
                <a:gd name="connsiteY44" fmla="*/ 1219200 h 2148840"/>
                <a:gd name="connsiteX45" fmla="*/ 2590800 w 2606040"/>
                <a:gd name="connsiteY45" fmla="*/ 822960 h 2148840"/>
                <a:gd name="connsiteX46" fmla="*/ 2545080 w 2606040"/>
                <a:gd name="connsiteY46" fmla="*/ 685800 h 2148840"/>
                <a:gd name="connsiteX47" fmla="*/ 2499360 w 2606040"/>
                <a:gd name="connsiteY47" fmla="*/ 655320 h 2148840"/>
                <a:gd name="connsiteX48" fmla="*/ 2484120 w 2606040"/>
                <a:gd name="connsiteY48" fmla="*/ 609600 h 2148840"/>
                <a:gd name="connsiteX49" fmla="*/ 2301240 w 2606040"/>
                <a:gd name="connsiteY49" fmla="*/ 457200 h 2148840"/>
                <a:gd name="connsiteX50" fmla="*/ 2087880 w 2606040"/>
                <a:gd name="connsiteY50" fmla="*/ 411480 h 2148840"/>
                <a:gd name="connsiteX51" fmla="*/ 2026920 w 2606040"/>
                <a:gd name="connsiteY51" fmla="*/ 396240 h 2148840"/>
                <a:gd name="connsiteX52" fmla="*/ 1950720 w 2606040"/>
                <a:gd name="connsiteY52" fmla="*/ 381000 h 2148840"/>
                <a:gd name="connsiteX53" fmla="*/ 1905000 w 2606040"/>
                <a:gd name="connsiteY53" fmla="*/ 365760 h 2148840"/>
                <a:gd name="connsiteX54" fmla="*/ 1706880 w 2606040"/>
                <a:gd name="connsiteY54" fmla="*/ 335280 h 2148840"/>
                <a:gd name="connsiteX55" fmla="*/ 1615440 w 2606040"/>
                <a:gd name="connsiteY55" fmla="*/ 320040 h 2148840"/>
                <a:gd name="connsiteX56" fmla="*/ 1493520 w 2606040"/>
                <a:gd name="connsiteY56" fmla="*/ 304800 h 2148840"/>
                <a:gd name="connsiteX57" fmla="*/ 1249680 w 2606040"/>
                <a:gd name="connsiteY57" fmla="*/ 274320 h 2148840"/>
                <a:gd name="connsiteX58" fmla="*/ 1203960 w 2606040"/>
                <a:gd name="connsiteY58" fmla="*/ 259080 h 2148840"/>
                <a:gd name="connsiteX59" fmla="*/ 1066800 w 2606040"/>
                <a:gd name="connsiteY59" fmla="*/ 228600 h 2148840"/>
                <a:gd name="connsiteX60" fmla="*/ 960120 w 2606040"/>
                <a:gd name="connsiteY60" fmla="*/ 213360 h 2148840"/>
                <a:gd name="connsiteX61" fmla="*/ 838200 w 2606040"/>
                <a:gd name="connsiteY61" fmla="*/ 182880 h 2148840"/>
                <a:gd name="connsiteX62" fmla="*/ 792480 w 2606040"/>
                <a:gd name="connsiteY62" fmla="*/ 152400 h 2148840"/>
                <a:gd name="connsiteX63" fmla="*/ 701040 w 2606040"/>
                <a:gd name="connsiteY63" fmla="*/ 121920 h 2148840"/>
                <a:gd name="connsiteX64" fmla="*/ 655320 w 2606040"/>
                <a:gd name="connsiteY64" fmla="*/ 106680 h 2148840"/>
                <a:gd name="connsiteX65" fmla="*/ 594360 w 2606040"/>
                <a:gd name="connsiteY65" fmla="*/ 76200 h 2148840"/>
                <a:gd name="connsiteX66" fmla="*/ 335280 w 2606040"/>
                <a:gd name="connsiteY66" fmla="*/ 45720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06040" h="2148840">
                  <a:moveTo>
                    <a:pt x="289560" y="0"/>
                  </a:moveTo>
                  <a:cubicBezTo>
                    <a:pt x="299720" y="25400"/>
                    <a:pt x="310434" y="50585"/>
                    <a:pt x="320040" y="76200"/>
                  </a:cubicBezTo>
                  <a:cubicBezTo>
                    <a:pt x="325681" y="91242"/>
                    <a:pt x="335280" y="105856"/>
                    <a:pt x="335280" y="121920"/>
                  </a:cubicBezTo>
                  <a:cubicBezTo>
                    <a:pt x="335280" y="233795"/>
                    <a:pt x="328304" y="345630"/>
                    <a:pt x="320040" y="457200"/>
                  </a:cubicBezTo>
                  <a:cubicBezTo>
                    <a:pt x="315937" y="512591"/>
                    <a:pt x="291362" y="573713"/>
                    <a:pt x="274320" y="624840"/>
                  </a:cubicBezTo>
                  <a:lnTo>
                    <a:pt x="228600" y="762000"/>
                  </a:lnTo>
                  <a:cubicBezTo>
                    <a:pt x="223520" y="777240"/>
                    <a:pt x="222271" y="794354"/>
                    <a:pt x="213360" y="807720"/>
                  </a:cubicBezTo>
                  <a:cubicBezTo>
                    <a:pt x="203200" y="822960"/>
                    <a:pt x="191071" y="837057"/>
                    <a:pt x="182880" y="853440"/>
                  </a:cubicBezTo>
                  <a:cubicBezTo>
                    <a:pt x="175696" y="867808"/>
                    <a:pt x="175610" y="885212"/>
                    <a:pt x="167640" y="899160"/>
                  </a:cubicBezTo>
                  <a:cubicBezTo>
                    <a:pt x="155038" y="921213"/>
                    <a:pt x="137160" y="939800"/>
                    <a:pt x="121920" y="960120"/>
                  </a:cubicBezTo>
                  <a:lnTo>
                    <a:pt x="76200" y="1097280"/>
                  </a:lnTo>
                  <a:cubicBezTo>
                    <a:pt x="71120" y="1112520"/>
                    <a:pt x="69871" y="1129634"/>
                    <a:pt x="60960" y="1143000"/>
                  </a:cubicBezTo>
                  <a:cubicBezTo>
                    <a:pt x="50800" y="1158240"/>
                    <a:pt x="38671" y="1172337"/>
                    <a:pt x="30480" y="1188720"/>
                  </a:cubicBezTo>
                  <a:cubicBezTo>
                    <a:pt x="14859" y="1219962"/>
                    <a:pt x="5797" y="1281657"/>
                    <a:pt x="0" y="1310640"/>
                  </a:cubicBezTo>
                  <a:cubicBezTo>
                    <a:pt x="5080" y="1417320"/>
                    <a:pt x="1993" y="1524704"/>
                    <a:pt x="15240" y="1630680"/>
                  </a:cubicBezTo>
                  <a:cubicBezTo>
                    <a:pt x="17512" y="1648855"/>
                    <a:pt x="37529" y="1660017"/>
                    <a:pt x="45720" y="1676400"/>
                  </a:cubicBezTo>
                  <a:cubicBezTo>
                    <a:pt x="66254" y="1717468"/>
                    <a:pt x="52617" y="1733870"/>
                    <a:pt x="91440" y="1767840"/>
                  </a:cubicBezTo>
                  <a:cubicBezTo>
                    <a:pt x="119009" y="1791963"/>
                    <a:pt x="182880" y="1828800"/>
                    <a:pt x="182880" y="1828800"/>
                  </a:cubicBezTo>
                  <a:cubicBezTo>
                    <a:pt x="202173" y="1886680"/>
                    <a:pt x="212461" y="1940260"/>
                    <a:pt x="289560" y="1965960"/>
                  </a:cubicBezTo>
                  <a:cubicBezTo>
                    <a:pt x="304800" y="1971040"/>
                    <a:pt x="320912" y="1974016"/>
                    <a:pt x="335280" y="1981200"/>
                  </a:cubicBezTo>
                  <a:cubicBezTo>
                    <a:pt x="351663" y="1989391"/>
                    <a:pt x="364262" y="2004241"/>
                    <a:pt x="381000" y="2011680"/>
                  </a:cubicBezTo>
                  <a:cubicBezTo>
                    <a:pt x="478526" y="2055025"/>
                    <a:pt x="455841" y="2032091"/>
                    <a:pt x="548640" y="2057400"/>
                  </a:cubicBezTo>
                  <a:cubicBezTo>
                    <a:pt x="734376" y="2108055"/>
                    <a:pt x="535620" y="2076273"/>
                    <a:pt x="777240" y="2103120"/>
                  </a:cubicBezTo>
                  <a:cubicBezTo>
                    <a:pt x="872542" y="2134887"/>
                    <a:pt x="789980" y="2110915"/>
                    <a:pt x="960120" y="2133600"/>
                  </a:cubicBezTo>
                  <a:cubicBezTo>
                    <a:pt x="990749" y="2137684"/>
                    <a:pt x="1021080" y="2143760"/>
                    <a:pt x="1051560" y="2148840"/>
                  </a:cubicBezTo>
                  <a:cubicBezTo>
                    <a:pt x="1193800" y="2143760"/>
                    <a:pt x="1336181" y="2141720"/>
                    <a:pt x="1478280" y="2133600"/>
                  </a:cubicBezTo>
                  <a:cubicBezTo>
                    <a:pt x="1514143" y="2131551"/>
                    <a:pt x="1549737" y="2125405"/>
                    <a:pt x="1584960" y="2118360"/>
                  </a:cubicBezTo>
                  <a:cubicBezTo>
                    <a:pt x="1600712" y="2115210"/>
                    <a:pt x="1614663" y="2104352"/>
                    <a:pt x="1630680" y="2103120"/>
                  </a:cubicBezTo>
                  <a:cubicBezTo>
                    <a:pt x="1747286" y="2094150"/>
                    <a:pt x="1864360" y="2092960"/>
                    <a:pt x="1981200" y="2087880"/>
                  </a:cubicBezTo>
                  <a:lnTo>
                    <a:pt x="2072640" y="2057400"/>
                  </a:lnTo>
                  <a:cubicBezTo>
                    <a:pt x="2087880" y="2052320"/>
                    <a:pt x="2104994" y="2051071"/>
                    <a:pt x="2118360" y="2042160"/>
                  </a:cubicBezTo>
                  <a:lnTo>
                    <a:pt x="2209800" y="1981200"/>
                  </a:lnTo>
                  <a:cubicBezTo>
                    <a:pt x="2219960" y="1965960"/>
                    <a:pt x="2225977" y="1946922"/>
                    <a:pt x="2240280" y="1935480"/>
                  </a:cubicBezTo>
                  <a:cubicBezTo>
                    <a:pt x="2252824" y="1925445"/>
                    <a:pt x="2274641" y="1931599"/>
                    <a:pt x="2286000" y="1920240"/>
                  </a:cubicBezTo>
                  <a:cubicBezTo>
                    <a:pt x="2367280" y="1838960"/>
                    <a:pt x="2225040" y="1899920"/>
                    <a:pt x="2346960" y="1859280"/>
                  </a:cubicBezTo>
                  <a:cubicBezTo>
                    <a:pt x="2357120" y="1844040"/>
                    <a:pt x="2369249" y="1829943"/>
                    <a:pt x="2377440" y="1813560"/>
                  </a:cubicBezTo>
                  <a:cubicBezTo>
                    <a:pt x="2384624" y="1799192"/>
                    <a:pt x="2384878" y="1781883"/>
                    <a:pt x="2392680" y="1767840"/>
                  </a:cubicBezTo>
                  <a:cubicBezTo>
                    <a:pt x="2410470" y="1735818"/>
                    <a:pt x="2433320" y="1706880"/>
                    <a:pt x="2453640" y="1676400"/>
                  </a:cubicBezTo>
                  <a:lnTo>
                    <a:pt x="2484120" y="1630680"/>
                  </a:lnTo>
                  <a:cubicBezTo>
                    <a:pt x="2494280" y="1615440"/>
                    <a:pt x="2508808" y="1602336"/>
                    <a:pt x="2514600" y="1584960"/>
                  </a:cubicBezTo>
                  <a:cubicBezTo>
                    <a:pt x="2519680" y="1569720"/>
                    <a:pt x="2525613" y="1554738"/>
                    <a:pt x="2529840" y="1539240"/>
                  </a:cubicBezTo>
                  <a:cubicBezTo>
                    <a:pt x="2540862" y="1498825"/>
                    <a:pt x="2547073" y="1457061"/>
                    <a:pt x="2560320" y="1417320"/>
                  </a:cubicBezTo>
                  <a:lnTo>
                    <a:pt x="2575560" y="1371600"/>
                  </a:lnTo>
                  <a:cubicBezTo>
                    <a:pt x="2580640" y="1336040"/>
                    <a:pt x="2583755" y="1300143"/>
                    <a:pt x="2590800" y="1264920"/>
                  </a:cubicBezTo>
                  <a:cubicBezTo>
                    <a:pt x="2593950" y="1249168"/>
                    <a:pt x="2606040" y="1235264"/>
                    <a:pt x="2606040" y="1219200"/>
                  </a:cubicBezTo>
                  <a:cubicBezTo>
                    <a:pt x="2606040" y="1087022"/>
                    <a:pt x="2599310" y="954863"/>
                    <a:pt x="2590800" y="822960"/>
                  </a:cubicBezTo>
                  <a:cubicBezTo>
                    <a:pt x="2588249" y="783425"/>
                    <a:pt x="2572107" y="718233"/>
                    <a:pt x="2545080" y="685800"/>
                  </a:cubicBezTo>
                  <a:cubicBezTo>
                    <a:pt x="2533354" y="671729"/>
                    <a:pt x="2514600" y="665480"/>
                    <a:pt x="2499360" y="655320"/>
                  </a:cubicBezTo>
                  <a:cubicBezTo>
                    <a:pt x="2494280" y="640080"/>
                    <a:pt x="2493983" y="622280"/>
                    <a:pt x="2484120" y="609600"/>
                  </a:cubicBezTo>
                  <a:cubicBezTo>
                    <a:pt x="2459412" y="577832"/>
                    <a:pt x="2349821" y="469345"/>
                    <a:pt x="2301240" y="457200"/>
                  </a:cubicBezTo>
                  <a:cubicBezTo>
                    <a:pt x="2029356" y="389229"/>
                    <a:pt x="2309148" y="455734"/>
                    <a:pt x="2087880" y="411480"/>
                  </a:cubicBezTo>
                  <a:cubicBezTo>
                    <a:pt x="2067341" y="407372"/>
                    <a:pt x="2047367" y="400784"/>
                    <a:pt x="2026920" y="396240"/>
                  </a:cubicBezTo>
                  <a:cubicBezTo>
                    <a:pt x="2001634" y="390621"/>
                    <a:pt x="1975850" y="387282"/>
                    <a:pt x="1950720" y="381000"/>
                  </a:cubicBezTo>
                  <a:cubicBezTo>
                    <a:pt x="1935135" y="377104"/>
                    <a:pt x="1920682" y="369245"/>
                    <a:pt x="1905000" y="365760"/>
                  </a:cubicBezTo>
                  <a:cubicBezTo>
                    <a:pt x="1862234" y="356256"/>
                    <a:pt x="1746379" y="341357"/>
                    <a:pt x="1706880" y="335280"/>
                  </a:cubicBezTo>
                  <a:cubicBezTo>
                    <a:pt x="1676339" y="330581"/>
                    <a:pt x="1646030" y="324410"/>
                    <a:pt x="1615440" y="320040"/>
                  </a:cubicBezTo>
                  <a:cubicBezTo>
                    <a:pt x="1574895" y="314248"/>
                    <a:pt x="1534117" y="310213"/>
                    <a:pt x="1493520" y="304800"/>
                  </a:cubicBezTo>
                  <a:cubicBezTo>
                    <a:pt x="1276064" y="275806"/>
                    <a:pt x="1506085" y="302809"/>
                    <a:pt x="1249680" y="274320"/>
                  </a:cubicBezTo>
                  <a:cubicBezTo>
                    <a:pt x="1234440" y="269240"/>
                    <a:pt x="1219406" y="263493"/>
                    <a:pt x="1203960" y="259080"/>
                  </a:cubicBezTo>
                  <a:cubicBezTo>
                    <a:pt x="1165600" y="248120"/>
                    <a:pt x="1104512" y="234885"/>
                    <a:pt x="1066800" y="228600"/>
                  </a:cubicBezTo>
                  <a:cubicBezTo>
                    <a:pt x="1031368" y="222695"/>
                    <a:pt x="995343" y="220405"/>
                    <a:pt x="960120" y="213360"/>
                  </a:cubicBezTo>
                  <a:cubicBezTo>
                    <a:pt x="919043" y="205145"/>
                    <a:pt x="838200" y="182880"/>
                    <a:pt x="838200" y="182880"/>
                  </a:cubicBezTo>
                  <a:cubicBezTo>
                    <a:pt x="822960" y="172720"/>
                    <a:pt x="809218" y="159839"/>
                    <a:pt x="792480" y="152400"/>
                  </a:cubicBezTo>
                  <a:cubicBezTo>
                    <a:pt x="763120" y="139351"/>
                    <a:pt x="731520" y="132080"/>
                    <a:pt x="701040" y="121920"/>
                  </a:cubicBezTo>
                  <a:cubicBezTo>
                    <a:pt x="685800" y="116840"/>
                    <a:pt x="669688" y="113864"/>
                    <a:pt x="655320" y="106680"/>
                  </a:cubicBezTo>
                  <a:cubicBezTo>
                    <a:pt x="635000" y="96520"/>
                    <a:pt x="616400" y="81710"/>
                    <a:pt x="594360" y="76200"/>
                  </a:cubicBezTo>
                  <a:cubicBezTo>
                    <a:pt x="455737" y="41544"/>
                    <a:pt x="444794" y="45720"/>
                    <a:pt x="335280" y="45720"/>
                  </a:cubicBezTo>
                </a:path>
              </a:pathLst>
            </a:custGeom>
            <a:solidFill>
              <a:schemeClr val="accent6">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Chúc mừng các em</a:t>
              </a:r>
            </a:p>
          </p:txBody>
        </p:sp>
      </p:grpSp>
      <p:pic>
        <p:nvPicPr>
          <p:cNvPr id="12" name="Tiếng yeah của trẻ con mp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690648" y="4131995"/>
            <a:ext cx="609600" cy="609600"/>
          </a:xfrm>
          <a:prstGeom prst="rect">
            <a:avLst/>
          </a:prstGeom>
        </p:spPr>
      </p:pic>
      <p:pic>
        <p:nvPicPr>
          <p:cNvPr id="13" name="Picture 12" descr="Káº¿t quáº£ hÃ¬nh áº£nh cho win text gif"/>
          <p:cNvPicPr>
            <a:picLocks noChangeAspect="1" noChangeArrowheads="1" noCrop="1"/>
          </p:cNvPicPr>
          <p:nvPr/>
        </p:nvPicPr>
        <p:blipFill>
          <a:blip r:embed="rId12"/>
          <a:srcRect/>
          <a:stretch>
            <a:fillRect/>
          </a:stretch>
        </p:blipFill>
        <p:spPr bwMode="auto">
          <a:xfrm>
            <a:off x="4046988" y="1613213"/>
            <a:ext cx="4402824" cy="4402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73" fill="hold"/>
                                        <p:tgtEl>
                                          <p:spTgt spid="8"/>
                                        </p:tgtEl>
                                      </p:cBhvr>
                                    </p:cmd>
                                  </p:childTnLst>
                                </p:cTn>
                              </p:par>
                              <p:par>
                                <p:cTn id="7" presetID="32" presetClass="emph" presetSubtype="0" repeatCount="indefinite" fill="hold" nodeType="withEffect">
                                  <p:stCondLst>
                                    <p:cond delay="0"/>
                                  </p:stCondLst>
                                  <p:childTnLst>
                                    <p:animRot by="120000">
                                      <p:cBhvr>
                                        <p:cTn id="8" dur="275" fill="hold">
                                          <p:stCondLst>
                                            <p:cond delay="0"/>
                                          </p:stCondLst>
                                        </p:cTn>
                                        <p:tgtEl>
                                          <p:spTgt spid="9"/>
                                        </p:tgtEl>
                                        <p:attrNameLst>
                                          <p:attrName>r</p:attrName>
                                        </p:attrNameLst>
                                      </p:cBhvr>
                                    </p:animRot>
                                    <p:animRot by="-240000">
                                      <p:cBhvr>
                                        <p:cTn id="9" dur="550" fill="hold">
                                          <p:stCondLst>
                                            <p:cond delay="550"/>
                                          </p:stCondLst>
                                        </p:cTn>
                                        <p:tgtEl>
                                          <p:spTgt spid="9"/>
                                        </p:tgtEl>
                                        <p:attrNameLst>
                                          <p:attrName>r</p:attrName>
                                        </p:attrNameLst>
                                      </p:cBhvr>
                                    </p:animRot>
                                    <p:animRot by="240000">
                                      <p:cBhvr>
                                        <p:cTn id="10" dur="550" fill="hold">
                                          <p:stCondLst>
                                            <p:cond delay="1100"/>
                                          </p:stCondLst>
                                        </p:cTn>
                                        <p:tgtEl>
                                          <p:spTgt spid="9"/>
                                        </p:tgtEl>
                                        <p:attrNameLst>
                                          <p:attrName>r</p:attrName>
                                        </p:attrNameLst>
                                      </p:cBhvr>
                                    </p:animRot>
                                    <p:animRot by="-240000">
                                      <p:cBhvr>
                                        <p:cTn id="11" dur="550" fill="hold">
                                          <p:stCondLst>
                                            <p:cond delay="1650"/>
                                          </p:stCondLst>
                                        </p:cTn>
                                        <p:tgtEl>
                                          <p:spTgt spid="9"/>
                                        </p:tgtEl>
                                        <p:attrNameLst>
                                          <p:attrName>r</p:attrName>
                                        </p:attrNameLst>
                                      </p:cBhvr>
                                    </p:animRot>
                                    <p:animRot by="120000">
                                      <p:cBhvr>
                                        <p:cTn id="12" dur="550" fill="hold">
                                          <p:stCondLst>
                                            <p:cond delay="2200"/>
                                          </p:stCondLst>
                                        </p:cTn>
                                        <p:tgtEl>
                                          <p:spTgt spid="9"/>
                                        </p:tgtEl>
                                        <p:attrNameLst>
                                          <p:attrName>r</p:attrName>
                                        </p:attrNameLst>
                                      </p:cBhvr>
                                    </p:animRot>
                                  </p:childTnLst>
                                </p:cTn>
                              </p:par>
                              <p:par>
                                <p:cTn id="13" presetID="63" presetClass="path" presetSubtype="0" accel="50000" decel="50000" fill="hold" nodeType="withEffect">
                                  <p:stCondLst>
                                    <p:cond delay="0"/>
                                  </p:stCondLst>
                                  <p:childTnLst>
                                    <p:animMotion origin="layout" path="M -2.5E-6 -1.48148E-6 L 0.73086 0.01019 " pathEditMode="relative" rAng="0" ptsTypes="AA">
                                      <p:cBhvr>
                                        <p:cTn id="14" dur="3500" fill="hold"/>
                                        <p:tgtEl>
                                          <p:spTgt spid="9"/>
                                        </p:tgtEl>
                                        <p:attrNameLst>
                                          <p:attrName>ppt_x</p:attrName>
                                          <p:attrName>ppt_y</p:attrName>
                                        </p:attrNameLst>
                                      </p:cBhvr>
                                      <p:rCtr x="36549" y="509"/>
                                    </p:animMotion>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6"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withEffect">
                                  <p:stCondLst>
                                    <p:cond delay="0"/>
                                  </p:stCondLst>
                                  <p:childTnLst>
                                    <p:cmd type="call" cmd="playFrom(0.0)">
                                      <p:cBhvr>
                                        <p:cTn id="27" dur="4414" fill="hold"/>
                                        <p:tgtEl>
                                          <p:spTgt spid="12"/>
                                        </p:tgtEl>
                                      </p:cBhvr>
                                    </p:cmd>
                                  </p:childTnLst>
                                </p:cTn>
                              </p:par>
                              <p:par>
                                <p:cTn id="28" presetID="63" presetClass="path" presetSubtype="0" accel="50000" decel="50000" fill="hold" nodeType="withEffect">
                                  <p:stCondLst>
                                    <p:cond delay="0"/>
                                  </p:stCondLst>
                                  <p:childTnLst>
                                    <p:animMotion origin="layout" path="M 0.73086 0.01019 L 1.64753 0.0213 " pathEditMode="relative" rAng="0" ptsTypes="AA">
                                      <p:cBhvr>
                                        <p:cTn id="29" dur="3750" fill="hold"/>
                                        <p:tgtEl>
                                          <p:spTgt spid="9"/>
                                        </p:tgtEl>
                                        <p:attrNameLst>
                                          <p:attrName>ppt_x</p:attrName>
                                          <p:attrName>ppt_y</p:attrName>
                                        </p:attrNameLst>
                                      </p:cBhvr>
                                      <p:rCtr x="45833" y="556"/>
                                    </p:animMotion>
                                  </p:childTnLst>
                                </p:cTn>
                              </p:par>
                            </p:childTnLst>
                          </p:cTn>
                        </p:par>
                      </p:childTnLst>
                    </p:cTn>
                  </p:par>
                </p:childTnLst>
              </p:cTn>
              <p:nextCondLst>
                <p:cond evt="onClick" delay="0">
                  <p:tgtEl>
                    <p:spTgt spid="9"/>
                  </p:tgtEl>
                </p:cond>
              </p:nextCondLst>
            </p:seq>
            <p:audio>
              <p:cMediaNode vol="80000">
                <p:cTn id="30"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97</Words>
  <Application>Microsoft Office PowerPoint</Application>
  <PresentationFormat>Widescreen</PresentationFormat>
  <Paragraphs>13</Paragraphs>
  <Slides>6</Slides>
  <Notes>2</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Arial-Rounded</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STD_OANH</cp:lastModifiedBy>
  <cp:revision>43</cp:revision>
  <dcterms:created xsi:type="dcterms:W3CDTF">2021-07-24T01:07:49Z</dcterms:created>
  <dcterms:modified xsi:type="dcterms:W3CDTF">2025-12-21T07:26:10Z</dcterms:modified>
</cp:coreProperties>
</file>