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96" r:id="rId2"/>
    <p:sldId id="7609" r:id="rId3"/>
    <p:sldId id="7607" r:id="rId4"/>
    <p:sldId id="7608" r:id="rId5"/>
    <p:sldId id="7611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AEC"/>
    <a:srgbClr val="E53333"/>
    <a:srgbClr val="135995"/>
    <a:srgbClr val="4D9161"/>
    <a:srgbClr val="33493C"/>
    <a:srgbClr val="F1D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/>
    <p:restoredTop sz="94633"/>
  </p:normalViewPr>
  <p:slideViewPr>
    <p:cSldViewPr snapToGrid="0" snapToObjects="1" showGuides="1">
      <p:cViewPr varScale="1">
        <p:scale>
          <a:sx n="70" d="100"/>
          <a:sy n="70" d="100"/>
        </p:scale>
        <p:origin x="438" y="4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07C92-92DB-4865-884D-191FA9ED2330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3E079-AABC-4496-BD21-87748C05E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12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67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5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3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136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486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A496-940D-4F6C-8015-4E1DB9A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FD98-682A-4532-BB4D-5961374E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64FE-8B49-40FB-BB41-FA9A416D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F184-45EE-43E0-AC25-F45B19CB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95B17-4FB2-4D1E-98CB-BFCCED93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1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0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24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51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2025/12/21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471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2025/12/21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511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2025/12/21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342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766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410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41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gif"/><Relationship Id="rId22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audio" Target="../media/audio3.wav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gif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gif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6B9B1-9CFB-4C70-A977-BF73180A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B053C82-34D0-4F6B-945D-ABE89C2D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7">
            <a:off x="6408776" y="2132164"/>
            <a:ext cx="5199582" cy="56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1385" r="16787" b="2170"/>
          <a:stretch/>
        </p:blipFill>
        <p:spPr>
          <a:xfrm>
            <a:off x="2613338" y="260803"/>
            <a:ext cx="6418053" cy="60039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" y="894016"/>
            <a:ext cx="2909847" cy="5631575"/>
          </a:xfrm>
          <a:prstGeom prst="rect">
            <a:avLst/>
          </a:prstGeom>
        </p:spPr>
      </p:pic>
      <p:pic>
        <p:nvPicPr>
          <p:cNvPr id="10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0C8FA431-7443-460A-B17D-A35EAD33D3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48" end="30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61311" y="63223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7" y="568270"/>
            <a:ext cx="3838147" cy="830997"/>
            <a:chOff x="8422160" y="1622430"/>
            <a:chExt cx="4665997" cy="10102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510108" y="1622430"/>
              <a:ext cx="3578049" cy="1010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2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cạnh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bằng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nhau</a:t>
              </a:r>
              <a:endParaRPr lang="vi-VN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3" y="1977955"/>
            <a:ext cx="4023748" cy="681964"/>
            <a:chOff x="8422168" y="2894499"/>
            <a:chExt cx="4891630" cy="8290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484106" y="3017905"/>
              <a:ext cx="3829692" cy="561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góc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vuông</a:t>
              </a:r>
              <a:endParaRPr lang="en-US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75" y="3485332"/>
            <a:ext cx="3838149" cy="911556"/>
            <a:chOff x="8422168" y="3845196"/>
            <a:chExt cx="4666004" cy="11081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510119" y="3943130"/>
              <a:ext cx="3578053" cy="101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3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cạnh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bằng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nhau</a:t>
              </a:r>
              <a:endParaRPr lang="vi-VN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8" y="4943807"/>
            <a:ext cx="3759137" cy="681965"/>
            <a:chOff x="8469285" y="4795893"/>
            <a:chExt cx="4569950" cy="8290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67604" y="4886552"/>
              <a:ext cx="3071631" cy="561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3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góc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nhọn</a:t>
              </a:r>
              <a:endParaRPr lang="en-US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42864" y="2714304"/>
              <a:ext cx="488651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tam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giác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đều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như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thế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96446" y="1064074"/>
              <a:ext cx="4395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44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4" grpId="0" animBg="1"/>
      <p:bldP spid="44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6" y="433043"/>
            <a:ext cx="3476647" cy="843580"/>
            <a:chOff x="8422160" y="1458037"/>
            <a:chExt cx="4226526" cy="10255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978502" y="1458037"/>
              <a:ext cx="2670184" cy="1010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8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c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1" y="1977956"/>
            <a:ext cx="3404499" cy="769441"/>
            <a:chOff x="8422168" y="2894499"/>
            <a:chExt cx="4138816" cy="9354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66187" y="2894499"/>
              <a:ext cx="2494797" cy="935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d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5" y="3413445"/>
            <a:ext cx="3406100" cy="769441"/>
            <a:chOff x="8422168" y="3757803"/>
            <a:chExt cx="4140760" cy="9354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064235" y="3757803"/>
              <a:ext cx="2498693" cy="935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a</a:t>
              </a: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6" y="4885130"/>
            <a:ext cx="3418322" cy="769441"/>
            <a:chOff x="8469285" y="4724562"/>
            <a:chExt cx="4155627" cy="9354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134009" y="4724562"/>
              <a:ext cx="2490903" cy="935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b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72690" y="2441806"/>
              <a:ext cx="48865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tam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giác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cân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82019" y="1064074"/>
              <a:ext cx="46839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4800" b="0" cap="none" spc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</a:rPr>
                <a:t>2</a:t>
              </a:r>
              <a:endParaRPr lang="en-US" sz="4800" b="0" cap="none" spc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  <p:pic>
        <p:nvPicPr>
          <p:cNvPr id="5122" name="Picture 2" descr="Trong các hình dưới đây, hình nào là tam giác đều?">
            <a:extLst>
              <a:ext uri="{FF2B5EF4-FFF2-40B4-BE49-F238E27FC236}">
                <a16:creationId xmlns:a16="http://schemas.microsoft.com/office/drawing/2014/main" id="{DA5BC101-341E-000D-A469-9D207298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883702"/>
            <a:ext cx="4763626" cy="14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44" grpId="0" animBg="1"/>
      <p:bldP spid="44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0" y="416364"/>
            <a:ext cx="3857460" cy="923330"/>
            <a:chOff x="8422160" y="1437760"/>
            <a:chExt cx="4689478" cy="11224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572698" y="1437760"/>
              <a:ext cx="3538940" cy="112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Ta lấy độ dài đáy nhân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với chiều cao 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(cùng một đơn vị đo)</a:t>
              </a:r>
              <a:endParaRPr lang="en-US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5" y="1868749"/>
            <a:ext cx="4067195" cy="923330"/>
            <a:chOff x="8422168" y="2761738"/>
            <a:chExt cx="4944446" cy="11224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285923" y="2761738"/>
              <a:ext cx="4080691" cy="1122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Ta lấy độ dài đáy chia cho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chiều cao (cùng một 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đơn vị đo)</a:t>
              </a:r>
              <a:endParaRPr lang="en-US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6" y="3384298"/>
            <a:ext cx="3971965" cy="923330"/>
            <a:chOff x="8422168" y="3722373"/>
            <a:chExt cx="4828675" cy="11224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376331" y="3722373"/>
              <a:ext cx="3874512" cy="112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Ta lấy độ dài đáy nhân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với chiều cao (cùng một 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đơn vị đo) rồi nhân với 2.</a:t>
              </a:r>
              <a:endParaRPr lang="en-US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9" y="4823122"/>
            <a:ext cx="3987385" cy="923330"/>
            <a:chOff x="8469285" y="4649180"/>
            <a:chExt cx="4847431" cy="11224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442197" y="4649180"/>
              <a:ext cx="3874519" cy="112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Ta lấy độ dài đáy nhân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với chiều cao (cùng một 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đơn vị đo) rồi chia cho 2.</a:t>
              </a:r>
              <a:endParaRPr lang="en-US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84309" y="2885166"/>
              <a:ext cx="48865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>
                  <a:solidFill>
                    <a:srgbClr val="D83440"/>
                  </a:solidFill>
                  <a:latin typeface="UTM Avo" panose="02040603050506020204" pitchFamily="18" charset="0"/>
                </a:rPr>
                <a:t>Muốn tính diện tích hình tam giác ?</a:t>
              </a:r>
              <a:endParaRPr lang="en-US" sz="3600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72400" y="1064074"/>
              <a:ext cx="48763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0" cap="none" spc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</a:rPr>
                <a:t>3</a:t>
              </a:r>
              <a:endParaRPr lang="en-US" sz="4800" b="0" cap="none" spc="0" dirty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0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6B9B1-9CFB-4C70-A977-BF73180A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B053C82-34D0-4F6B-945D-ABE89C2D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7">
            <a:off x="6408776" y="2132164"/>
            <a:ext cx="5199582" cy="56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1385" r="16787" b="2170"/>
          <a:stretch/>
        </p:blipFill>
        <p:spPr>
          <a:xfrm>
            <a:off x="2613338" y="260803"/>
            <a:ext cx="6418053" cy="60039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" y="894016"/>
            <a:ext cx="2909847" cy="5631575"/>
          </a:xfrm>
          <a:prstGeom prst="rect">
            <a:avLst/>
          </a:prstGeom>
        </p:spPr>
      </p:pic>
      <p:pic>
        <p:nvPicPr>
          <p:cNvPr id="3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5C84E2CE-01A2-4B17-8646-20BF8A854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23211" y="61191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132</Words>
  <Application>Microsoft Office PowerPoint</Application>
  <PresentationFormat>Widescreen</PresentationFormat>
  <Paragraphs>29</Paragraphs>
  <Slides>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宋体</vt:lpstr>
      <vt:lpstr>Arial</vt:lpstr>
      <vt:lpstr>Calibri</vt:lpstr>
      <vt:lpstr>等线</vt:lpstr>
      <vt:lpstr>等线 Light</vt:lpstr>
      <vt:lpstr>UTM Avo</vt:lpstr>
      <vt:lpstr>UTM Showcard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STD_OANH</cp:lastModifiedBy>
  <cp:revision>74</cp:revision>
  <dcterms:created xsi:type="dcterms:W3CDTF">2019-09-08T10:16:45Z</dcterms:created>
  <dcterms:modified xsi:type="dcterms:W3CDTF">2025-12-21T07:32:48Z</dcterms:modified>
</cp:coreProperties>
</file>