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"/>
  </p:notesMasterIdLst>
  <p:sldIdLst>
    <p:sldId id="256" r:id="rId2"/>
    <p:sldId id="358" r:id="rId3"/>
    <p:sldId id="258" r:id="rId4"/>
    <p:sldId id="259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6610B-1637-49C3-BAF7-6F19277665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6610B-1637-49C3-BAF7-6F19277665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8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6610B-1637-49C3-BAF7-6F19277665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6610B-1637-49C3-BAF7-6F19277665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8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.png"/><Relationship Id="rId5" Type="http://schemas.microsoft.com/office/2007/relationships/media" Target="../media/media4.mp4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2.xml"/><Relationship Id="rId4" Type="http://schemas.microsoft.com/office/2007/relationships/media" Target="../media/media3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.png"/><Relationship Id="rId5" Type="http://schemas.microsoft.com/office/2007/relationships/media" Target="../media/media4.mp4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microsoft.com/office/2007/relationships/media" Target="../media/media3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5.png"/><Relationship Id="rId5" Type="http://schemas.microsoft.com/office/2007/relationships/media" Target="../media/media4.mp4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4.xml"/><Relationship Id="rId4" Type="http://schemas.microsoft.com/office/2007/relationships/media" Target="../media/media3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oán- T2.BAI31"/>
  <p:tag name="ISPRING_ULTRA_SCORM_COURSE_ID" val="B50BF39A-DEE3-4D08-B807-7B0E70483EC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PPT Toán 10-18-20241015T070756Z-001\\PPT Toán 10-18\\Toán- Tuần 1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- T2.BAI3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75</Words>
  <Application>Microsoft Office PowerPoint</Application>
  <PresentationFormat>Widescreen</PresentationFormat>
  <Paragraphs>18</Paragraphs>
  <Slides>4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#9Slide02 Noi dung dai</vt:lpstr>
      <vt:lpstr>#9Slide02 Tieu de dai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Toán- T2.BAI31</dc:title>
  <dc:creator>Thao Tran</dc:creator>
  <cp:lastModifiedBy>STD_OANH</cp:lastModifiedBy>
  <cp:revision>25</cp:revision>
  <dcterms:created xsi:type="dcterms:W3CDTF">2024-04-29T11:41:40Z</dcterms:created>
  <dcterms:modified xsi:type="dcterms:W3CDTF">2025-12-21T07:28:53Z</dcterms:modified>
</cp:coreProperties>
</file>