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9" r:id="rId4"/>
    <p:sldId id="270" r:id="rId5"/>
    <p:sldId id="271" r:id="rId6"/>
    <p:sldId id="273" r:id="rId7"/>
    <p:sldId id="274" r:id="rId8"/>
    <p:sldId id="275" r:id="rId9"/>
    <p:sldId id="276" r:id="rId10"/>
    <p:sldId id="281" r:id="rId1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7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8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0.png"/><Relationship Id="rId4" Type="http://schemas.openxmlformats.org/officeDocument/2006/relationships/image" Target="../media/image24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0.png"/><Relationship Id="rId4" Type="http://schemas.openxmlformats.org/officeDocument/2006/relationships/image" Target="../media/image24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0.png"/><Relationship Id="rId4" Type="http://schemas.openxmlformats.org/officeDocument/2006/relationships/image" Target="../media/image24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0.png"/><Relationship Id="rId4" Type="http://schemas.openxmlformats.org/officeDocument/2006/relationships/image" Target="../media/image24.sv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0.png"/><Relationship Id="rId4" Type="http://schemas.openxmlformats.org/officeDocument/2006/relationships/image" Target="../media/image24.sv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0.png"/><Relationship Id="rId4" Type="http://schemas.openxmlformats.org/officeDocument/2006/relationships/image" Target="../media/image24.sv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0.png"/><Relationship Id="rId4" Type="http://schemas.openxmlformats.org/officeDocument/2006/relationships/image" Target="../media/image24.sv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0.png"/><Relationship Id="rId4" Type="http://schemas.openxmlformats.org/officeDocument/2006/relationships/image" Target="../media/image24.sv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-425215"/>
            <a:ext cx="11137430" cy="11137430"/>
          </a:xfrm>
          <a:custGeom>
            <a:avLst/>
            <a:gdLst/>
            <a:ahLst/>
            <a:cxnLst/>
            <a:rect l="l" t="t" r="r" b="b"/>
            <a:pathLst>
              <a:path w="11137430" h="11137430">
                <a:moveTo>
                  <a:pt x="0" y="0"/>
                </a:moveTo>
                <a:lnTo>
                  <a:pt x="11137430" y="0"/>
                </a:lnTo>
                <a:lnTo>
                  <a:pt x="11137430" y="11137430"/>
                </a:lnTo>
                <a:lnTo>
                  <a:pt x="0" y="11137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184946" y="2002367"/>
            <a:ext cx="7401778" cy="8471277"/>
          </a:xfrm>
          <a:custGeom>
            <a:avLst/>
            <a:gdLst/>
            <a:ahLst/>
            <a:cxnLst/>
            <a:rect l="l" t="t" r="r" b="b"/>
            <a:pathLst>
              <a:path w="7401778" h="8471277">
                <a:moveTo>
                  <a:pt x="0" y="0"/>
                </a:moveTo>
                <a:lnTo>
                  <a:pt x="7401778" y="0"/>
                </a:lnTo>
                <a:lnTo>
                  <a:pt x="7401778" y="8471276"/>
                </a:lnTo>
                <a:lnTo>
                  <a:pt x="0" y="8471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00028" y="-425215"/>
            <a:ext cx="5857793" cy="13017319"/>
          </a:xfrm>
          <a:custGeom>
            <a:avLst/>
            <a:gdLst/>
            <a:ahLst/>
            <a:cxnLst/>
            <a:rect l="l" t="t" r="r" b="b"/>
            <a:pathLst>
              <a:path w="5857793" h="13017319">
                <a:moveTo>
                  <a:pt x="0" y="0"/>
                </a:moveTo>
                <a:lnTo>
                  <a:pt x="5857793" y="0"/>
                </a:lnTo>
                <a:lnTo>
                  <a:pt x="5857793" y="13017319"/>
                </a:lnTo>
                <a:lnTo>
                  <a:pt x="0" y="130173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169699" y="699262"/>
            <a:ext cx="12246244" cy="7546748"/>
          </a:xfrm>
          <a:custGeom>
            <a:avLst/>
            <a:gdLst/>
            <a:ahLst/>
            <a:cxnLst/>
            <a:rect l="l" t="t" r="r" b="b"/>
            <a:pathLst>
              <a:path w="12246244" h="7546748">
                <a:moveTo>
                  <a:pt x="0" y="0"/>
                </a:moveTo>
                <a:lnTo>
                  <a:pt x="12246245" y="0"/>
                </a:lnTo>
                <a:lnTo>
                  <a:pt x="12246245" y="7546748"/>
                </a:lnTo>
                <a:lnTo>
                  <a:pt x="0" y="75467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61DF1E-24CE-F5D7-74C3-8236321462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800" y="0"/>
            <a:ext cx="5104411" cy="1330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61379F-D7C7-967D-6FEE-C9C8FF6053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600" y="2705100"/>
            <a:ext cx="7980356" cy="4578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A04FC9-7E0E-9AFD-4515-8276481C8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" y="1943100"/>
            <a:ext cx="3036071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87994" y="2106198"/>
            <a:ext cx="13312011" cy="6888966"/>
          </a:xfrm>
          <a:custGeom>
            <a:avLst/>
            <a:gdLst/>
            <a:ahLst/>
            <a:cxnLst/>
            <a:rect l="l" t="t" r="r" b="b"/>
            <a:pathLst>
              <a:path w="13312011" h="6888966">
                <a:moveTo>
                  <a:pt x="0" y="0"/>
                </a:moveTo>
                <a:lnTo>
                  <a:pt x="13312012" y="0"/>
                </a:lnTo>
                <a:lnTo>
                  <a:pt x="13312012" y="6888966"/>
                </a:lnTo>
                <a:lnTo>
                  <a:pt x="0" y="6888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37454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710568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259447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05949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463E7-E8CE-C7C1-B46F-709A6706F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957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2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F8322-CBDC-FBFE-ECF0-45623488D60C}"/>
              </a:ext>
            </a:extLst>
          </p:cNvPr>
          <p:cNvSpPr txBox="1"/>
          <p:nvPr/>
        </p:nvSpPr>
        <p:spPr>
          <a:xfrm>
            <a:off x="762000" y="495300"/>
            <a:ext cx="16992600" cy="2800767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1, đọc thông tin và thực hiện: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tên các giai đoạn phát triển chính trong vòng đời của muỗi.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về hình dạng và nơi sống của ấu trùng nở ra từ trứng.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Trình bày sự phát triển của ấu trùng đến khi là muỗi trưởng thành.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8600" y="3467100"/>
            <a:ext cx="9448800" cy="6658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552701"/>
            <a:ext cx="8326734" cy="5867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2502D-27BE-9930-F295-28844E05CCB1}"/>
              </a:ext>
            </a:extLst>
          </p:cNvPr>
          <p:cNvSpPr/>
          <p:nvPr/>
        </p:nvSpPr>
        <p:spPr>
          <a:xfrm>
            <a:off x="9753600" y="2628900"/>
            <a:ext cx="7696200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chính trong vòng đời của muỗi (4 giai đoạn):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 - ấu trùng - nhộng - muỗi trưởng thành.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8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552701"/>
            <a:ext cx="8326734" cy="5867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2502D-27BE-9930-F295-28844E05CCB1}"/>
              </a:ext>
            </a:extLst>
          </p:cNvPr>
          <p:cNvSpPr/>
          <p:nvPr/>
        </p:nvSpPr>
        <p:spPr>
          <a:xfrm>
            <a:off x="9753600" y="2476500"/>
            <a:ext cx="7696200" cy="5486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dạng và nơi sống của ấu trùng nở ra từ trứng: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 trùng sống trong nước. Hình dạng của ấu trùng cũng đầy đủ các bộ phận nhưng chưa có cánh.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552701"/>
            <a:ext cx="8326734" cy="5867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2502D-27BE-9930-F295-28844E05CCB1}"/>
              </a:ext>
            </a:extLst>
          </p:cNvPr>
          <p:cNvSpPr/>
          <p:nvPr/>
        </p:nvSpPr>
        <p:spPr>
          <a:xfrm>
            <a:off x="9753600" y="1714500"/>
            <a:ext cx="7696200" cy="6477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phát triển của ấu trùng đến khi là muỗi trưởng thành: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 trùng phát triển thành nhộng sau khoảng năm ngày. Nhộng sống trong nước và phát triển thành muỗi trưởng thành sau khoảng hai ngày.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0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F8322-CBDC-FBFE-ECF0-45623488D60C}"/>
              </a:ext>
            </a:extLst>
          </p:cNvPr>
          <p:cNvSpPr txBox="1"/>
          <p:nvPr/>
        </p:nvSpPr>
        <p:spPr>
          <a:xfrm>
            <a:off x="838200" y="2247900"/>
            <a:ext cx="8077200" cy="5509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sơ đồ vòng đời của gà trong hình 2 và thực hiện: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tên các giai đoạn phát triển của gà.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về hình dạng của gà con so với gà trưởng thành.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sự phát triển của của gà con nở ra từ trứng.</a:t>
            </a:r>
            <a:endParaRPr kumimoji="0" lang="vi-VN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7800" y="952500"/>
            <a:ext cx="8793428" cy="860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8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1866900"/>
            <a:ext cx="7088030" cy="6934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971388-8BB6-65B3-DE21-A46A3F51D481}"/>
              </a:ext>
            </a:extLst>
          </p:cNvPr>
          <p:cNvSpPr/>
          <p:nvPr/>
        </p:nvSpPr>
        <p:spPr>
          <a:xfrm>
            <a:off x="9601200" y="2324100"/>
            <a:ext cx="7696200" cy="56388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giai đoạn phát triển của gà: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Trứng.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Gà con mới nở.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Gà con.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Gà trưởng thành.</a:t>
            </a:r>
          </a:p>
        </p:txBody>
      </p:sp>
    </p:spTree>
    <p:extLst>
      <p:ext uri="{BB962C8B-B14F-4D97-AF65-F5344CB8AC3E}">
        <p14:creationId xmlns:p14="http://schemas.microsoft.com/office/powerpoint/2010/main" val="192082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1866900"/>
            <a:ext cx="7088030" cy="6934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971388-8BB6-65B3-DE21-A46A3F51D481}"/>
              </a:ext>
            </a:extLst>
          </p:cNvPr>
          <p:cNvSpPr/>
          <p:nvPr/>
        </p:nvSpPr>
        <p:spPr>
          <a:xfrm>
            <a:off x="8610600" y="1562100"/>
            <a:ext cx="8686800" cy="6248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dạng của gà con so với gà trưởng thành: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 thước của gà trưởng thành lớn, lớn hơn với gà con. Hình dạng của gà trưởng thành và gà con tương tự nhau.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03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1866900"/>
            <a:ext cx="7088030" cy="6934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971388-8BB6-65B3-DE21-A46A3F51D481}"/>
              </a:ext>
            </a:extLst>
          </p:cNvPr>
          <p:cNvSpPr/>
          <p:nvPr/>
        </p:nvSpPr>
        <p:spPr>
          <a:xfrm>
            <a:off x="8610600" y="1562100"/>
            <a:ext cx="8686800" cy="6248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tả sự phát triển của của gà con nở ra từ trứng: 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 được thụ tinh hình thành nên gà con. Gà con nở ra phát triển dần thành gà trưởng thành.</a:t>
            </a:r>
            <a:endParaRPr kumimoji="0" lang="vi-VN" sz="5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319</Words>
  <Application>Microsoft Office PowerPoint</Application>
  <PresentationFormat>Custom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Fight Bullying Presentation</dc:title>
  <dc:creator>thao</dc:creator>
  <cp:lastModifiedBy>STD_OANH</cp:lastModifiedBy>
  <cp:revision>30</cp:revision>
  <dcterms:created xsi:type="dcterms:W3CDTF">2006-08-16T00:00:00Z</dcterms:created>
  <dcterms:modified xsi:type="dcterms:W3CDTF">2025-12-28T10:34:02Z</dcterms:modified>
  <dc:identifier>DAGR2Yeb-4Y</dc:identifier>
</cp:coreProperties>
</file>