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3"/>
  </p:notesMasterIdLst>
  <p:sldIdLst>
    <p:sldId id="325" r:id="rId2"/>
    <p:sldId id="333" r:id="rId3"/>
    <p:sldId id="389" r:id="rId4"/>
    <p:sldId id="390" r:id="rId5"/>
    <p:sldId id="420" r:id="rId6"/>
    <p:sldId id="326" r:id="rId7"/>
    <p:sldId id="419" r:id="rId8"/>
    <p:sldId id="421" r:id="rId9"/>
    <p:sldId id="422" r:id="rId10"/>
    <p:sldId id="423" r:id="rId11"/>
    <p:sldId id="394" r:id="rId12"/>
  </p:sldIdLst>
  <p:sldSz cx="12192000" cy="6858000"/>
  <p:notesSz cx="6858000" cy="9144000"/>
  <p:embeddedFontLst>
    <p:embeddedFont>
      <p:font typeface="Calibri Light" panose="020F0302020204030204" pitchFamily="34" charset="0"/>
      <p:regular r:id="rId14"/>
      <p:italic r:id="rId15"/>
    </p:embeddedFont>
    <p:embeddedFont>
      <p:font typeface="Calibri" panose="020F0502020204030204" pitchFamily="34" charset="0"/>
      <p:regular r:id="rId16"/>
      <p:bold r:id="rId17"/>
      <p:italic r:id="rId18"/>
      <p:boldItalic r:id="rId19"/>
    </p:embeddedFont>
    <p:embeddedFont>
      <p:font typeface="Cambria" panose="02040503050406030204" pitchFamily="18" charset="0"/>
      <p:regular r:id="rId20"/>
      <p:bold r:id="rId21"/>
      <p:italic r:id="rId22"/>
      <p:boldItalic r:id="rId23"/>
    </p:embeddedFont>
  </p:embeddedFontLst>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84805" autoAdjust="0"/>
  </p:normalViewPr>
  <p:slideViewPr>
    <p:cSldViewPr snapToGrid="0">
      <p:cViewPr varScale="1">
        <p:scale>
          <a:sx n="70" d="100"/>
          <a:sy n="70" d="100"/>
        </p:scale>
        <p:origin x="7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12/28/2025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1</a:t>
            </a:fld>
            <a:endParaRPr lang="en-US"/>
          </a:p>
        </p:txBody>
      </p:sp>
    </p:spTree>
    <p:extLst>
      <p:ext uri="{BB962C8B-B14F-4D97-AF65-F5344CB8AC3E}">
        <p14:creationId xmlns:p14="http://schemas.microsoft.com/office/powerpoint/2010/main" val="699564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10</a:t>
            </a:fld>
            <a:endParaRPr lang="en-US"/>
          </a:p>
        </p:txBody>
      </p:sp>
    </p:spTree>
    <p:extLst>
      <p:ext uri="{BB962C8B-B14F-4D97-AF65-F5344CB8AC3E}">
        <p14:creationId xmlns:p14="http://schemas.microsoft.com/office/powerpoint/2010/main" val="1333830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11</a:t>
            </a:fld>
            <a:endParaRPr lang="en-US"/>
          </a:p>
        </p:txBody>
      </p:sp>
    </p:spTree>
    <p:extLst>
      <p:ext uri="{BB962C8B-B14F-4D97-AF65-F5344CB8AC3E}">
        <p14:creationId xmlns:p14="http://schemas.microsoft.com/office/powerpoint/2010/main" val="133964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2</a:t>
            </a:fld>
            <a:endParaRPr lang="en-US"/>
          </a:p>
        </p:txBody>
      </p:sp>
    </p:spTree>
    <p:extLst>
      <p:ext uri="{BB962C8B-B14F-4D97-AF65-F5344CB8AC3E}">
        <p14:creationId xmlns:p14="http://schemas.microsoft.com/office/powerpoint/2010/main" val="240991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3</a:t>
            </a:fld>
            <a:endParaRPr lang="en-US"/>
          </a:p>
        </p:txBody>
      </p:sp>
    </p:spTree>
    <p:extLst>
      <p:ext uri="{BB962C8B-B14F-4D97-AF65-F5344CB8AC3E}">
        <p14:creationId xmlns:p14="http://schemas.microsoft.com/office/powerpoint/2010/main" val="392892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4</a:t>
            </a:fld>
            <a:endParaRPr lang="en-US"/>
          </a:p>
        </p:txBody>
      </p:sp>
    </p:spTree>
    <p:extLst>
      <p:ext uri="{BB962C8B-B14F-4D97-AF65-F5344CB8AC3E}">
        <p14:creationId xmlns:p14="http://schemas.microsoft.com/office/powerpoint/2010/main" val="2634058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5</a:t>
            </a:fld>
            <a:endParaRPr lang="en-US"/>
          </a:p>
        </p:txBody>
      </p:sp>
    </p:spTree>
    <p:extLst>
      <p:ext uri="{BB962C8B-B14F-4D97-AF65-F5344CB8AC3E}">
        <p14:creationId xmlns:p14="http://schemas.microsoft.com/office/powerpoint/2010/main" val="1477175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6</a:t>
            </a:fld>
            <a:endParaRPr lang="en-US"/>
          </a:p>
        </p:txBody>
      </p:sp>
    </p:spTree>
    <p:extLst>
      <p:ext uri="{BB962C8B-B14F-4D97-AF65-F5344CB8AC3E}">
        <p14:creationId xmlns:p14="http://schemas.microsoft.com/office/powerpoint/2010/main" val="1516845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7</a:t>
            </a:fld>
            <a:endParaRPr lang="en-US"/>
          </a:p>
        </p:txBody>
      </p:sp>
    </p:spTree>
    <p:extLst>
      <p:ext uri="{BB962C8B-B14F-4D97-AF65-F5344CB8AC3E}">
        <p14:creationId xmlns:p14="http://schemas.microsoft.com/office/powerpoint/2010/main" val="884538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8</a:t>
            </a:fld>
            <a:endParaRPr lang="en-US"/>
          </a:p>
        </p:txBody>
      </p:sp>
    </p:spTree>
    <p:extLst>
      <p:ext uri="{BB962C8B-B14F-4D97-AF65-F5344CB8AC3E}">
        <p14:creationId xmlns:p14="http://schemas.microsoft.com/office/powerpoint/2010/main" val="4068686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ABB2-EC35-4807-A17D-E3D9231DCA16}" type="slidenum">
              <a:rPr lang="en-US" smtClean="0"/>
              <a:t>9</a:t>
            </a:fld>
            <a:endParaRPr lang="en-US"/>
          </a:p>
        </p:txBody>
      </p:sp>
    </p:spTree>
    <p:extLst>
      <p:ext uri="{BB962C8B-B14F-4D97-AF65-F5344CB8AC3E}">
        <p14:creationId xmlns:p14="http://schemas.microsoft.com/office/powerpoint/2010/main" val="283185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12/28/2025</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4"/>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7"/>
          <a:stretch>
            <a:fillRect/>
          </a:stretch>
        </p:blipFill>
        <p:spPr>
          <a:xfrm>
            <a:off x="2276525" y="1581752"/>
            <a:ext cx="7638950" cy="3694496"/>
          </a:xfrm>
          <a:prstGeom prst="rect">
            <a:avLst/>
          </a:prstGeom>
        </p:spPr>
      </p:pic>
    </p:spTree>
    <p:custDataLst>
      <p:tags r:id="rId1"/>
    </p:custDataLst>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4"/>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7"/>
          <a:stretch>
            <a:fillRect/>
          </a:stretch>
        </p:blipFill>
        <p:spPr>
          <a:xfrm>
            <a:off x="2822164" y="1717473"/>
            <a:ext cx="6547671" cy="2511770"/>
          </a:xfrm>
          <a:prstGeom prst="rect">
            <a:avLst/>
          </a:prstGeom>
        </p:spPr>
      </p:pic>
    </p:spTree>
    <p:custDataLst>
      <p:tags r:id="rId1"/>
    </p:custDataLst>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4"/>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7"/>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8"/>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9"/>
          <a:stretch>
            <a:fillRect/>
          </a:stretch>
        </p:blipFill>
        <p:spPr>
          <a:xfrm>
            <a:off x="5255678" y="3705305"/>
            <a:ext cx="2066723" cy="1072989"/>
          </a:xfrm>
          <a:prstGeom prst="rect">
            <a:avLst/>
          </a:prstGeom>
        </p:spPr>
      </p:pic>
    </p:spTree>
    <p:custDataLst>
      <p:tags r:id="rId1"/>
    </p:custDataLst>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4"/>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custDataLst>
      <p:tags r:id="rId1"/>
    </p:custDataLst>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4"/>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4"/>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7"/>
          <a:stretch>
            <a:fillRect/>
          </a:stretch>
        </p:blipFill>
        <p:spPr>
          <a:xfrm>
            <a:off x="2502096" y="1578703"/>
            <a:ext cx="7187807" cy="3700593"/>
          </a:xfrm>
          <a:prstGeom prst="rect">
            <a:avLst/>
          </a:prstGeom>
        </p:spPr>
      </p:pic>
    </p:spTree>
    <p:custDataLst>
      <p:tags r:id="rId1"/>
    </p:custDataLst>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4"/>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4">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4">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CE_TITLE" val="Toán - Bài 33(T2)"/>
  <p:tag name="ISPRING_ULTRA_SCORM_COURSE_ID" val="DC7387E8-4CF6-4652-919A-9A602AB8E123"/>
  <p:tag name="ISPRING_CMI5_LAUNCH_METHOD" val="any window"/>
  <p:tag name="ISPRINGCLOUDFOLDERID" val="1"/>
  <p:tag name="ISPRINGONLINEFOLDERID" val="1"/>
  <p:tag name="ISPRING_SCORM_RATE_SLIDES" val="0"/>
  <p:tag name="ISPRING_SCORM_PASSING_SCORE" val="0.000000"/>
  <p:tag name="ISPRING_CURRENT_PLAYER_ID" val="universal"/>
  <p:tag name="ISPRING_PRESENTATION_TITLE" val="Toán - Bài 33(T2)"/>
  <p:tag name="ISPRING_FIRST_PUBLISH" val="1"/>
  <p:tag name="ISPRING_SCORM_ENDPOINT" val="&lt;endpoint&gt;&lt;enable&gt;0&lt;/enable&gt;&lt;lrs&gt;http://&lt;/lrs&gt;&lt;auth&gt;0&lt;/auth&gt;&lt;login&gt;&lt;/login&gt;&lt;password&gt;&lt;/password&gt;&lt;key&gt;&lt;/key&gt;&lt;name&gt;&lt;/name&gt;&lt;email&gt;&lt;/email&gt;&lt;/endpoint&gt;&#10;"/>
  <p:tag name="ISPRING_OUTPUT_FOLDER" val="[[&quot;\uFFFD\u001C\t\uFFFD{473C14D2-AFC8-4BE6-B296-733156DA7F13}&quot;,&quot;D:\\A GA đăng Wb- 5\\TUẦN 17&quot;],[&quot;\uFFFD\u007F7\uFFFD{5CC6101C-1CAA-4D91-9006-D89E4704E89B}&quot;,&quot;D:\\BÀI GIẢNG ĐIỆN TỬ LỚP 5 - KNTT\\MÔN TOÁN\\PPT Toán 10-18-20241015T070756Z-001\\PPT Toán 10-18\\Toán- Tuần 17&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D3213F6F-E021-482C-8BFC-A29F62C26357}:422"/>
</p:tagLst>
</file>

<file path=ppt/tags/tag11.xml><?xml version="1.0" encoding="utf-8"?>
<p:tagLst xmlns:a="http://schemas.openxmlformats.org/drawingml/2006/main" xmlns:r="http://schemas.openxmlformats.org/officeDocument/2006/relationships" xmlns:p="http://schemas.openxmlformats.org/presentationml/2006/main">
  <p:tag name="GENSWF_SLIDE_UID" val="{3FEF5812-D5FF-4C5A-A680-0D15C2040D75}:423"/>
</p:tagLst>
</file>

<file path=ppt/tags/tag12.xml><?xml version="1.0" encoding="utf-8"?>
<p:tagLst xmlns:a="http://schemas.openxmlformats.org/drawingml/2006/main" xmlns:r="http://schemas.openxmlformats.org/officeDocument/2006/relationships" xmlns:p="http://schemas.openxmlformats.org/presentationml/2006/main">
  <p:tag name="GENSWF_SLIDE_UID" val="{DE635162-F175-4AC6-ADD6-4C985FB42D9C}:394"/>
</p:tagLst>
</file>

<file path=ppt/tags/tag2.xml><?xml version="1.0" encoding="utf-8"?>
<p:tagLst xmlns:a="http://schemas.openxmlformats.org/drawingml/2006/main" xmlns:r="http://schemas.openxmlformats.org/officeDocument/2006/relationships" xmlns:p="http://schemas.openxmlformats.org/presentationml/2006/main">
  <p:tag name="GENSWF_SLIDE_UID" val="{670B5A42-8C04-4482-98C3-DB539FA9E7E5}:325"/>
</p:tagLst>
</file>

<file path=ppt/tags/tag3.xml><?xml version="1.0" encoding="utf-8"?>
<p:tagLst xmlns:a="http://schemas.openxmlformats.org/drawingml/2006/main" xmlns:r="http://schemas.openxmlformats.org/officeDocument/2006/relationships" xmlns:p="http://schemas.openxmlformats.org/presentationml/2006/main">
  <p:tag name="GENSWF_SLIDE_UID" val="{247AB8D2-EDCC-4397-BDBF-4E74BFDF132C}:333"/>
</p:tagLst>
</file>

<file path=ppt/tags/tag4.xml><?xml version="1.0" encoding="utf-8"?>
<p:tagLst xmlns:a="http://schemas.openxmlformats.org/drawingml/2006/main" xmlns:r="http://schemas.openxmlformats.org/officeDocument/2006/relationships" xmlns:p="http://schemas.openxmlformats.org/presentationml/2006/main">
  <p:tag name="GENSWF_SLIDE_UID" val="{4BC69D68-1A20-4778-8621-456760BCE9B3}:389"/>
</p:tagLst>
</file>

<file path=ppt/tags/tag5.xml><?xml version="1.0" encoding="utf-8"?>
<p:tagLst xmlns:a="http://schemas.openxmlformats.org/drawingml/2006/main" xmlns:r="http://schemas.openxmlformats.org/officeDocument/2006/relationships" xmlns:p="http://schemas.openxmlformats.org/presentationml/2006/main">
  <p:tag name="GENSWF_SLIDE_UID" val="{23221BB0-AFA5-4E57-9D21-A54E40A20EB8}:390"/>
</p:tagLst>
</file>

<file path=ppt/tags/tag6.xml><?xml version="1.0" encoding="utf-8"?>
<p:tagLst xmlns:a="http://schemas.openxmlformats.org/drawingml/2006/main" xmlns:r="http://schemas.openxmlformats.org/officeDocument/2006/relationships" xmlns:p="http://schemas.openxmlformats.org/presentationml/2006/main">
  <p:tag name="GENSWF_SLIDE_UID" val="{13F00813-A2A4-4CDE-A2A6-16314AD36EC4}:420"/>
</p:tagLst>
</file>

<file path=ppt/tags/tag7.xml><?xml version="1.0" encoding="utf-8"?>
<p:tagLst xmlns:a="http://schemas.openxmlformats.org/drawingml/2006/main" xmlns:r="http://schemas.openxmlformats.org/officeDocument/2006/relationships" xmlns:p="http://schemas.openxmlformats.org/presentationml/2006/main">
  <p:tag name="GENSWF_SLIDE_UID" val="{3133C1A8-78E1-42B4-8801-D0A380F7B71F}:326"/>
</p:tagLst>
</file>

<file path=ppt/tags/tag8.xml><?xml version="1.0" encoding="utf-8"?>
<p:tagLst xmlns:a="http://schemas.openxmlformats.org/drawingml/2006/main" xmlns:r="http://schemas.openxmlformats.org/officeDocument/2006/relationships" xmlns:p="http://schemas.openxmlformats.org/presentationml/2006/main">
  <p:tag name="GENSWF_SLIDE_UID" val="{5DD8C00D-FACF-40B3-854B-B555A27578E1}:419"/>
</p:tagLst>
</file>

<file path=ppt/tags/tag9.xml><?xml version="1.0" encoding="utf-8"?>
<p:tagLst xmlns:a="http://schemas.openxmlformats.org/drawingml/2006/main" xmlns:r="http://schemas.openxmlformats.org/officeDocument/2006/relationships" xmlns:p="http://schemas.openxmlformats.org/presentationml/2006/main">
  <p:tag name="GENSWF_SLIDE_UID" val="{AF2C53B1-0058-4EFF-8933-53817BE50163}:4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2082</TotalTime>
  <Words>394</Words>
  <Application>Microsoft Office PowerPoint</Application>
  <PresentationFormat>Widescreen</PresentationFormat>
  <Paragraphs>53</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 Light</vt:lpstr>
      <vt:lpstr>Calibri</vt:lpstr>
      <vt:lpstr>Cambria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Toán - Bài 33(T2)</dc:title>
  <dc:subject>9Slide.vn</dc:subject>
  <dc:creator>huong</dc:creator>
  <dc:description>9Slide.vn</dc:description>
  <cp:lastModifiedBy>STD_OANH</cp:lastModifiedBy>
  <cp:revision>67</cp:revision>
  <dcterms:created xsi:type="dcterms:W3CDTF">2023-09-10T01:58:34Z</dcterms:created>
  <dcterms:modified xsi:type="dcterms:W3CDTF">2025-12-28T10:37:38Z</dcterms:modified>
  <cp:category>9Slide.vn</cp:category>
</cp:coreProperties>
</file>