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2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5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oán - T3.Bai33"/>
  <p:tag name="ISPRING_ULTRA_SCORM_COURSE_ID" val="AF3CA08B-98FF-481D-B30F-C7065FC1341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PPT Toán 10-18-20241015T070756Z-001\\PPT Toán 10-18\\Toán- Tuần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- T3.Bai3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362</Words>
  <Application>Microsoft Office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- T3.Bai33</dc:title>
  <dc:creator>Thao Tran</dc:creator>
  <cp:lastModifiedBy>Administrator</cp:lastModifiedBy>
  <cp:revision>24</cp:revision>
  <dcterms:created xsi:type="dcterms:W3CDTF">2024-10-06T12:36:45Z</dcterms:created>
  <dcterms:modified xsi:type="dcterms:W3CDTF">2025-01-11T09:52:51Z</dcterms:modified>
</cp:coreProperties>
</file>