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sldIdLst>
    <p:sldId id="386" r:id="rId2"/>
    <p:sldId id="400" r:id="rId3"/>
    <p:sldId id="398" r:id="rId4"/>
    <p:sldId id="344" r:id="rId5"/>
    <p:sldId id="403" r:id="rId6"/>
    <p:sldId id="404" r:id="rId7"/>
    <p:sldId id="395" r:id="rId8"/>
    <p:sldId id="405" r:id="rId9"/>
    <p:sldId id="406" r:id="rId10"/>
    <p:sldId id="399" r:id="rId11"/>
    <p:sldId id="35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332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893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73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14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0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3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47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818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24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12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A9532-D02F-464A-BA78-08F4380BA1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49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5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5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COMMONDATA" val="eyJoZGlkIjoiNTM2NjQwMTVmNDUxODBmMDc5ODRiMDk0MjUwMjIxZjIifQ=="/>
  <p:tag name="ISPRING_LMS_API_VERSION" val="SCORM 2004 (2nd edition)"/>
  <p:tag name="ISPRING_ULTRA_SCORM_COURCE_TITLE" val="TOAN BÀI 27 TIET 3"/>
  <p:tag name="ISPRING_ULTRA_SCORM_COURSE_ID" val="A3A9D3A6-68A6-4B69-BB73-7406FED411B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PPT Toán 10-18-20241015T070756Z-001\\PPT Toán 10-18\\Tuần 14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AN BÀI 27 TIET 3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Widescreen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Adobe Arabic</vt:lpstr>
      <vt:lpstr>Arial</vt:lpstr>
      <vt:lpstr>Cambria</vt:lpstr>
      <vt:lpstr>等线</vt:lpstr>
      <vt:lpstr>HP-160</vt:lpstr>
      <vt:lpstr>SVN-Shintia Script</vt:lpstr>
      <vt:lpstr>字魂151号-联盟综艺体</vt:lpstr>
      <vt:lpstr>字魂179号-正酷波波体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TOAN BÀI 27 TIET 3</dc:title>
  <dc:creator/>
  <cp:lastModifiedBy/>
  <cp:revision>15</cp:revision>
  <dcterms:created xsi:type="dcterms:W3CDTF">2022-05-30T07:41:00Z</dcterms:created>
  <dcterms:modified xsi:type="dcterms:W3CDTF">2025-12-07T02:53:20Z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