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1452" r:id="rId2"/>
    <p:sldId id="11451" r:id="rId3"/>
    <p:sldId id="11455" r:id="rId4"/>
    <p:sldId id="257" r:id="rId5"/>
    <p:sldId id="11458" r:id="rId6"/>
    <p:sldId id="11459" r:id="rId7"/>
    <p:sldId id="261" r:id="rId8"/>
    <p:sldId id="11438" r:id="rId9"/>
    <p:sldId id="11419" r:id="rId10"/>
    <p:sldId id="11456" r:id="rId11"/>
    <p:sldId id="11442" r:id="rId12"/>
    <p:sldId id="11460" r:id="rId13"/>
    <p:sldId id="11461" r:id="rId14"/>
    <p:sldId id="11463" r:id="rId15"/>
    <p:sldId id="11462" r:id="rId16"/>
    <p:sldId id="11457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000000"/>
    <a:srgbClr val="FF6500"/>
    <a:srgbClr val="B9EDFF"/>
    <a:srgbClr val="9CCEE2"/>
    <a:srgbClr val="FFFFCF"/>
    <a:srgbClr val="5A3232"/>
    <a:srgbClr val="406D9E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0110" autoAdjust="0"/>
  </p:normalViewPr>
  <p:slideViewPr>
    <p:cSldViewPr snapToGrid="0">
      <p:cViewPr varScale="1">
        <p:scale>
          <a:sx n="70" d="100"/>
          <a:sy n="70" d="100"/>
        </p:scale>
        <p:origin x="786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3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7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15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2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869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21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https://ibaotu.com/sucai/19453204.html, https://ibaotu.com/sucai/19451470.html, https://ibaotu.com/sucai/18395015.html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https://izihun.com/shangyongziti-591.html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https://ibaotu.com/sucai/17866500.html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摄影图：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https://ibaotu.com/sucai/18240402.html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05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89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6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8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29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5641D-20D9-4A14-B816-C8AC1FDA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F389F-5E7E-4A4E-BD21-DA571D0E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7B1A-CB44-4B90-AC6B-7FA02EE9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A322B-2F47-444B-90B0-355D84FD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B8C65-4165-434B-9797-750F52D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9444" y="2233905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D13927-683A-E0EE-57A1-961E4F456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17" y="141596"/>
            <a:ext cx="906553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1.03606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4AA19C-7593-CA0E-D0FC-E11069D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70" y="1730165"/>
            <a:ext cx="85351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995680" y="56896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059797-B8F2-6EE7-F132-63EDB25AB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96509"/>
              </p:ext>
            </p:extLst>
          </p:nvPr>
        </p:nvGraphicFramePr>
        <p:xfrm>
          <a:off x="548640" y="1847426"/>
          <a:ext cx="1126744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07250579"/>
                    </a:ext>
                  </a:extLst>
                </a:gridCol>
                <a:gridCol w="2728976">
                  <a:extLst>
                    <a:ext uri="{9D8B030D-6E8A-4147-A177-3AD203B41FA5}">
                      <a16:colId xmlns:a16="http://schemas.microsoft.com/office/drawing/2014/main" val="3207984018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70829483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651263966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987261684"/>
                    </a:ext>
                  </a:extLst>
                </a:gridCol>
              </a:tblGrid>
              <a:tr h="698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mm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20944"/>
                  </a:ext>
                </a:extLst>
              </a:tr>
              <a:tr h="8695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81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349B04-D420-80CA-879E-F5E65D2EDEBF}"/>
              </a:ext>
            </a:extLst>
          </p:cNvPr>
          <p:cNvSpPr txBox="1"/>
          <p:nvPr/>
        </p:nvSpPr>
        <p:spPr>
          <a:xfrm>
            <a:off x="254000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 x 2 = 12,56 (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E0EFB-FD4D-18FE-A0D0-9372313D22C9}"/>
              </a:ext>
            </a:extLst>
          </p:cNvPr>
          <p:cNvSpPr txBox="1"/>
          <p:nvPr/>
        </p:nvSpPr>
        <p:spPr>
          <a:xfrm>
            <a:off x="503936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5 x 5 = 78,5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856DC-D054-41DA-151C-20BF287F3F5B}"/>
              </a:ext>
            </a:extLst>
          </p:cNvPr>
          <p:cNvSpPr txBox="1"/>
          <p:nvPr/>
        </p:nvSpPr>
        <p:spPr>
          <a:xfrm>
            <a:off x="730504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3 x 3 = 28,26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A3A57-7CCB-B8C1-9558-4EF07B92A63B}"/>
              </a:ext>
            </a:extLst>
          </p:cNvPr>
          <p:cNvSpPr txBox="1"/>
          <p:nvPr/>
        </p:nvSpPr>
        <p:spPr>
          <a:xfrm>
            <a:off x="965200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4 x 4 = 50,24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793CA-A929-4836-E1C4-A6BA98FF79F0}"/>
              </a:ext>
            </a:extLst>
          </p:cNvPr>
          <p:cNvSpPr txBox="1"/>
          <p:nvPr/>
        </p:nvSpPr>
        <p:spPr>
          <a:xfrm>
            <a:off x="619760" y="1270000"/>
            <a:ext cx="1057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m.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67F05-A1A2-0520-471C-E017EF8AF388}"/>
              </a:ext>
            </a:extLst>
          </p:cNvPr>
          <p:cNvSpPr/>
          <p:nvPr/>
        </p:nvSpPr>
        <p:spPr>
          <a:xfrm>
            <a:off x="8625840" y="1879600"/>
            <a:ext cx="508000" cy="4165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69528-4A88-4635-40F8-9687913E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69" y="2577464"/>
            <a:ext cx="6768071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6187-7D6A-E3BC-3ECE-2EB1E8B80366}"/>
              </a:ext>
            </a:extLst>
          </p:cNvPr>
          <p:cNvSpPr txBox="1"/>
          <p:nvPr/>
        </p:nvSpPr>
        <p:spPr>
          <a:xfrm>
            <a:off x="2194560" y="327152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200 = 125 600 (m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125 600 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A9CDA-BE4E-EE50-2760-FC980B98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60" y="596264"/>
            <a:ext cx="4574780" cy="2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A76C7-7A76-7110-9EA0-86D8F0A34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251" y="1502579"/>
            <a:ext cx="7309738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706880" y="365760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một tấm thảm hình tròn có đường kính 20 dm.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AA850-5C37-1671-B660-11294EB56EC4}"/>
              </a:ext>
            </a:extLst>
          </p:cNvPr>
          <p:cNvSpPr txBox="1"/>
          <p:nvPr/>
        </p:nvSpPr>
        <p:spPr>
          <a:xfrm>
            <a:off x="1046480" y="2032000"/>
            <a:ext cx="1022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: 2 = 10 (dm)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10 × 10 = 314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314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9A807-385C-F27A-79FC-A0D6754F9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" y="1162204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6,339 Circle Cartoon Stock Photos and Images - 123RF">
            <a:extLst>
              <a:ext uri="{FF2B5EF4-FFF2-40B4-BE49-F238E27FC236}">
                <a16:creationId xmlns:a16="http://schemas.microsoft.com/office/drawing/2014/main" id="{A99C2D06-175C-4AAF-92CC-A92816A5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29555" x2="11556" y2="66802"/>
                        <a14:foregroundMark x1="5333" y1="56275" x2="5333" y2="56275"/>
                        <a14:foregroundMark x1="36444" y1="36842" x2="36444" y2="36842"/>
                        <a14:foregroundMark x1="31111" y1="87045" x2="31111" y2="87045"/>
                        <a14:foregroundMark x1="49778" y1="29555" x2="57778" y2="28745"/>
                        <a14:foregroundMark x1="77556" y1="30364" x2="86444" y2="36842"/>
                        <a14:foregroundMark x1="74889" y1="8907" x2="89778" y2="19028"/>
                        <a14:foregroundMark x1="21333" y1="93522" x2="21333" y2="93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55940"/>
            <a:ext cx="62833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11EAB-FFC2-E309-42BC-0CEA969F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68" y="228465"/>
            <a:ext cx="5614903" cy="310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21D47-DCD2-8280-8314-01008348D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64" y="1823593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718906" y="1096233"/>
            <a:ext cx="6604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KHÁM PHÁ</a:t>
            </a:r>
            <a:endParaRPr lang="vi-VN" sz="9600" b="1">
              <a:ln w="3810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5953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413695" y="184396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413695" y="307197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893" y="2170549"/>
            <a:ext cx="613518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Tính được diện tích hình tròn;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573" y="3229170"/>
            <a:ext cx="6135189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Áp dụng được công thức tính diện tích hình tròn trong một số tình huống thực tế.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0B4BF-42BF-CE46-E3B4-EAA258D093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8043" y="640031"/>
            <a:ext cx="657815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B5B67-88F8-4A18-6CF2-94A054CD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67" y="1016634"/>
            <a:ext cx="9605792" cy="47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9AA73-FD4B-618F-DA97-4986748F7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174" y="1042035"/>
            <a:ext cx="1906905" cy="1817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9690B-180D-E7E6-DF87-380E1D70C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917" y="1002664"/>
            <a:ext cx="2072323" cy="194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3827B-98DB-0BB3-B412-A2447467B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222" y="3451542"/>
            <a:ext cx="2783603" cy="1506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645EE-DCC4-38EB-FB49-0519527D9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912" y="3557270"/>
            <a:ext cx="2946192" cy="1319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6917D-29C4-76FA-60C8-28CE3C1371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608" y="1373457"/>
            <a:ext cx="368230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3F6E4B-8C9D-4AEF-BBC4-A88A48949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0541" y="-16562"/>
            <a:ext cx="4573844" cy="6858000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4FDB0525-447B-45B5-96CB-A74D7A3DB4AE}"/>
              </a:ext>
            </a:extLst>
          </p:cNvPr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A8448A1D-A1CC-44DB-97CD-47CC80D037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5897C-A4C4-48BE-844C-47DA464836C3}"/>
              </a:ext>
            </a:extLst>
          </p:cNvPr>
          <p:cNvSpPr txBox="1"/>
          <p:nvPr/>
        </p:nvSpPr>
        <p:spPr>
          <a:xfrm>
            <a:off x="1564640" y="2558830"/>
            <a:ext cx="629792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  <a:endParaRPr lang="vi-V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3,14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r x r</a:t>
            </a:r>
            <a:endParaRPr lang="vi-V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S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r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B071F-34C5-231B-4E6E-4B02907A8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266" y="112708"/>
            <a:ext cx="529178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ENTICHHINHTRON">
            <a:hlinkClick r:id="" action="ppaction://media"/>
            <a:extLst>
              <a:ext uri="{FF2B5EF4-FFF2-40B4-BE49-F238E27FC236}">
                <a16:creationId xmlns:a16="http://schemas.microsoft.com/office/drawing/2014/main" id="{DCA917F1-7FD3-43F0-8408-DDA78B7F28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cm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2A3E5-761E-458F-A8EF-2398592E9C51}"/>
              </a:ext>
            </a:extLst>
          </p:cNvPr>
          <p:cNvSpPr txBox="1"/>
          <p:nvPr/>
        </p:nvSpPr>
        <p:spPr>
          <a:xfrm>
            <a:off x="1360802" y="2738306"/>
            <a:ext cx="9470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3,14 x 10 x 10 = 314 (cm²)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402B735-CF92-44AD-BD35-EFE4EEE401D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PPT Toán 10-18-20241015T070756Z-001\\PPT Toán 10-18\\Tuầ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4.Bai27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322</Words>
  <Application>Microsoft Office PowerPoint</Application>
  <PresentationFormat>Widescreen</PresentationFormat>
  <Paragraphs>57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</vt:lpstr>
      <vt:lpstr>等线</vt:lpstr>
      <vt:lpstr>等线 Light</vt:lpstr>
      <vt:lpstr>Times New Roman</vt:lpstr>
      <vt:lpstr>UTM Avo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T4.Bai27</dc:title>
  <dc:creator>Huong Thao - 0972115126</dc:creator>
  <cp:lastModifiedBy>STD_OANH</cp:lastModifiedBy>
  <cp:revision>74</cp:revision>
  <dcterms:created xsi:type="dcterms:W3CDTF">2020-02-07T01:48:05Z</dcterms:created>
  <dcterms:modified xsi:type="dcterms:W3CDTF">2025-12-07T02:51:43Z</dcterms:modified>
</cp:coreProperties>
</file>