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1447" r:id="rId2"/>
    <p:sldId id="11448" r:id="rId3"/>
    <p:sldId id="11434" r:id="rId4"/>
    <p:sldId id="11449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000000"/>
    <a:srgbClr val="FF6500"/>
    <a:srgbClr val="B9EDFF"/>
    <a:srgbClr val="9CCEE2"/>
    <a:srgbClr val="FFFFCF"/>
    <a:srgbClr val="5A3232"/>
    <a:srgbClr val="406D9E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0110" autoAdjust="0"/>
  </p:normalViewPr>
  <p:slideViewPr>
    <p:cSldViewPr snapToGrid="0">
      <p:cViewPr varScale="1">
        <p:scale>
          <a:sx n="70" d="100"/>
          <a:sy n="70" d="100"/>
        </p:scale>
        <p:origin x="786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3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92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86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3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5641D-20D9-4A14-B816-C8AC1FDA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F389F-5E7E-4A4E-BD21-DA571D0E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7B1A-CB44-4B90-AC6B-7FA02EE9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5DD5-892E-4B85-8201-D5DBE45E046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A322B-2F47-444B-90B0-355D84FD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B8C65-4165-434B-9797-750F52D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549" y="1889162"/>
            <a:ext cx="9082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AI NHANH AI ĐÚNG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34055" y="1255329"/>
            <a:ext cx="452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chu vi</a:t>
            </a:r>
            <a:r>
              <a:rPr lang="vi-VN" sz="32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hình tròn </a:t>
            </a:r>
            <a:r>
              <a:rPr lang="da-DK" sz="32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285283" y="3675467"/>
            <a:ext cx="673035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3599960" y="4163506"/>
            <a:ext cx="6002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 = d x 3,14</a:t>
            </a:r>
          </a:p>
          <a:p>
            <a:pPr algn="ctr"/>
            <a:r>
              <a:rPr lang="vi-VN" sz="5400" b="1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r x 2 x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E1E11411-B62C-4DBD-852C-06EADEC9C5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8" y="1038970"/>
            <a:ext cx="47461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đường kính của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5368426" y="3784871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5508126" y="4746917"/>
            <a:ext cx="452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 = C :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9" y="1038970"/>
            <a:ext cx="45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bán kính của </a:t>
            </a:r>
            <a:endParaRPr lang="vi-VN" sz="320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vi?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856606" y="3733075"/>
            <a:ext cx="6145317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4124011" y="4750951"/>
            <a:ext cx="5541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 dirty="0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 = C : </a:t>
            </a:r>
            <a:r>
              <a:rPr lang="da-DK" sz="5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1" dirty="0" smtClean="0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5400" b="1" dirty="0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da-DK" sz="5400" b="1" dirty="0" smtClean="0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</a:t>
            </a:r>
            <a:endParaRPr lang="en-US" sz="5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402B735-CF92-44AD-BD35-EFE4EEE401D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PPT Toán 10-18-20241015T070756Z-001\\PPT Toán 10-18\\Tuầ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4.Bai27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81</Words>
  <Application>Microsoft Office PowerPoint</Application>
  <PresentationFormat>Widescreen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Cambria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T4.Bai27</dc:title>
  <dc:creator>Huong Thao - 0972115126</dc:creator>
  <cp:lastModifiedBy>STD_OANH</cp:lastModifiedBy>
  <cp:revision>73</cp:revision>
  <dcterms:created xsi:type="dcterms:W3CDTF">2020-02-07T01:48:05Z</dcterms:created>
  <dcterms:modified xsi:type="dcterms:W3CDTF">2025-12-07T02:50:45Z</dcterms:modified>
</cp:coreProperties>
</file>