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4" r:id="rId2"/>
    <p:sldId id="281" r:id="rId3"/>
    <p:sldId id="284" r:id="rId4"/>
    <p:sldId id="285" r:id="rId5"/>
    <p:sldId id="282" r:id="rId6"/>
    <p:sldId id="283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C3850-7209-497E-B536-7B95C59F5138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BC905-CB93-4A22-AB48-427D69419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59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05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27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37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54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91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3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42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9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07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7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4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6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3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4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04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7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488A9-86EA-4D87-B18A-047186A3E8D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9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12" Type="http://schemas.openxmlformats.org/officeDocument/2006/relationships/slide" Target="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slide" Target="slide5.xml"/><Relationship Id="rId5" Type="http://schemas.openxmlformats.org/officeDocument/2006/relationships/image" Target="../media/image3.png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9B7E9C-4EDE-691A-5F7A-ADB024460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90" y="1825625"/>
            <a:ext cx="5404819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25525" y="2967335"/>
            <a:ext cx="6540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TC: CÁNH CỬA BÍ MẬT</a:t>
            </a:r>
            <a:endParaRPr lang="en-US" sz="5400" b="1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074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0" y="1330325"/>
            <a:ext cx="10515600" cy="1325563"/>
          </a:xfrm>
        </p:spPr>
        <p:txBody>
          <a:bodyPr/>
          <a:lstStyle/>
          <a:p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100" y="2790825"/>
            <a:ext cx="10515600" cy="4351338"/>
          </a:xfrm>
        </p:spPr>
        <p:txBody>
          <a:bodyPr/>
          <a:lstStyle/>
          <a:p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8411" y="2549390"/>
            <a:ext cx="2851700" cy="391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335" y="2540165"/>
            <a:ext cx="3147596" cy="3855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6161" y="2582862"/>
            <a:ext cx="3115275" cy="3690937"/>
          </a:xfrm>
          <a:prstGeom prst="rect">
            <a:avLst/>
          </a:prstGeom>
        </p:spPr>
      </p:pic>
      <p:sp>
        <p:nvSpPr>
          <p:cNvPr id="12" name="8-Point Star 11"/>
          <p:cNvSpPr/>
          <p:nvPr/>
        </p:nvSpPr>
        <p:spPr>
          <a:xfrm>
            <a:off x="4856930" y="1799035"/>
            <a:ext cx="987669" cy="89058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8-Point Star 12"/>
          <p:cNvSpPr/>
          <p:nvPr/>
        </p:nvSpPr>
        <p:spPr>
          <a:xfrm>
            <a:off x="7217581" y="1782300"/>
            <a:ext cx="987669" cy="89058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8-Point Star 13"/>
          <p:cNvSpPr/>
          <p:nvPr/>
        </p:nvSpPr>
        <p:spPr>
          <a:xfrm>
            <a:off x="9655281" y="1782035"/>
            <a:ext cx="987669" cy="890588"/>
          </a:xfrm>
          <a:prstGeom prst="star8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25543" r="24293"/>
          <a:stretch/>
        </p:blipFill>
        <p:spPr>
          <a:xfrm>
            <a:off x="4189531" y="2348412"/>
            <a:ext cx="2343472" cy="400261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442686" y="1626249"/>
            <a:ext cx="1746844" cy="1277956"/>
            <a:chOff x="2372026" y="1631043"/>
            <a:chExt cx="1746844" cy="1277956"/>
          </a:xfrm>
        </p:grpSpPr>
        <p:sp>
          <p:nvSpPr>
            <p:cNvPr id="11" name="8-Point Star 10"/>
            <p:cNvSpPr/>
            <p:nvPr/>
          </p:nvSpPr>
          <p:spPr>
            <a:xfrm>
              <a:off x="2535692" y="1832769"/>
              <a:ext cx="987669" cy="890588"/>
            </a:xfrm>
            <a:prstGeom prst="star8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Action Button: Forward or Next 7">
              <a:hlinkClick r:id="" action="ppaction://hlinkshowjump?jump=nextslide" highlightClick="1"/>
            </p:cNvPr>
            <p:cNvSpPr/>
            <p:nvPr/>
          </p:nvSpPr>
          <p:spPr>
            <a:xfrm>
              <a:off x="2372026" y="1631043"/>
              <a:ext cx="1746844" cy="1277956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Action Button: Forward or Next 17">
            <a:hlinkClick r:id="rId10" action="ppaction://hlinksldjump" highlightClick="1"/>
          </p:cNvPr>
          <p:cNvSpPr/>
          <p:nvPr/>
        </p:nvSpPr>
        <p:spPr>
          <a:xfrm>
            <a:off x="4530111" y="1626249"/>
            <a:ext cx="1870689" cy="127795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Action Button: Forward or Next 18">
            <a:hlinkClick r:id="rId11" action="ppaction://hlinksldjump" highlightClick="1"/>
          </p:cNvPr>
          <p:cNvSpPr/>
          <p:nvPr/>
        </p:nvSpPr>
        <p:spPr>
          <a:xfrm>
            <a:off x="6940627" y="1478349"/>
            <a:ext cx="1994053" cy="152925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Action Button: Forward or Next 19">
            <a:hlinkClick r:id="rId12" action="ppaction://hlinksldjump" highlightClick="1"/>
          </p:cNvPr>
          <p:cNvSpPr/>
          <p:nvPr/>
        </p:nvSpPr>
        <p:spPr>
          <a:xfrm>
            <a:off x="9270931" y="1478349"/>
            <a:ext cx="1911189" cy="131247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" descr="Cartoon knight boy">
            <a:extLst>
              <a:ext uri="{FF2B5EF4-FFF2-40B4-BE49-F238E27FC236}">
                <a16:creationId xmlns:a16="http://schemas.microsoft.com/office/drawing/2014/main" id="{2EDEA0FA-ED91-11FB-E9B8-EAA21ADB3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92726" y="32676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" action="ppaction://noaction"/>
            <a:extLst>
              <a:ext uri="{FF2B5EF4-FFF2-40B4-BE49-F238E27FC236}">
                <a16:creationId xmlns:a16="http://schemas.microsoft.com/office/drawing/2014/main" id="{6BD4DF76-FFA7-9763-2C16-CB3DF32C1004}"/>
              </a:ext>
            </a:extLst>
          </p:cNvPr>
          <p:cNvSpPr/>
          <p:nvPr/>
        </p:nvSpPr>
        <p:spPr>
          <a:xfrm>
            <a:off x="10331669" y="6274676"/>
            <a:ext cx="1040524" cy="4204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8030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88806" y="99189"/>
            <a:ext cx="105290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126,54 km.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ki-lô-mét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marR="0" lvl="0" indent="-45720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076725" y="6723680"/>
            <a:ext cx="3115275" cy="4082454"/>
            <a:chOff x="9495823" y="2984688"/>
            <a:chExt cx="3115275" cy="40824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95823" y="3376205"/>
              <a:ext cx="3115275" cy="3690937"/>
            </a:xfrm>
            <a:prstGeom prst="rect">
              <a:avLst/>
            </a:prstGeom>
          </p:spPr>
        </p:pic>
        <p:sp>
          <p:nvSpPr>
            <p:cNvPr id="4" name="Action Button: Forward or Next 3">
              <a:hlinkClick r:id="rId8" action="ppaction://hlinksldjump" highlightClick="1"/>
            </p:cNvPr>
            <p:cNvSpPr/>
            <p:nvPr/>
          </p:nvSpPr>
          <p:spPr>
            <a:xfrm>
              <a:off x="10198051" y="2984688"/>
              <a:ext cx="1876331" cy="393302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31279" y="2337099"/>
            <a:ext cx="3484726" cy="969485"/>
            <a:chOff x="1031279" y="2337099"/>
            <a:chExt cx="3484726" cy="969485"/>
          </a:xfrm>
        </p:grpSpPr>
        <p:sp>
          <p:nvSpPr>
            <p:cNvPr id="8" name="Rounded Rectangle 7"/>
            <p:cNvSpPr/>
            <p:nvPr/>
          </p:nvSpPr>
          <p:spPr>
            <a:xfrm>
              <a:off x="1031279" y="2337099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61350" y="2545549"/>
              <a:ext cx="29546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 4 218km 	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38966" y="3515311"/>
            <a:ext cx="3477039" cy="969485"/>
            <a:chOff x="1038966" y="3515311"/>
            <a:chExt cx="3477039" cy="969485"/>
          </a:xfrm>
        </p:grpSpPr>
        <p:sp>
          <p:nvSpPr>
            <p:cNvPr id="14" name="Rounded Rectangle 13"/>
            <p:cNvSpPr/>
            <p:nvPr/>
          </p:nvSpPr>
          <p:spPr>
            <a:xfrm>
              <a:off x="1038966" y="3515311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61350" y="3790180"/>
              <a:ext cx="29546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421,8km	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01629" y="2337098"/>
            <a:ext cx="3205908" cy="969485"/>
            <a:chOff x="6901629" y="2337098"/>
            <a:chExt cx="3205908" cy="969485"/>
          </a:xfrm>
        </p:grpSpPr>
        <p:sp>
          <p:nvSpPr>
            <p:cNvPr id="15" name="Rounded Rectangle 14"/>
            <p:cNvSpPr/>
            <p:nvPr/>
          </p:nvSpPr>
          <p:spPr>
            <a:xfrm>
              <a:off x="6901629" y="2337098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96594" y="2552112"/>
              <a:ext cx="21627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42,18km 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932333" y="3525452"/>
            <a:ext cx="3205908" cy="969485"/>
            <a:chOff x="6932333" y="3525452"/>
            <a:chExt cx="3205908" cy="969485"/>
          </a:xfrm>
        </p:grpSpPr>
        <p:sp>
          <p:nvSpPr>
            <p:cNvPr id="19" name="Rounded Rectangle 18"/>
            <p:cNvSpPr/>
            <p:nvPr/>
          </p:nvSpPr>
          <p:spPr>
            <a:xfrm>
              <a:off x="6932333" y="3525452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50245" y="3611256"/>
              <a:ext cx="2063385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4,218km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9400" y="3286919"/>
            <a:ext cx="2851700" cy="3911600"/>
          </a:xfrm>
          <a:prstGeom prst="rect">
            <a:avLst/>
          </a:prstGeom>
        </p:spPr>
      </p:pic>
      <p:sp>
        <p:nvSpPr>
          <p:cNvPr id="26" name="Action Button: Forward or Next 25">
            <a:hlinkClick r:id="rId8" action="ppaction://hlinksldjump" highlightClick="1"/>
          </p:cNvPr>
          <p:cNvSpPr/>
          <p:nvPr/>
        </p:nvSpPr>
        <p:spPr>
          <a:xfrm>
            <a:off x="10198051" y="2984688"/>
            <a:ext cx="1876331" cy="393302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artoon knight boy">
            <a:extLst>
              <a:ext uri="{FF2B5EF4-FFF2-40B4-BE49-F238E27FC236}">
                <a16:creationId xmlns:a16="http://schemas.microsoft.com/office/drawing/2014/main" id="{F695C3AC-0DD6-BFEF-A8DC-8CCFF61F4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4024" y="32772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85807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725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3870" y="425658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Đúng hay sai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955394" y="5147114"/>
            <a:ext cx="2362200" cy="1164786"/>
            <a:chOff x="2712770" y="3968202"/>
            <a:chExt cx="2362200" cy="1164786"/>
          </a:xfrm>
        </p:grpSpPr>
        <p:sp>
          <p:nvSpPr>
            <p:cNvPr id="20" name="Rounded Rectangle 19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938861" y="396820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10144" y="5230691"/>
            <a:ext cx="2362200" cy="1111372"/>
            <a:chOff x="6046520" y="4004699"/>
            <a:chExt cx="2362200" cy="1111372"/>
          </a:xfrm>
        </p:grpSpPr>
        <p:sp>
          <p:nvSpPr>
            <p:cNvPr id="21" name="Rounded Rectangle 20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675935" y="4004699"/>
              <a:ext cx="115448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4352974" y="1739287"/>
            <a:ext cx="2731309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1 5       4,51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Group 29"/>
          <p:cNvGrpSpPr>
            <a:grpSpLocks/>
          </p:cNvGrpSpPr>
          <p:nvPr/>
        </p:nvGrpSpPr>
        <p:grpSpPr bwMode="auto">
          <a:xfrm>
            <a:off x="5731329" y="1844797"/>
            <a:ext cx="762000" cy="1702633"/>
            <a:chOff x="3648" y="2544"/>
            <a:chExt cx="480" cy="576"/>
          </a:xfrm>
        </p:grpSpPr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3648" y="2544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>
              <a:off x="3648" y="2711"/>
              <a:ext cx="480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726" y="3103563"/>
            <a:ext cx="4733287" cy="4002619"/>
          </a:xfrm>
          <a:prstGeom prst="rect">
            <a:avLst/>
          </a:prstGeom>
        </p:spPr>
      </p:pic>
      <p:sp>
        <p:nvSpPr>
          <p:cNvPr id="32" name="Action Button: Forward or Next 31">
            <a:hlinkClick r:id="rId8" action="ppaction://hlinksldjump" highlightClick="1"/>
          </p:cNvPr>
          <p:cNvSpPr/>
          <p:nvPr/>
        </p:nvSpPr>
        <p:spPr>
          <a:xfrm>
            <a:off x="10198051" y="2984688"/>
            <a:ext cx="1876331" cy="393302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654F87C9-AB86-6160-8F19-0CB0E830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8876" y="33057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324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4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49470" y="417215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Đúng hay sai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860452" y="4992076"/>
            <a:ext cx="2362200" cy="1113986"/>
            <a:chOff x="2712770" y="4019002"/>
            <a:chExt cx="2362200" cy="1113986"/>
          </a:xfrm>
        </p:grpSpPr>
        <p:sp>
          <p:nvSpPr>
            <p:cNvPr id="31" name="Rounded Rectangle 30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969341" y="401900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959478" y="4864658"/>
            <a:ext cx="2362200" cy="1192652"/>
            <a:chOff x="6046520" y="3923419"/>
            <a:chExt cx="2362200" cy="1192652"/>
          </a:xfrm>
        </p:grpSpPr>
        <p:sp>
          <p:nvSpPr>
            <p:cNvPr id="34" name="Rounded Rectangle 33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55615" y="3923419"/>
              <a:ext cx="115448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3504" y="3231493"/>
            <a:ext cx="3147596" cy="3855107"/>
          </a:xfrm>
          <a:prstGeom prst="rect">
            <a:avLst/>
          </a:prstGeom>
        </p:spPr>
      </p:pic>
      <p:sp>
        <p:nvSpPr>
          <p:cNvPr id="38" name="Action Button: Forward or Next 37">
            <a:hlinkClick r:id="rId8" action="ppaction://hlinksldjump" highlightClick="1"/>
          </p:cNvPr>
          <p:cNvSpPr/>
          <p:nvPr/>
        </p:nvSpPr>
        <p:spPr>
          <a:xfrm>
            <a:off x="10198051" y="2984688"/>
            <a:ext cx="1876331" cy="393302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27"/>
          <p:cNvSpPr>
            <a:spLocks noChangeArrowheads="1"/>
          </p:cNvSpPr>
          <p:nvPr/>
        </p:nvSpPr>
        <p:spPr bwMode="auto">
          <a:xfrm>
            <a:off x="5169593" y="1901188"/>
            <a:ext cx="2272642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13,53    3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1 5     451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0" name="Group 32"/>
          <p:cNvGrpSpPr>
            <a:grpSpLocks/>
          </p:cNvGrpSpPr>
          <p:nvPr/>
        </p:nvGrpSpPr>
        <p:grpSpPr bwMode="auto">
          <a:xfrm>
            <a:off x="6226359" y="1915872"/>
            <a:ext cx="909057" cy="914400"/>
            <a:chOff x="1816" y="2572"/>
            <a:chExt cx="480" cy="576"/>
          </a:xfrm>
        </p:grpSpPr>
        <p:sp>
          <p:nvSpPr>
            <p:cNvPr id="41" name="Line 33"/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Line 34"/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092A9A20-E0EA-9E4F-7471-A907C477F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1251" y="30867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781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49470" y="417215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Đúng hay sai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60452" y="4951436"/>
            <a:ext cx="2362200" cy="1154626"/>
            <a:chOff x="2712770" y="3978362"/>
            <a:chExt cx="2362200" cy="1154626"/>
          </a:xfrm>
        </p:grpSpPr>
        <p:sp>
          <p:nvSpPr>
            <p:cNvPr id="29" name="Rounded Rectangle 28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77901" y="397836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59478" y="4864658"/>
            <a:ext cx="2362200" cy="1192652"/>
            <a:chOff x="6046520" y="3923419"/>
            <a:chExt cx="2362200" cy="1192652"/>
          </a:xfrm>
        </p:grpSpPr>
        <p:sp>
          <p:nvSpPr>
            <p:cNvPr id="32" name="Rounded Rectangle 31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681263" y="3923419"/>
              <a:ext cx="110318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" name="Rectangle 28"/>
          <p:cNvSpPr>
            <a:spLocks noChangeArrowheads="1"/>
          </p:cNvSpPr>
          <p:nvPr/>
        </p:nvSpPr>
        <p:spPr bwMode="auto">
          <a:xfrm>
            <a:off x="5064554" y="2055813"/>
            <a:ext cx="2286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1 5      45,1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5"/>
          <p:cNvGrpSpPr>
            <a:grpSpLocks/>
          </p:cNvGrpSpPr>
          <p:nvPr/>
        </p:nvGrpSpPr>
        <p:grpSpPr bwMode="auto">
          <a:xfrm>
            <a:off x="6189509" y="2083581"/>
            <a:ext cx="1160463" cy="914400"/>
            <a:chOff x="1816" y="2572"/>
            <a:chExt cx="731" cy="576"/>
          </a:xfrm>
        </p:grpSpPr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1816" y="2836"/>
              <a:ext cx="731" cy="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495825" y="2910483"/>
            <a:ext cx="3115275" cy="4082454"/>
            <a:chOff x="9495823" y="2984688"/>
            <a:chExt cx="3115275" cy="408245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95823" y="3376205"/>
              <a:ext cx="3115275" cy="3690937"/>
            </a:xfrm>
            <a:prstGeom prst="rect">
              <a:avLst/>
            </a:prstGeom>
          </p:spPr>
        </p:pic>
        <p:sp>
          <p:nvSpPr>
            <p:cNvPr id="40" name="Action Button: Forward or Next 39">
              <a:hlinkClick r:id="rId8" action="ppaction://hlinksldjump" highlightClick="1"/>
            </p:cNvPr>
            <p:cNvSpPr/>
            <p:nvPr/>
          </p:nvSpPr>
          <p:spPr>
            <a:xfrm>
              <a:off x="10198051" y="2984688"/>
              <a:ext cx="1876331" cy="393302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F3857C47-3AA7-A5E2-432D-7B4E286EC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3651" y="302955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75690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4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4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4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9B4E505-C079-4B67-B4E0-D5556B03A1D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001C\t\uFFFD{473C14D2-AFC8-4BE6-B296-733156DA7F13}&quot;,&quot;D:\\A GA đăng Wb- 5\\TUẦN 1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C-CÁNH CỬA BÍ MẬT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8B492-8D87-4561-B739-2E0A7E7E7394}:2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CF89A7-7D09-41C9-8C60-ECD5EF5AB154}:2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7F75CD-D133-4C60-B18C-49285F5175D9}:28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07FD78-03FF-4545-BC21-F960757AEDCD}:2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A1DF72-CB6C-4A8D-8DB1-22B2192EBAF1}:28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FEA457-E66B-4643-9118-7E55B33D079C}:28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144</Words>
  <Application>Microsoft Office PowerPoint</Application>
  <PresentationFormat>Widescreen</PresentationFormat>
  <Paragraphs>42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iCiel Brawls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TC-CÁNH CỬA BÍ MẬT</dc:title>
  <dc:creator>Microsoft account</dc:creator>
  <cp:lastModifiedBy>STD_OANH</cp:lastModifiedBy>
  <cp:revision>77</cp:revision>
  <dcterms:created xsi:type="dcterms:W3CDTF">2021-11-09T06:36:28Z</dcterms:created>
  <dcterms:modified xsi:type="dcterms:W3CDTF">2025-11-08T14:30:04Z</dcterms:modified>
</cp:coreProperties>
</file>