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9" r:id="rId2"/>
    <p:sldId id="320" r:id="rId3"/>
    <p:sldId id="321" r:id="rId4"/>
    <p:sldId id="322" r:id="rId5"/>
    <p:sldId id="32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3399"/>
    <a:srgbClr val="99FFCC"/>
    <a:srgbClr val="FFCCFF"/>
    <a:srgbClr val="63BCEC"/>
    <a:srgbClr val="8FC36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220" autoAdjust="0"/>
  </p:normalViewPr>
  <p:slideViewPr>
    <p:cSldViewPr snapToGrid="0">
      <p:cViewPr varScale="1">
        <p:scale>
          <a:sx n="61" d="100"/>
          <a:sy n="61" d="100"/>
        </p:scale>
        <p:origin x="10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7DD3-DE12-4583-95EA-EC7B795DC50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A29F-1BB2-4FC5-9EC8-36A708B3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món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sọt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BÀI 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sọt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1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sọt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sọt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0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73297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207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537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458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660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725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316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640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9056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829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3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644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642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3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996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570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3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458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804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8E578-17D3-46B6-B09F-25F18CEDA7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D3D6-19DA-4FCD-954C-BFEC7228FA2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1CF4B-4805-F62B-FA58-B20995089743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1A863-EA6A-7AE9-1EA0-0E6B112B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22C03-863D-D515-3F45-70220209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F83690-3E9F-68A6-AF0D-E1DB2B08AF3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909C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47A2B-9A99-AC17-64CA-7FDEDA441E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62136-4653-8368-75EE-0D19F69A5CFC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544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4000"/>
            <a:lum/>
          </a:blip>
          <a:srcRect/>
          <a:stretch>
            <a:fillRect t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9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heel spokes="1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jp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slide" Target="slide3.xml"/><Relationship Id="rId3" Type="http://schemas.openxmlformats.org/officeDocument/2006/relationships/image" Target="../media/image15.jp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microsoft.com/office/2007/relationships/hdphoto" Target="../media/hdphoto7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microsoft.com/office/2007/relationships/hdphoto" Target="../media/hdphoto7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microsoft.com/office/2007/relationships/hdphoto" Target="../media/hdphoto7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47" y="4899626"/>
            <a:ext cx="2243923" cy="223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0" b="100000" l="1087" r="100000">
                        <a14:foregroundMark x1="51630" y1="31387" x2="51630" y2="40511"/>
                        <a14:foregroundMark x1="71196" y1="35766" x2="76087" y2="39051"/>
                        <a14:foregroundMark x1="37500" y1="44891" x2="58696" y2="90146"/>
                        <a14:foregroundMark x1="58696" y1="77007" x2="47826" y2="86861"/>
                        <a14:foregroundMark x1="35870" y1="83212" x2="46196" y2="83212"/>
                        <a14:foregroundMark x1="69565" y1="44161" x2="85870" y2="77737"/>
                        <a14:foregroundMark x1="80978" y1="44891" x2="84783" y2="58029"/>
                        <a14:foregroundMark x1="39130" y1="43431" x2="25543" y2="53285"/>
                        <a14:foregroundMark x1="18478" y1="65693" x2="15217" y2="67153"/>
                        <a14:foregroundMark x1="10326" y1="81752" x2="10870" y2="92701"/>
                        <a14:foregroundMark x1="18478" y1="85766" x2="19022" y2="90146"/>
                        <a14:foregroundMark x1="27717" y1="90146" x2="31522" y2="95985"/>
                        <a14:foregroundMark x1="41848" y1="94891" x2="53261" y2="95620"/>
                        <a14:foregroundMark x1="64130" y1="94526" x2="75543" y2="9562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06" y="3054717"/>
            <a:ext cx="2466937" cy="367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78" l="4444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11" y="5656189"/>
            <a:ext cx="1201811" cy="120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17" y="5656191"/>
            <a:ext cx="1932615" cy="1416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" y="5785883"/>
            <a:ext cx="1030091" cy="94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2940">
            <a:off x="9787571" y="4553494"/>
            <a:ext cx="2295525" cy="199072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6220692" y="970889"/>
            <a:ext cx="4323330" cy="2399451"/>
          </a:xfrm>
          <a:prstGeom prst="cloudCallout">
            <a:avLst>
              <a:gd name="adj1" fmla="val -34111"/>
              <a:gd name="adj2" fmla="val 77425"/>
            </a:avLst>
          </a:prstGeom>
          <a:solidFill>
            <a:srgbClr val="FF0066">
              <a:alpha val="78000"/>
            </a:srgbClr>
          </a:solidFill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86" y="1238837"/>
            <a:ext cx="34653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3545" y="12371"/>
            <a:ext cx="7004911" cy="1286367"/>
          </a:xfrm>
          <a:prstGeom prst="rect">
            <a:avLst/>
          </a:prstGeom>
        </p:spPr>
      </p:pic>
      <p:pic>
        <p:nvPicPr>
          <p:cNvPr id="15" name="NHẠC GHITA">
            <a:hlinkClick r:id="" action="ppaction://media"/>
            <a:extLst>
              <a:ext uri="{FF2B5EF4-FFF2-40B4-BE49-F238E27FC236}">
                <a16:creationId xmlns:a16="http://schemas.microsoft.com/office/drawing/2014/main" id="{1DF991CC-830D-35B3-81A2-1C187395A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87197" y="-265319"/>
            <a:ext cx="1204803" cy="12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ộp đồ chơi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40" y="4735173"/>
            <a:ext cx="1904580" cy="205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ubik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12" y="5400355"/>
            <a:ext cx="1260121" cy="115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Hộp đồ chơi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61" y="4880510"/>
            <a:ext cx="2067476" cy="205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ách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27" y="5106572"/>
            <a:ext cx="2411280" cy="176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ubik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9" y="5238551"/>
            <a:ext cx="1436978" cy="131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sách 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06" y="4880510"/>
            <a:ext cx="2099735" cy="15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iỏ đựng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40" y="4250571"/>
            <a:ext cx="2698101" cy="24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14103" y="248194"/>
            <a:ext cx="10763795" cy="2539489"/>
            <a:chOff x="714103" y="248194"/>
            <a:chExt cx="10763795" cy="1673385"/>
          </a:xfrm>
        </p:grpSpPr>
        <p:sp>
          <p:nvSpPr>
            <p:cNvPr id="5" name="Rounded Rectangle 4"/>
            <p:cNvSpPr/>
            <p:nvPr/>
          </p:nvSpPr>
          <p:spPr>
            <a:xfrm>
              <a:off x="714103" y="248194"/>
              <a:ext cx="10763795" cy="1267097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68725" y="351919"/>
              <a:ext cx="102800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dẹp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ngay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ngắn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gọn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gàng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646497" y="3658093"/>
            <a:ext cx="8987247" cy="744582"/>
          </a:xfrm>
          <a:prstGeom prst="rect">
            <a:avLst/>
          </a:prstGeom>
          <a:solidFill>
            <a:srgbClr val="78EE7E"/>
          </a:solidFill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thang có hai cạnh đáy đối diện song song.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Câu hỏi"/>
          <p:cNvGrpSpPr/>
          <p:nvPr/>
        </p:nvGrpSpPr>
        <p:grpSpPr>
          <a:xfrm>
            <a:off x="616633" y="165602"/>
            <a:ext cx="11266213" cy="2024171"/>
            <a:chOff x="616633" y="165602"/>
            <a:chExt cx="11266213" cy="2024171"/>
          </a:xfrm>
        </p:grpSpPr>
        <p:grpSp>
          <p:nvGrpSpPr>
            <p:cNvPr id="4" name="Group 3"/>
            <p:cNvGrpSpPr/>
            <p:nvPr/>
          </p:nvGrpSpPr>
          <p:grpSpPr>
            <a:xfrm>
              <a:off x="616633" y="165602"/>
              <a:ext cx="11266213" cy="2021800"/>
              <a:chOff x="616633" y="165602"/>
              <a:chExt cx="11266213" cy="2021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7795" y="165602"/>
                <a:ext cx="11025051" cy="2021800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33" y="16560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318922" y="250781"/>
              <a:ext cx="91877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thang.</a:t>
              </a:r>
            </a:p>
          </p:txBody>
        </p:sp>
      </p:grpSp>
      <p:pic>
        <p:nvPicPr>
          <p:cNvPr id="23" name="Dấu tick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72" y="3162509"/>
            <a:ext cx="1162797" cy="1331278"/>
          </a:xfrm>
          <a:prstGeom prst="rect">
            <a:avLst/>
          </a:prstGeom>
        </p:spPr>
      </p:pic>
      <p:pic>
        <p:nvPicPr>
          <p:cNvPr id="26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82550" y="2379683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28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394C46C4-4C6F-907B-3023-E8FA548D8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B848EAC-EC95-CF8D-7B2A-E9507C7C56B7}"/>
              </a:ext>
            </a:extLst>
          </p:cNvPr>
          <p:cNvSpPr/>
          <p:nvPr/>
        </p:nvSpPr>
        <p:spPr>
          <a:xfrm>
            <a:off x="1646497" y="3658092"/>
            <a:ext cx="8987247" cy="1131621"/>
          </a:xfrm>
          <a:prstGeom prst="rect">
            <a:avLst/>
          </a:prstGeom>
          <a:solidFill>
            <a:srgbClr val="78EE7E"/>
          </a:solidFill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dài đáy nhân với chiều cao (cùng đơn vị đo) rồi chia cho 2.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Câu hỏi">
            <a:extLst>
              <a:ext uri="{FF2B5EF4-FFF2-40B4-BE49-F238E27FC236}">
                <a16:creationId xmlns:a16="http://schemas.microsoft.com/office/drawing/2014/main" id="{1CB825CE-0B8D-BDE4-D0DA-F6E03F410112}"/>
              </a:ext>
            </a:extLst>
          </p:cNvPr>
          <p:cNvGrpSpPr/>
          <p:nvPr/>
        </p:nvGrpSpPr>
        <p:grpSpPr>
          <a:xfrm>
            <a:off x="616633" y="165602"/>
            <a:ext cx="11303713" cy="2021800"/>
            <a:chOff x="616633" y="165602"/>
            <a:chExt cx="11303713" cy="2021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CA14113-8ADF-5DCD-96C6-498023604AF6}"/>
                </a:ext>
              </a:extLst>
            </p:cNvPr>
            <p:cNvGrpSpPr/>
            <p:nvPr/>
          </p:nvGrpSpPr>
          <p:grpSpPr>
            <a:xfrm>
              <a:off x="616633" y="165602"/>
              <a:ext cx="11266213" cy="2021800"/>
              <a:chOff x="616633" y="165602"/>
              <a:chExt cx="11266213" cy="20218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531B5B2-A12E-08CE-76B9-078EBF10FD71}"/>
                  </a:ext>
                </a:extLst>
              </p:cNvPr>
              <p:cNvSpPr/>
              <p:nvPr/>
            </p:nvSpPr>
            <p:spPr>
              <a:xfrm>
                <a:off x="857795" y="165602"/>
                <a:ext cx="11025051" cy="2021800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1E13DDE-BCAF-E9DD-8D09-57F6B098D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33" y="16560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4A48D0-1AC4-745F-D801-0A1BBEEC05AC}"/>
                </a:ext>
              </a:extLst>
            </p:cNvPr>
            <p:cNvSpPr/>
            <p:nvPr/>
          </p:nvSpPr>
          <p:spPr>
            <a:xfrm>
              <a:off x="2732579" y="805952"/>
              <a:ext cx="9187767" cy="716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cách tính diện tích hình tam giác?</a:t>
              </a:r>
              <a:endParaRPr lang="en-US" sz="4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Dấu tick">
            <a:extLst>
              <a:ext uri="{FF2B5EF4-FFF2-40B4-BE49-F238E27FC236}">
                <a16:creationId xmlns:a16="http://schemas.microsoft.com/office/drawing/2014/main" id="{32D5EA3B-F301-75BA-D498-C0FBB1B949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29" y="3685024"/>
            <a:ext cx="1162797" cy="1331278"/>
          </a:xfrm>
          <a:prstGeom prst="rect">
            <a:avLst/>
          </a:prstGeom>
        </p:spPr>
      </p:pic>
      <p:pic>
        <p:nvPicPr>
          <p:cNvPr id="37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2CEDEB8-1645-6989-DB81-4039CA193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82550" y="2379683"/>
            <a:ext cx="609600" cy="609600"/>
          </a:xfrm>
          <a:prstGeom prst="rect">
            <a:avLst/>
          </a:prstGeom>
        </p:spPr>
      </p:pic>
      <p:pic>
        <p:nvPicPr>
          <p:cNvPr id="38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4379C57-8CBB-F6C4-24D4-DFE4F5F24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3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4E3ACC7-083F-D4AA-0238-1C9BCBDD1F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926B5952-BF79-9514-0857-2389B6C91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E2B68DA-9D20-75E7-7B3F-7ACF545F079A}"/>
              </a:ext>
            </a:extLst>
          </p:cNvPr>
          <p:cNvSpPr/>
          <p:nvPr/>
        </p:nvSpPr>
        <p:spPr>
          <a:xfrm>
            <a:off x="1646497" y="3658092"/>
            <a:ext cx="8987247" cy="1131621"/>
          </a:xfrm>
          <a:prstGeom prst="rect">
            <a:avLst/>
          </a:prstGeom>
          <a:solidFill>
            <a:srgbClr val="78EE7E"/>
          </a:solidFill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độ dài 2 đáy nhân với chiều cao (cùng đơn vị đo) rồi chia cho 2.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Câu hỏi">
            <a:extLst>
              <a:ext uri="{FF2B5EF4-FFF2-40B4-BE49-F238E27FC236}">
                <a16:creationId xmlns:a16="http://schemas.microsoft.com/office/drawing/2014/main" id="{4F66CD19-7CFF-5FE2-275F-055E2689E332}"/>
              </a:ext>
            </a:extLst>
          </p:cNvPr>
          <p:cNvGrpSpPr/>
          <p:nvPr/>
        </p:nvGrpSpPr>
        <p:grpSpPr>
          <a:xfrm>
            <a:off x="616633" y="165602"/>
            <a:ext cx="11303713" cy="2021800"/>
            <a:chOff x="616633" y="165602"/>
            <a:chExt cx="11303713" cy="2021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87567B-9207-F354-3BD9-D7741570A458}"/>
                </a:ext>
              </a:extLst>
            </p:cNvPr>
            <p:cNvGrpSpPr/>
            <p:nvPr/>
          </p:nvGrpSpPr>
          <p:grpSpPr>
            <a:xfrm>
              <a:off x="616633" y="165602"/>
              <a:ext cx="11266213" cy="2021800"/>
              <a:chOff x="616633" y="165602"/>
              <a:chExt cx="11266213" cy="20218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BC6CB6-ECD6-4355-BDD8-B1FBDE9ED3A2}"/>
                  </a:ext>
                </a:extLst>
              </p:cNvPr>
              <p:cNvSpPr/>
              <p:nvPr/>
            </p:nvSpPr>
            <p:spPr>
              <a:xfrm>
                <a:off x="857795" y="165602"/>
                <a:ext cx="11025051" cy="2021800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FA2E472-34D2-6005-43F1-1D5D06B05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33" y="16560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32E462-6054-E33A-0529-C81A60494E74}"/>
                </a:ext>
              </a:extLst>
            </p:cNvPr>
            <p:cNvSpPr/>
            <p:nvPr/>
          </p:nvSpPr>
          <p:spPr>
            <a:xfrm>
              <a:off x="2732579" y="805952"/>
              <a:ext cx="9187767" cy="716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cách tính diện tích hình thang.</a:t>
              </a:r>
              <a:endParaRPr lang="en-US" sz="4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Dấu tick">
            <a:extLst>
              <a:ext uri="{FF2B5EF4-FFF2-40B4-BE49-F238E27FC236}">
                <a16:creationId xmlns:a16="http://schemas.microsoft.com/office/drawing/2014/main" id="{DCFE5B09-279F-8CC1-AAC7-576ACB3E74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29" y="3685024"/>
            <a:ext cx="1162797" cy="1331278"/>
          </a:xfrm>
          <a:prstGeom prst="rect">
            <a:avLst/>
          </a:prstGeom>
        </p:spPr>
      </p:pic>
      <p:pic>
        <p:nvPicPr>
          <p:cNvPr id="37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25898FB3-BE45-B8D0-9620-F32066C91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82550" y="2379683"/>
            <a:ext cx="609600" cy="609600"/>
          </a:xfrm>
          <a:prstGeom prst="rect">
            <a:avLst/>
          </a:prstGeom>
        </p:spPr>
      </p:pic>
      <p:pic>
        <p:nvPicPr>
          <p:cNvPr id="38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115CBBF-F6A6-6CEC-39DD-ADD92C18B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3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6523FA7-E561-545B-8E30-ACC79EDD7E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1185</TotalTime>
  <Words>201</Words>
  <Application>Microsoft Office PowerPoint</Application>
  <PresentationFormat>Widescreen</PresentationFormat>
  <Paragraphs>21</Paragraphs>
  <Slides>5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宋体</vt:lpstr>
      <vt:lpstr>#9Slide05 Aphrodite Pro</vt:lpstr>
      <vt:lpstr>#9Slide05 Bodega Script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STD_OANH</cp:lastModifiedBy>
  <cp:revision>23</cp:revision>
  <dcterms:created xsi:type="dcterms:W3CDTF">2023-12-15T11:40:22Z</dcterms:created>
  <dcterms:modified xsi:type="dcterms:W3CDTF">2025-12-07T02:55:03Z</dcterms:modified>
  <cp:category>9Slide.vn</cp:category>
</cp:coreProperties>
</file>