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63" r:id="rId3"/>
  </p:sldMasterIdLst>
  <p:notesMasterIdLst>
    <p:notesMasterId r:id="rId9"/>
  </p:notesMasterIdLst>
  <p:sldIdLst>
    <p:sldId id="264" r:id="rId4"/>
    <p:sldId id="265" r:id="rId5"/>
    <p:sldId id="269" r:id="rId6"/>
    <p:sldId id="270" r:id="rId7"/>
    <p:sldId id="268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7D1"/>
    <a:srgbClr val="FDA959"/>
    <a:srgbClr val="99E2F1"/>
    <a:srgbClr val="248ED6"/>
    <a:srgbClr val="DE5566"/>
    <a:srgbClr val="ED9B1C"/>
    <a:srgbClr val="BD3B25"/>
    <a:srgbClr val="FE7142"/>
    <a:srgbClr val="309BE3"/>
    <a:srgbClr val="157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5033" autoAdjust="0"/>
  </p:normalViewPr>
  <p:slideViewPr>
    <p:cSldViewPr snapToGrid="0">
      <p:cViewPr varScale="1">
        <p:scale>
          <a:sx n="70" d="100"/>
          <a:sy n="70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323-EE56-4998-8376-A0B0EFCBE37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9532-D02F-464A-BA78-08F4380BA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Click vào chữ Săn ngọc trai để tới phần khám phá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37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hạt ngọc trai về lại trò chơi Săn Ngọc Trai.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2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17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01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92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175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33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5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FBA4-380A-4607-A017-3E86F5F7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3AE79-3528-4ED8-84E2-C19DEDF2A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9ADC-DBB4-4187-A2CA-E444D65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FC43-944F-439B-8B77-98C1BBE2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FAA73-EA48-49B5-BF09-D92C7E11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5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1E29-CA3E-4AE3-9B3F-5A53D083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22BA-68F9-446A-A003-AF60A1A9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2A88-EC77-4C11-9702-77AFD719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4A40-E7DA-4533-A02E-7760DA2A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70AD-70E0-4DC2-833F-9523F0D1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59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A54D-FD63-4F09-AAF6-AA3FB95D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8A6D2-2F67-458A-9AB4-7D0E2BC9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37A9-EE64-4063-AF53-0DE8F014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F9679-AD9F-47C5-80A7-4BC64DB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34E5-DB09-4BB7-ACBB-FB1E4C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72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D04D-FFB2-4B58-9031-71B682B0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686F-D084-4556-9B0E-CD0C6C25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152A-5056-471A-AADC-42F86A8B5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BCB89-6FB2-4B7B-BCC7-2ED11CB2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9C20F-5230-42DD-BDD8-640869C3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A15A-D29B-4BAF-823B-6A248F72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56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0A0-C8D2-447E-AC8C-97B1D4AA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49BEB-3F55-46A6-A5AB-1BC9FCEC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2BF7B-02A3-4592-8268-946108E74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F6A7D-F417-4255-ADE7-BAD28B896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71748-A2AF-4A79-8628-435CCD5AB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7D6EC-4A9A-41F5-8C07-59FF5E03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CCE00-DBDB-4F22-B210-70695CF2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27A3E-04F2-45E1-8AE6-F4F1883F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24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81CE-139A-4932-9557-BA643E68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F798F-52F2-4B18-BC44-03AD267E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D140E-5009-4377-85CB-D11E324B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6852-D83F-4484-8D49-26FAEA0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187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C289D-2AF0-4BFD-AE09-C7DC13CC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174DA-D42F-4F41-AD31-6F38AF6C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41168-1F6F-47E3-A78F-64B0BE9F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09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9628-3956-4E5C-91FA-508E7BA5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47D0-D9BE-4065-9B6A-D5DEC1C0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0715C-4A57-4CDE-A262-A3363EDA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A697C-2814-47E1-897F-5310974C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B498B-BD5C-423F-8103-33307206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8929D-FDF1-403A-9ABD-0A787E04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6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0FBF-CC49-4BC7-955B-C44B6128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568E3-5DF6-4C26-B252-F741B7A6B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7D26E-4F4C-47A9-AF3B-5FED09A07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1237-E0CD-41EC-9B4E-6675769C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F2037-E371-42E9-9FD6-549A3A06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4E5F-8217-4A70-8CF6-786C5010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EE5C-212D-4EE3-B3E0-BCCDD19A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4FC5E-2A28-4C18-927E-6F11D9A2D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D685-81F2-4451-9201-9EAE0CD8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344-40FC-4644-A58D-E67C90BA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5511B-B910-4CAD-9D0D-B76AA8AB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88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E3083-E35C-4D79-BCC1-EEC942758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0E528-B624-4A73-BE18-BC179F6D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965E-F465-484E-911D-E6EAA352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ED23-4577-49A9-B1A2-E0CE05BB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AFD2-83CB-49C5-9777-5D5F71E5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15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588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83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43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147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55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58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6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5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slide" Target="slide4.xml"/><Relationship Id="rId3" Type="http://schemas.openxmlformats.org/officeDocument/2006/relationships/image" Target="../media/image1.jpe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slide" Target="slide2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slide" Target="slide5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6.gif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microsoft.com/office/2007/relationships/hdphoto" Target="../media/hdphoto4.wdp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slide" Target="slide3.xml"/><Relationship Id="rId2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.xml"/><Relationship Id="rId11" Type="http://schemas.openxmlformats.org/officeDocument/2006/relationships/image" Target="../media/image18.png"/><Relationship Id="rId5" Type="http://schemas.openxmlformats.org/officeDocument/2006/relationships/image" Target="../media/image6.gif"/><Relationship Id="rId10" Type="http://schemas.microsoft.com/office/2007/relationships/hdphoto" Target="../media/hdphoto6.wdp"/><Relationship Id="rId4" Type="http://schemas.openxmlformats.org/officeDocument/2006/relationships/image" Target="../media/image15.jp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gif"/><Relationship Id="rId11" Type="http://schemas.microsoft.com/office/2007/relationships/hdphoto" Target="../media/hdphoto6.wdp"/><Relationship Id="rId5" Type="http://schemas.openxmlformats.org/officeDocument/2006/relationships/image" Target="../media/image19.jpeg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gif"/><Relationship Id="rId11" Type="http://schemas.microsoft.com/office/2007/relationships/hdphoto" Target="../media/hdphoto6.wdp"/><Relationship Id="rId5" Type="http://schemas.openxmlformats.org/officeDocument/2006/relationships/image" Target="../media/image19.jpeg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gif"/><Relationship Id="rId11" Type="http://schemas.microsoft.com/office/2007/relationships/hdphoto" Target="../media/hdphoto6.wdp"/><Relationship Id="rId5" Type="http://schemas.openxmlformats.org/officeDocument/2006/relationships/image" Target="../media/image19.jpeg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oral reef&#10;&#10;Description automatically generated">
            <a:extLst>
              <a:ext uri="{FF2B5EF4-FFF2-40B4-BE49-F238E27FC236}">
                <a16:creationId xmlns:a16="http://schemas.microsoft.com/office/drawing/2014/main" id="{155B084A-3028-2836-791B-B0A805CBA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6205D-4A3F-4A85-B464-8F4E8B19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761">
            <a:off x="5308468" y="5694483"/>
            <a:ext cx="1279687" cy="79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E4AC5-CD14-44F8-86A1-3F066D3A5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08" y="3463692"/>
            <a:ext cx="1846385" cy="1038470"/>
          </a:xfrm>
          <a:prstGeom prst="rect">
            <a:avLst/>
          </a:prstGeom>
        </p:spPr>
      </p:pic>
      <p:pic>
        <p:nvPicPr>
          <p:cNvPr id="15" name="Picture 2" descr="Краб Мультяшный Псд, HD Png Download , Transparent Png Image - PNGitem">
            <a:extLst>
              <a:ext uri="{FF2B5EF4-FFF2-40B4-BE49-F238E27FC236}">
                <a16:creationId xmlns:a16="http://schemas.microsoft.com/office/drawing/2014/main" id="{88BC8921-C1FE-492C-B405-01C9ED19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77" b="91508" l="10000" r="90000">
                        <a14:foregroundMark x1="61279" y1="5830" x2="61279" y2="5830"/>
                        <a14:foregroundMark x1="69767" y1="91508" x2="69767" y2="91508"/>
                        <a14:foregroundMark x1="73953" y1="91508" x2="73953" y2="91508"/>
                        <a14:foregroundMark x1="66628" y1="37516" x2="66628" y2="3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69" y="5316691"/>
            <a:ext cx="1559956" cy="14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ình ảnh Tôm Hùm, Tôm Hùm Clipart, Con Tôm, Tôm Hoạt Hình miễn phí tải tập  tin PNG PSDComment và Vector">
            <a:extLst>
              <a:ext uri="{FF2B5EF4-FFF2-40B4-BE49-F238E27FC236}">
                <a16:creationId xmlns:a16="http://schemas.microsoft.com/office/drawing/2014/main" id="{C1D665FF-4C7D-4542-BE64-BA11442A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031" y1="49375" x2="32031" y2="49375"/>
                        <a14:foregroundMark x1="64219" y1="40000" x2="64219" y2="40000"/>
                        <a14:foregroundMark x1="60625" y1="45000" x2="60625" y2="45000"/>
                        <a14:foregroundMark x1="58594" y1="43125" x2="60625" y2="51094"/>
                        <a14:foregroundMark x1="59531" y1="46406" x2="62656" y2="48750"/>
                        <a14:foregroundMark x1="56563" y1="46875" x2="57344" y2="50000"/>
                        <a14:foregroundMark x1="45156" y1="38125" x2="50156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521">
            <a:off x="977156" y="5197170"/>
            <a:ext cx="1608032" cy="1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A6820-8094-4DB0-9400-C7D89DA70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1213832"/>
            <a:ext cx="354649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92C931-61C8-49B8-9C98-2CF77932B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3" y="18437"/>
            <a:ext cx="354649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D5ECB7-BDA6-4EA7-B116-FBFEF13A1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52" y="1169190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EE7157-71FC-435F-AD6E-50055ADD8B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44" y="3016837"/>
            <a:ext cx="354649" cy="3326367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CE7A0A7F-DF49-4AEE-A4F2-83D17DEB7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53" y="2064538"/>
            <a:ext cx="2798307" cy="2798307"/>
          </a:xfrm>
          <a:prstGeom prst="rect">
            <a:avLst/>
          </a:prstGeom>
        </p:spPr>
      </p:pic>
      <p:pic>
        <p:nvPicPr>
          <p:cNvPr id="30" name="Picture 29">
            <a:hlinkClick r:id="rId14" action="ppaction://hlinksldjump"/>
            <a:extLst>
              <a:ext uri="{FF2B5EF4-FFF2-40B4-BE49-F238E27FC236}">
                <a16:creationId xmlns:a16="http://schemas.microsoft.com/office/drawing/2014/main" id="{2594B1E1-426E-4C1B-AF37-413C8A7CEA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6203" y="4540199"/>
            <a:ext cx="2481143" cy="2481143"/>
          </a:xfrm>
          <a:prstGeom prst="rect">
            <a:avLst/>
          </a:prstGeom>
        </p:spPr>
      </p:pic>
      <p:pic>
        <p:nvPicPr>
          <p:cNvPr id="32" name="Picture 31">
            <a:hlinkClick r:id="rId16" action="ppaction://hlinksldjump"/>
            <a:extLst>
              <a:ext uri="{FF2B5EF4-FFF2-40B4-BE49-F238E27FC236}">
                <a16:creationId xmlns:a16="http://schemas.microsoft.com/office/drawing/2014/main" id="{11CED1FB-7095-41AF-AE3B-185C96BA5F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0569" y="2593221"/>
            <a:ext cx="2641413" cy="26355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  <a:extLst>
              <a:ext uri="{FF2B5EF4-FFF2-40B4-BE49-F238E27FC236}">
                <a16:creationId xmlns:a16="http://schemas.microsoft.com/office/drawing/2014/main" id="{78F94774-F5AE-4AD1-B8C9-06B58EE4F7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4656" y="4036284"/>
            <a:ext cx="2628468" cy="2635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79158-EF28-4DC4-B26A-4D1AA01D659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88376" y="5650440"/>
            <a:ext cx="1410532" cy="879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1DC14-6577-42CC-8459-9EA347F4D5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3299" y="2134901"/>
            <a:ext cx="1189793" cy="7421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FD5C39-95B9-457F-8F61-E7D62703BB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26" y="4233238"/>
            <a:ext cx="3242521" cy="1027488"/>
          </a:xfrm>
          <a:prstGeom prst="rect">
            <a:avLst/>
          </a:prstGeom>
        </p:spPr>
      </p:pic>
      <p:pic>
        <p:nvPicPr>
          <p:cNvPr id="5" name="Picture 4" descr="A pink and yellow text with a black backgroun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BCDDFF8D-A775-0D10-D75C-5135B5446EC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7" y="743012"/>
            <a:ext cx="11039409" cy="28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1.27956 3.7037E-7 " pathEditMode="relative" rAng="0" ptsTypes="AA">
                                      <p:cBhvr>
                                        <p:cTn id="6" dur="2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underwater scene with rocks and plants&#10;&#10;Description automatically generated">
            <a:extLst>
              <a:ext uri="{FF2B5EF4-FFF2-40B4-BE49-F238E27FC236}">
                <a16:creationId xmlns:a16="http://schemas.microsoft.com/office/drawing/2014/main" id="{A0017830-F4D7-F5FE-4023-D71463444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-1502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229DD-5941-4844-802A-C76892678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7" y="3615645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63" y="3867930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93538" y="-495289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425B-4C4F-4024-BC1E-2993E74B793D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D8C934-2802-48BE-B746-D0AB29F32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78897" y="856175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7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oral reef&#10;&#10;Description automatically generated">
            <a:extLst>
              <a:ext uri="{FF2B5EF4-FFF2-40B4-BE49-F238E27FC236}">
                <a16:creationId xmlns:a16="http://schemas.microsoft.com/office/drawing/2014/main" id="{A647CBF0-154C-22DF-6FB1-EACD7E0271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48417" y="757484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9DD18331-9100-0CF7-AB80-6EFA1BF6A95A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ADAC1-A072-AB9D-48F7-8DE525EE66E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777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2285AF3-1FFD-CAC5-8827-7847C76E8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0A193-E8D3-0935-03F8-E121C3C6C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AFDF5-58E6-2A37-381A-F4A77E5F9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70527-CEEA-A30A-F02D-D4F047B21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  <a:extLst>
              <a:ext uri="{FF2B5EF4-FFF2-40B4-BE49-F238E27FC236}">
                <a16:creationId xmlns:a16="http://schemas.microsoft.com/office/drawing/2014/main" id="{03DF11A0-99C8-ADC8-1061-7FC798BFF4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73524-5894-0A08-6C31-FB38CA966A54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2A4E5B-61CC-C0AE-02C7-8E55B9B58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400F3-AB5A-6244-A20F-E408B3A09FDC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E89B81-B3A5-866F-54CA-136D7D31DA83}"/>
              </a:ext>
            </a:extLst>
          </p:cNvPr>
          <p:cNvSpPr/>
          <p:nvPr/>
        </p:nvSpPr>
        <p:spPr>
          <a:xfrm>
            <a:off x="2148417" y="757484"/>
            <a:ext cx="7613309" cy="1354019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bán kính?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D3BED26-403C-8AB5-7AAA-80A85093EFF8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pt-BR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r x 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7B1AB91-385D-8DE5-8B2C-4900A78D04B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66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B2BCDD2-C650-1E73-015D-61FE906EF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E77C5-5C17-8ADF-82C3-6D23346C5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CD56B-E47B-ECF5-AEBA-96D45A6F6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A0B7F-0670-0C77-3FB3-FDC23AE22E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607DC032-5A76-A41A-D23F-E495D721C1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941598-DA52-2144-4561-068C77D3FFF1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39A4AE-0086-C554-0A1F-37669F371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C2D098-AB0F-849B-D0B5-112B454817F3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D7EF8-16F3-7076-8C26-44BCF215A39E}"/>
              </a:ext>
            </a:extLst>
          </p:cNvPr>
          <p:cNvSpPr/>
          <p:nvPr/>
        </p:nvSpPr>
        <p:spPr>
          <a:xfrm>
            <a:off x="2148417" y="757484"/>
            <a:ext cx="7613309" cy="1230908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đường kính?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D29246A-3AB6-1157-74FC-C1DA1E27A4DE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d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E40C24-FF67-3C4F-C552-689D0118E1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74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COMMONDATA" val="eyJoZGlkIjoiNTM2NjQwMTVmNDUxODBmMDc5ODRiMDk0MjUwMjIxZjIifQ=="/>
  <p:tag name="ISPRING_LMS_API_VERSION" val="SCORM 2004 (2nd edition)"/>
  <p:tag name="ISPRING_ULTRA_SCORM_COURCE_TITLE" val="TOAN BÀI 27 TIET 3"/>
  <p:tag name="ISPRING_ULTRA_SCORM_COURSE_ID" val="A3A9D3A6-68A6-4B69-BB73-7406FED411B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PPT Toán 10-18-20241015T070756Z-001\\PPT Toán 10-18\\Tuần 1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AN BÀI 27 TIET 3"/>
</p:tagLst>
</file>

<file path=ppt/theme/theme1.xml><?xml version="1.0" encoding="utf-8"?>
<a:theme xmlns:a="http://schemas.openxmlformats.org/drawingml/2006/main" name="office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69083"/>
      </a:hlink>
      <a:folHlink>
        <a:srgbClr val="954F72"/>
      </a:folHlink>
    </a:clrScheme>
    <a:fontScheme name="y4d0rfts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 Black</vt:lpstr>
      <vt:lpstr>Arial-Rounded</vt:lpstr>
      <vt:lpstr>Calibri</vt:lpstr>
      <vt:lpstr>Calibri Light</vt:lpstr>
      <vt:lpstr>Cambria</vt:lpstr>
      <vt:lpstr>等线</vt:lpstr>
      <vt:lpstr>Times New Roman</vt:lpstr>
      <vt:lpstr>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TOAN BÀI 27 TIET 3</dc:title>
  <dc:creator/>
  <cp:lastModifiedBy/>
  <cp:revision>15</cp:revision>
  <dcterms:created xsi:type="dcterms:W3CDTF">2022-05-30T07:41:00Z</dcterms:created>
  <dcterms:modified xsi:type="dcterms:W3CDTF">2025-12-07T02:52:43Z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FD174836E49148FF876E4DBA5ACBCBCD</vt:lpwstr>
  </property>
  <property fmtid="{D5CDD505-2E9C-101B-9397-08002B2CF9AE}" pid="3" name="KSOProductBuildVer">
    <vt:lpwstr>2052-11.1.0.11691</vt:lpwstr>
  </property>
</Properties>
</file>