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320" r:id="rId2"/>
    <p:sldId id="319" r:id="rId3"/>
    <p:sldId id="321" r:id="rId4"/>
    <p:sldId id="322" r:id="rId5"/>
    <p:sldId id="323" r:id="rId6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48">
          <p15:clr>
            <a:srgbClr val="A4A3A4"/>
          </p15:clr>
        </p15:guide>
        <p15:guide id="4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>
      <p:cViewPr varScale="1">
        <p:scale>
          <a:sx n="60" d="100"/>
          <a:sy n="60" d="100"/>
        </p:scale>
        <p:origin x="198" y="42"/>
      </p:cViewPr>
      <p:guideLst>
        <p:guide orient="horz" pos="2160"/>
        <p:guide pos="2880"/>
        <p:guide orient="horz" pos="2448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A088B-3948-4A32-A579-B8245A4D0CF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43000"/>
            <a:ext cx="5445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BC86F-FECC-4F7D-8375-71C39CCE3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9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svg"/><Relationship Id="rId3" Type="http://schemas.openxmlformats.org/officeDocument/2006/relationships/theme" Target="../theme/theme1.xml"/><Relationship Id="rId7" Type="http://schemas.openxmlformats.org/officeDocument/2006/relationships/image" Target="../media/image3.sv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.jpeg"/><Relationship Id="rId10" Type="http://schemas.openxmlformats.org/officeDocument/2006/relationships/image" Target="../media/image4.png"/><Relationship Id="rId4" Type="http://schemas.openxmlformats.org/officeDocument/2006/relationships/tags" Target="../tags/tag1.xml"/><Relationship Id="rId9" Type="http://schemas.openxmlformats.org/officeDocument/2006/relationships/image" Target="../media/image5.svg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0911EA-6F09-44FC-9A96-C5301314583D}"/>
              </a:ext>
            </a:extLst>
          </p:cNvPr>
          <p:cNvGrpSpPr/>
          <p:nvPr userDrawn="1"/>
        </p:nvGrpSpPr>
        <p:grpSpPr>
          <a:xfrm>
            <a:off x="18024" y="0"/>
            <a:ext cx="13697976" cy="8001000"/>
            <a:chOff x="18024" y="0"/>
            <a:chExt cx="13697976" cy="8001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1FB38F9C-B78E-4373-BA2E-7A164BC27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8024" y="0"/>
              <a:ext cx="13697976" cy="8001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B7D3456-973C-40AE-879B-C0360DEA52DB}"/>
                </a:ext>
              </a:extLst>
            </p:cNvPr>
            <p:cNvSpPr/>
            <p:nvPr/>
          </p:nvSpPr>
          <p:spPr>
            <a:xfrm>
              <a:off x="426862" y="324347"/>
              <a:ext cx="12874292" cy="7205638"/>
            </a:xfrm>
            <a:prstGeom prst="round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17BEF37-9EB5-4DA2-B461-91CAC4D8A92D}"/>
                </a:ext>
              </a:extLst>
            </p:cNvPr>
            <p:cNvSpPr/>
            <p:nvPr/>
          </p:nvSpPr>
          <p:spPr>
            <a:xfrm>
              <a:off x="817072" y="667500"/>
              <a:ext cx="12099879" cy="6519333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6A2A7F3A-951B-4360-915F-AC68B4797705}"/>
                </a:ext>
              </a:extLst>
            </p:cNvPr>
            <p:cNvGrpSpPr/>
            <p:nvPr/>
          </p:nvGrpSpPr>
          <p:grpSpPr>
            <a:xfrm flipH="1">
              <a:off x="11729725" y="213642"/>
              <a:ext cx="1589453" cy="1909597"/>
              <a:chOff x="0" y="0"/>
              <a:chExt cx="2829411" cy="3273594"/>
            </a:xfrm>
          </p:grpSpPr>
          <p:pic>
            <p:nvPicPr>
              <p:cNvPr id="13" name="Picture 8">
                <a:extLst>
                  <a:ext uri="{FF2B5EF4-FFF2-40B4-BE49-F238E27FC236}">
                    <a16:creationId xmlns:a16="http://schemas.microsoft.com/office/drawing/2014/main" id="{D59633FA-2D62-48C8-806E-0CC29836B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2829411" cy="1749091"/>
              </a:xfrm>
              <a:prstGeom prst="rect">
                <a:avLst/>
              </a:prstGeom>
            </p:spPr>
          </p:pic>
          <p:pic>
            <p:nvPicPr>
              <p:cNvPr id="14" name="Picture 9">
                <a:extLst>
                  <a:ext uri="{FF2B5EF4-FFF2-40B4-BE49-F238E27FC236}">
                    <a16:creationId xmlns:a16="http://schemas.microsoft.com/office/drawing/2014/main" id="{978EAB8D-AB3A-44EB-8074-9869EDC2F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27453" y="369438"/>
                <a:ext cx="2255899" cy="2255899"/>
              </a:xfrm>
              <a:prstGeom prst="rect">
                <a:avLst/>
              </a:prstGeom>
            </p:spPr>
          </p:pic>
          <p:pic>
            <p:nvPicPr>
              <p:cNvPr id="15" name="Picture 10">
                <a:extLst>
                  <a:ext uri="{FF2B5EF4-FFF2-40B4-BE49-F238E27FC236}">
                    <a16:creationId xmlns:a16="http://schemas.microsoft.com/office/drawing/2014/main" id="{39EBAF54-68AA-4990-BBAF-C2F8493BA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0708" y="2410280"/>
                <a:ext cx="1707996" cy="863314"/>
              </a:xfrm>
              <a:prstGeom prst="rect">
                <a:avLst/>
              </a:prstGeom>
            </p:spPr>
          </p:pic>
          <p:pic>
            <p:nvPicPr>
              <p:cNvPr id="16" name="Picture 11">
                <a:extLst>
                  <a:ext uri="{FF2B5EF4-FFF2-40B4-BE49-F238E27FC236}">
                    <a16:creationId xmlns:a16="http://schemas.microsoft.com/office/drawing/2014/main" id="{20CFE7B4-6577-443C-9F17-3600F27B6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69621" y="622843"/>
                <a:ext cx="1113732" cy="919335"/>
              </a:xfrm>
              <a:prstGeom prst="rect">
                <a:avLst/>
              </a:prstGeom>
            </p:spPr>
          </p:pic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F33F423-3FAA-4333-A922-7130CACBE2DC}"/>
              </a:ext>
            </a:extLst>
          </p:cNvPr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15773400" y="7759485"/>
            <a:ext cx="990600" cy="990600"/>
          </a:xfrm>
          <a:prstGeom prst="ellipse">
            <a:avLst/>
          </a:prstGeom>
          <a:blipFill dpi="0" rotWithShape="0">
            <a:blip r:embed="rId1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389C6A-1984-476E-B541-07D1DEED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807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1C7F42-2190-4DC5-9057-18C883B9D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86" y="1524000"/>
            <a:ext cx="12116427" cy="2548296"/>
          </a:xfrm>
          <a:prstGeom prst="rect">
            <a:avLst/>
          </a:prstGeom>
        </p:spPr>
      </p:pic>
      <p:pic>
        <p:nvPicPr>
          <p:cNvPr id="12" name="Picture 11" descr="A picture containing wheel, gear&#10;&#10;Description automatically generated">
            <a:extLst>
              <a:ext uri="{FF2B5EF4-FFF2-40B4-BE49-F238E27FC236}">
                <a16:creationId xmlns:a16="http://schemas.microsoft.com/office/drawing/2014/main" id="{3FEC7F4F-8F2F-4C3B-92AC-AE3F366FB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/>
          <a:stretch/>
        </p:blipFill>
        <p:spPr>
          <a:xfrm>
            <a:off x="6962442" y="4079819"/>
            <a:ext cx="2766405" cy="328217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5901263-D96D-47B7-8B7B-0070534B7E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0" y="5105400"/>
            <a:ext cx="3257344" cy="2359029"/>
          </a:xfrm>
          <a:prstGeom prst="rect">
            <a:avLst/>
          </a:prstGeom>
        </p:spPr>
      </p:pic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40AE38B1-1A8F-4297-880E-01B4870DB9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85" y="3764325"/>
            <a:ext cx="4385308" cy="3700104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9AA712CF-C860-4326-886A-EF587127B5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97" y="3381965"/>
            <a:ext cx="3257343" cy="43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4453CE-82E1-42D3-A9AE-D85AAA565B6A}"/>
              </a:ext>
            </a:extLst>
          </p:cNvPr>
          <p:cNvSpPr/>
          <p:nvPr/>
        </p:nvSpPr>
        <p:spPr>
          <a:xfrm>
            <a:off x="1295400" y="457200"/>
            <a:ext cx="10477498" cy="1524000"/>
          </a:xfrm>
          <a:custGeom>
            <a:avLst/>
            <a:gdLst>
              <a:gd name="connsiteX0" fmla="*/ 0 w 10477498"/>
              <a:gd name="connsiteY0" fmla="*/ 254005 h 1524000"/>
              <a:gd name="connsiteX1" fmla="*/ 254005 w 10477498"/>
              <a:gd name="connsiteY1" fmla="*/ 0 h 1524000"/>
              <a:gd name="connsiteX2" fmla="*/ 940140 w 10477498"/>
              <a:gd name="connsiteY2" fmla="*/ 0 h 1524000"/>
              <a:gd name="connsiteX3" fmla="*/ 1626276 w 10477498"/>
              <a:gd name="connsiteY3" fmla="*/ 0 h 1524000"/>
              <a:gd name="connsiteX4" fmla="*/ 2013326 w 10477498"/>
              <a:gd name="connsiteY4" fmla="*/ 0 h 1524000"/>
              <a:gd name="connsiteX5" fmla="*/ 2599767 w 10477498"/>
              <a:gd name="connsiteY5" fmla="*/ 0 h 1524000"/>
              <a:gd name="connsiteX6" fmla="*/ 3385597 w 10477498"/>
              <a:gd name="connsiteY6" fmla="*/ 0 h 1524000"/>
              <a:gd name="connsiteX7" fmla="*/ 4071732 w 10477498"/>
              <a:gd name="connsiteY7" fmla="*/ 0 h 1524000"/>
              <a:gd name="connsiteX8" fmla="*/ 4857563 w 10477498"/>
              <a:gd name="connsiteY8" fmla="*/ 0 h 1524000"/>
              <a:gd name="connsiteX9" fmla="*/ 5244613 w 10477498"/>
              <a:gd name="connsiteY9" fmla="*/ 0 h 1524000"/>
              <a:gd name="connsiteX10" fmla="*/ 5631664 w 10477498"/>
              <a:gd name="connsiteY10" fmla="*/ 0 h 1524000"/>
              <a:gd name="connsiteX11" fmla="*/ 6218105 w 10477498"/>
              <a:gd name="connsiteY11" fmla="*/ 0 h 1524000"/>
              <a:gd name="connsiteX12" fmla="*/ 6605155 w 10477498"/>
              <a:gd name="connsiteY12" fmla="*/ 0 h 1524000"/>
              <a:gd name="connsiteX13" fmla="*/ 7390986 w 10477498"/>
              <a:gd name="connsiteY13" fmla="*/ 0 h 1524000"/>
              <a:gd name="connsiteX14" fmla="*/ 7678341 w 10477498"/>
              <a:gd name="connsiteY14" fmla="*/ 0 h 1524000"/>
              <a:gd name="connsiteX15" fmla="*/ 8464172 w 10477498"/>
              <a:gd name="connsiteY15" fmla="*/ 0 h 1524000"/>
              <a:gd name="connsiteX16" fmla="*/ 8751527 w 10477498"/>
              <a:gd name="connsiteY16" fmla="*/ 0 h 1524000"/>
              <a:gd name="connsiteX17" fmla="*/ 9437663 w 10477498"/>
              <a:gd name="connsiteY17" fmla="*/ 0 h 1524000"/>
              <a:gd name="connsiteX18" fmla="*/ 10223493 w 10477498"/>
              <a:gd name="connsiteY18" fmla="*/ 0 h 1524000"/>
              <a:gd name="connsiteX19" fmla="*/ 10477498 w 10477498"/>
              <a:gd name="connsiteY19" fmla="*/ 254005 h 1524000"/>
              <a:gd name="connsiteX20" fmla="*/ 10477498 w 10477498"/>
              <a:gd name="connsiteY20" fmla="*/ 782320 h 1524000"/>
              <a:gd name="connsiteX21" fmla="*/ 10477498 w 10477498"/>
              <a:gd name="connsiteY21" fmla="*/ 1269995 h 1524000"/>
              <a:gd name="connsiteX22" fmla="*/ 10223493 w 10477498"/>
              <a:gd name="connsiteY22" fmla="*/ 1524000 h 1524000"/>
              <a:gd name="connsiteX23" fmla="*/ 9537358 w 10477498"/>
              <a:gd name="connsiteY23" fmla="*/ 1524000 h 1524000"/>
              <a:gd name="connsiteX24" fmla="*/ 9050612 w 10477498"/>
              <a:gd name="connsiteY24" fmla="*/ 1524000 h 1524000"/>
              <a:gd name="connsiteX25" fmla="*/ 8563866 w 10477498"/>
              <a:gd name="connsiteY25" fmla="*/ 1524000 h 1524000"/>
              <a:gd name="connsiteX26" fmla="*/ 8077121 w 10477498"/>
              <a:gd name="connsiteY26" fmla="*/ 1524000 h 1524000"/>
              <a:gd name="connsiteX27" fmla="*/ 7490680 w 10477498"/>
              <a:gd name="connsiteY27" fmla="*/ 1524000 h 1524000"/>
              <a:gd name="connsiteX28" fmla="*/ 7203325 w 10477498"/>
              <a:gd name="connsiteY28" fmla="*/ 1524000 h 1524000"/>
              <a:gd name="connsiteX29" fmla="*/ 6716579 w 10477498"/>
              <a:gd name="connsiteY29" fmla="*/ 1524000 h 1524000"/>
              <a:gd name="connsiteX30" fmla="*/ 6329528 w 10477498"/>
              <a:gd name="connsiteY30" fmla="*/ 1524000 h 1524000"/>
              <a:gd name="connsiteX31" fmla="*/ 5643393 w 10477498"/>
              <a:gd name="connsiteY31" fmla="*/ 1524000 h 1524000"/>
              <a:gd name="connsiteX32" fmla="*/ 4857563 w 10477498"/>
              <a:gd name="connsiteY32" fmla="*/ 1524000 h 1524000"/>
              <a:gd name="connsiteX33" fmla="*/ 4470512 w 10477498"/>
              <a:gd name="connsiteY33" fmla="*/ 1524000 h 1524000"/>
              <a:gd name="connsiteX34" fmla="*/ 3884072 w 10477498"/>
              <a:gd name="connsiteY34" fmla="*/ 1524000 h 1524000"/>
              <a:gd name="connsiteX35" fmla="*/ 3197936 w 10477498"/>
              <a:gd name="connsiteY35" fmla="*/ 1524000 h 1524000"/>
              <a:gd name="connsiteX36" fmla="*/ 2412106 w 10477498"/>
              <a:gd name="connsiteY36" fmla="*/ 1524000 h 1524000"/>
              <a:gd name="connsiteX37" fmla="*/ 1825665 w 10477498"/>
              <a:gd name="connsiteY37" fmla="*/ 1524000 h 1524000"/>
              <a:gd name="connsiteX38" fmla="*/ 1438615 w 10477498"/>
              <a:gd name="connsiteY38" fmla="*/ 1524000 h 1524000"/>
              <a:gd name="connsiteX39" fmla="*/ 254005 w 10477498"/>
              <a:gd name="connsiteY39" fmla="*/ 1524000 h 1524000"/>
              <a:gd name="connsiteX40" fmla="*/ 0 w 10477498"/>
              <a:gd name="connsiteY40" fmla="*/ 1269995 h 1524000"/>
              <a:gd name="connsiteX41" fmla="*/ 0 w 10477498"/>
              <a:gd name="connsiteY41" fmla="*/ 762000 h 1524000"/>
              <a:gd name="connsiteX42" fmla="*/ 0 w 10477498"/>
              <a:gd name="connsiteY42" fmla="*/ 254005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477498" h="1524000" fill="none" extrusionOk="0">
                <a:moveTo>
                  <a:pt x="0" y="254005"/>
                </a:moveTo>
                <a:cubicBezTo>
                  <a:pt x="12879" y="127771"/>
                  <a:pt x="120327" y="-1337"/>
                  <a:pt x="254005" y="0"/>
                </a:cubicBezTo>
                <a:cubicBezTo>
                  <a:pt x="392552" y="-28926"/>
                  <a:pt x="760136" y="65174"/>
                  <a:pt x="940140" y="0"/>
                </a:cubicBezTo>
                <a:cubicBezTo>
                  <a:pt x="1120145" y="-65174"/>
                  <a:pt x="1408481" y="72360"/>
                  <a:pt x="1626276" y="0"/>
                </a:cubicBezTo>
                <a:cubicBezTo>
                  <a:pt x="1844071" y="-72360"/>
                  <a:pt x="1933717" y="21846"/>
                  <a:pt x="2013326" y="0"/>
                </a:cubicBezTo>
                <a:cubicBezTo>
                  <a:pt x="2092935" y="-21846"/>
                  <a:pt x="2355378" y="19311"/>
                  <a:pt x="2599767" y="0"/>
                </a:cubicBezTo>
                <a:cubicBezTo>
                  <a:pt x="2844156" y="-19311"/>
                  <a:pt x="3134259" y="39814"/>
                  <a:pt x="3385597" y="0"/>
                </a:cubicBezTo>
                <a:cubicBezTo>
                  <a:pt x="3636935" y="-39814"/>
                  <a:pt x="3814697" y="32929"/>
                  <a:pt x="4071732" y="0"/>
                </a:cubicBezTo>
                <a:cubicBezTo>
                  <a:pt x="4328768" y="-32929"/>
                  <a:pt x="4586307" y="66012"/>
                  <a:pt x="4857563" y="0"/>
                </a:cubicBezTo>
                <a:cubicBezTo>
                  <a:pt x="5128819" y="-66012"/>
                  <a:pt x="5127579" y="18558"/>
                  <a:pt x="5244613" y="0"/>
                </a:cubicBezTo>
                <a:cubicBezTo>
                  <a:pt x="5361647" y="-18558"/>
                  <a:pt x="5525541" y="426"/>
                  <a:pt x="5631664" y="0"/>
                </a:cubicBezTo>
                <a:cubicBezTo>
                  <a:pt x="5737787" y="-426"/>
                  <a:pt x="5933424" y="1975"/>
                  <a:pt x="6218105" y="0"/>
                </a:cubicBezTo>
                <a:cubicBezTo>
                  <a:pt x="6502786" y="-1975"/>
                  <a:pt x="6505730" y="3369"/>
                  <a:pt x="6605155" y="0"/>
                </a:cubicBezTo>
                <a:cubicBezTo>
                  <a:pt x="6704580" y="-3369"/>
                  <a:pt x="7021147" y="72054"/>
                  <a:pt x="7390986" y="0"/>
                </a:cubicBezTo>
                <a:cubicBezTo>
                  <a:pt x="7760825" y="-72054"/>
                  <a:pt x="7599072" y="4772"/>
                  <a:pt x="7678341" y="0"/>
                </a:cubicBezTo>
                <a:cubicBezTo>
                  <a:pt x="7757610" y="-4772"/>
                  <a:pt x="8072120" y="80037"/>
                  <a:pt x="8464172" y="0"/>
                </a:cubicBezTo>
                <a:cubicBezTo>
                  <a:pt x="8856224" y="-80037"/>
                  <a:pt x="8624225" y="32571"/>
                  <a:pt x="8751527" y="0"/>
                </a:cubicBezTo>
                <a:cubicBezTo>
                  <a:pt x="8878830" y="-32571"/>
                  <a:pt x="9278898" y="49564"/>
                  <a:pt x="9437663" y="0"/>
                </a:cubicBezTo>
                <a:cubicBezTo>
                  <a:pt x="9596428" y="-49564"/>
                  <a:pt x="10012489" y="15341"/>
                  <a:pt x="10223493" y="0"/>
                </a:cubicBezTo>
                <a:cubicBezTo>
                  <a:pt x="10371712" y="-14640"/>
                  <a:pt x="10451765" y="127310"/>
                  <a:pt x="10477498" y="254005"/>
                </a:cubicBezTo>
                <a:cubicBezTo>
                  <a:pt x="10529396" y="476097"/>
                  <a:pt x="10419683" y="561079"/>
                  <a:pt x="10477498" y="782320"/>
                </a:cubicBezTo>
                <a:cubicBezTo>
                  <a:pt x="10535313" y="1003561"/>
                  <a:pt x="10457948" y="1103483"/>
                  <a:pt x="10477498" y="1269995"/>
                </a:cubicBezTo>
                <a:cubicBezTo>
                  <a:pt x="10447202" y="1393798"/>
                  <a:pt x="10330282" y="1522580"/>
                  <a:pt x="10223493" y="1524000"/>
                </a:cubicBezTo>
                <a:cubicBezTo>
                  <a:pt x="10040376" y="1576985"/>
                  <a:pt x="9854801" y="1504035"/>
                  <a:pt x="9537358" y="1524000"/>
                </a:cubicBezTo>
                <a:cubicBezTo>
                  <a:pt x="9219916" y="1543965"/>
                  <a:pt x="9282624" y="1472325"/>
                  <a:pt x="9050612" y="1524000"/>
                </a:cubicBezTo>
                <a:cubicBezTo>
                  <a:pt x="8818600" y="1575675"/>
                  <a:pt x="8754657" y="1473329"/>
                  <a:pt x="8563866" y="1524000"/>
                </a:cubicBezTo>
                <a:cubicBezTo>
                  <a:pt x="8373075" y="1574671"/>
                  <a:pt x="8243380" y="1503628"/>
                  <a:pt x="8077121" y="1524000"/>
                </a:cubicBezTo>
                <a:cubicBezTo>
                  <a:pt x="7910863" y="1544372"/>
                  <a:pt x="7778887" y="1475996"/>
                  <a:pt x="7490680" y="1524000"/>
                </a:cubicBezTo>
                <a:cubicBezTo>
                  <a:pt x="7202473" y="1572004"/>
                  <a:pt x="7286740" y="1523671"/>
                  <a:pt x="7203325" y="1524000"/>
                </a:cubicBezTo>
                <a:cubicBezTo>
                  <a:pt x="7119911" y="1524329"/>
                  <a:pt x="6829477" y="1504746"/>
                  <a:pt x="6716579" y="1524000"/>
                </a:cubicBezTo>
                <a:cubicBezTo>
                  <a:pt x="6603681" y="1543254"/>
                  <a:pt x="6473920" y="1511737"/>
                  <a:pt x="6329528" y="1524000"/>
                </a:cubicBezTo>
                <a:cubicBezTo>
                  <a:pt x="6185136" y="1536263"/>
                  <a:pt x="5964544" y="1446514"/>
                  <a:pt x="5643393" y="1524000"/>
                </a:cubicBezTo>
                <a:cubicBezTo>
                  <a:pt x="5322242" y="1601486"/>
                  <a:pt x="5247801" y="1458428"/>
                  <a:pt x="4857563" y="1524000"/>
                </a:cubicBezTo>
                <a:cubicBezTo>
                  <a:pt x="4467325" y="1589572"/>
                  <a:pt x="4569873" y="1494350"/>
                  <a:pt x="4470512" y="1524000"/>
                </a:cubicBezTo>
                <a:cubicBezTo>
                  <a:pt x="4371151" y="1553650"/>
                  <a:pt x="4002334" y="1495393"/>
                  <a:pt x="3884072" y="1524000"/>
                </a:cubicBezTo>
                <a:cubicBezTo>
                  <a:pt x="3765810" y="1552607"/>
                  <a:pt x="3352582" y="1447331"/>
                  <a:pt x="3197936" y="1524000"/>
                </a:cubicBezTo>
                <a:cubicBezTo>
                  <a:pt x="3043290" y="1600669"/>
                  <a:pt x="2735090" y="1435779"/>
                  <a:pt x="2412106" y="1524000"/>
                </a:cubicBezTo>
                <a:cubicBezTo>
                  <a:pt x="2089122" y="1612221"/>
                  <a:pt x="2066922" y="1491929"/>
                  <a:pt x="1825665" y="1524000"/>
                </a:cubicBezTo>
                <a:cubicBezTo>
                  <a:pt x="1584408" y="1556071"/>
                  <a:pt x="1519301" y="1517257"/>
                  <a:pt x="1438615" y="1524000"/>
                </a:cubicBezTo>
                <a:cubicBezTo>
                  <a:pt x="1357929" y="1530743"/>
                  <a:pt x="502165" y="1464573"/>
                  <a:pt x="254005" y="1524000"/>
                </a:cubicBezTo>
                <a:cubicBezTo>
                  <a:pt x="89373" y="1515672"/>
                  <a:pt x="33144" y="1391779"/>
                  <a:pt x="0" y="1269995"/>
                </a:cubicBezTo>
                <a:cubicBezTo>
                  <a:pt x="-4009" y="1080667"/>
                  <a:pt x="9004" y="894855"/>
                  <a:pt x="0" y="762000"/>
                </a:cubicBezTo>
                <a:cubicBezTo>
                  <a:pt x="-9004" y="629146"/>
                  <a:pt x="27859" y="443623"/>
                  <a:pt x="0" y="254005"/>
                </a:cubicBezTo>
                <a:close/>
              </a:path>
              <a:path w="10477498" h="1524000" stroke="0" extrusionOk="0">
                <a:moveTo>
                  <a:pt x="0" y="254005"/>
                </a:moveTo>
                <a:cubicBezTo>
                  <a:pt x="2669" y="97766"/>
                  <a:pt x="139131" y="-12159"/>
                  <a:pt x="254005" y="0"/>
                </a:cubicBezTo>
                <a:cubicBezTo>
                  <a:pt x="477703" y="-17205"/>
                  <a:pt x="641815" y="28664"/>
                  <a:pt x="740751" y="0"/>
                </a:cubicBezTo>
                <a:cubicBezTo>
                  <a:pt x="839687" y="-28664"/>
                  <a:pt x="897805" y="16921"/>
                  <a:pt x="1028106" y="0"/>
                </a:cubicBezTo>
                <a:cubicBezTo>
                  <a:pt x="1158407" y="-16921"/>
                  <a:pt x="1381358" y="27766"/>
                  <a:pt x="1514852" y="0"/>
                </a:cubicBezTo>
                <a:cubicBezTo>
                  <a:pt x="1648346" y="-27766"/>
                  <a:pt x="1827479" y="23161"/>
                  <a:pt x="2001598" y="0"/>
                </a:cubicBezTo>
                <a:cubicBezTo>
                  <a:pt x="2175717" y="-23161"/>
                  <a:pt x="2468697" y="6377"/>
                  <a:pt x="2588038" y="0"/>
                </a:cubicBezTo>
                <a:cubicBezTo>
                  <a:pt x="2707379" y="-6377"/>
                  <a:pt x="2774584" y="21366"/>
                  <a:pt x="2875394" y="0"/>
                </a:cubicBezTo>
                <a:cubicBezTo>
                  <a:pt x="2976204" y="-21366"/>
                  <a:pt x="3076782" y="45529"/>
                  <a:pt x="3262445" y="0"/>
                </a:cubicBezTo>
                <a:cubicBezTo>
                  <a:pt x="3448108" y="-45529"/>
                  <a:pt x="3848190" y="50893"/>
                  <a:pt x="4048275" y="0"/>
                </a:cubicBezTo>
                <a:cubicBezTo>
                  <a:pt x="4248360" y="-50893"/>
                  <a:pt x="4311081" y="35851"/>
                  <a:pt x="4435326" y="0"/>
                </a:cubicBezTo>
                <a:cubicBezTo>
                  <a:pt x="4559571" y="-35851"/>
                  <a:pt x="4782314" y="20008"/>
                  <a:pt x="5121461" y="0"/>
                </a:cubicBezTo>
                <a:cubicBezTo>
                  <a:pt x="5460609" y="-20008"/>
                  <a:pt x="5564473" y="58968"/>
                  <a:pt x="5907291" y="0"/>
                </a:cubicBezTo>
                <a:cubicBezTo>
                  <a:pt x="6250109" y="-58968"/>
                  <a:pt x="6122062" y="34265"/>
                  <a:pt x="6194647" y="0"/>
                </a:cubicBezTo>
                <a:cubicBezTo>
                  <a:pt x="6267232" y="-34265"/>
                  <a:pt x="6401304" y="36898"/>
                  <a:pt x="6581698" y="0"/>
                </a:cubicBezTo>
                <a:cubicBezTo>
                  <a:pt x="6762092" y="-36898"/>
                  <a:pt x="6979537" y="26762"/>
                  <a:pt x="7367528" y="0"/>
                </a:cubicBezTo>
                <a:cubicBezTo>
                  <a:pt x="7755519" y="-26762"/>
                  <a:pt x="7723415" y="936"/>
                  <a:pt x="7953968" y="0"/>
                </a:cubicBezTo>
                <a:cubicBezTo>
                  <a:pt x="8184521" y="-936"/>
                  <a:pt x="8414821" y="81944"/>
                  <a:pt x="8739799" y="0"/>
                </a:cubicBezTo>
                <a:cubicBezTo>
                  <a:pt x="9064777" y="-81944"/>
                  <a:pt x="9203795" y="51898"/>
                  <a:pt x="9326239" y="0"/>
                </a:cubicBezTo>
                <a:cubicBezTo>
                  <a:pt x="9448683" y="-51898"/>
                  <a:pt x="10038687" y="103055"/>
                  <a:pt x="10223493" y="0"/>
                </a:cubicBezTo>
                <a:cubicBezTo>
                  <a:pt x="10359705" y="-12457"/>
                  <a:pt x="10473251" y="102942"/>
                  <a:pt x="10477498" y="254005"/>
                </a:cubicBezTo>
                <a:cubicBezTo>
                  <a:pt x="10501274" y="372995"/>
                  <a:pt x="10421398" y="519383"/>
                  <a:pt x="10477498" y="762000"/>
                </a:cubicBezTo>
                <a:cubicBezTo>
                  <a:pt x="10533598" y="1004617"/>
                  <a:pt x="10476213" y="1041156"/>
                  <a:pt x="10477498" y="1269995"/>
                </a:cubicBezTo>
                <a:cubicBezTo>
                  <a:pt x="10447608" y="1407549"/>
                  <a:pt x="10335978" y="1536825"/>
                  <a:pt x="10223493" y="1524000"/>
                </a:cubicBezTo>
                <a:cubicBezTo>
                  <a:pt x="10048838" y="1529193"/>
                  <a:pt x="9811312" y="1514196"/>
                  <a:pt x="9537358" y="1524000"/>
                </a:cubicBezTo>
                <a:cubicBezTo>
                  <a:pt x="9263405" y="1533804"/>
                  <a:pt x="9137207" y="1462330"/>
                  <a:pt x="8751527" y="1524000"/>
                </a:cubicBezTo>
                <a:cubicBezTo>
                  <a:pt x="8365847" y="1585670"/>
                  <a:pt x="8416714" y="1475043"/>
                  <a:pt x="8264782" y="1524000"/>
                </a:cubicBezTo>
                <a:cubicBezTo>
                  <a:pt x="8112850" y="1572957"/>
                  <a:pt x="8094755" y="1492035"/>
                  <a:pt x="7977426" y="1524000"/>
                </a:cubicBezTo>
                <a:cubicBezTo>
                  <a:pt x="7860097" y="1555965"/>
                  <a:pt x="7679493" y="1522545"/>
                  <a:pt x="7490680" y="1524000"/>
                </a:cubicBezTo>
                <a:cubicBezTo>
                  <a:pt x="7301867" y="1525455"/>
                  <a:pt x="7200951" y="1497819"/>
                  <a:pt x="7003935" y="1524000"/>
                </a:cubicBezTo>
                <a:cubicBezTo>
                  <a:pt x="6806920" y="1550181"/>
                  <a:pt x="6576806" y="1502605"/>
                  <a:pt x="6417494" y="1524000"/>
                </a:cubicBezTo>
                <a:cubicBezTo>
                  <a:pt x="6258182" y="1545395"/>
                  <a:pt x="6110787" y="1482050"/>
                  <a:pt x="5930749" y="1524000"/>
                </a:cubicBezTo>
                <a:cubicBezTo>
                  <a:pt x="5750712" y="1565950"/>
                  <a:pt x="5584709" y="1495720"/>
                  <a:pt x="5244613" y="1524000"/>
                </a:cubicBezTo>
                <a:cubicBezTo>
                  <a:pt x="4904517" y="1552280"/>
                  <a:pt x="4954735" y="1466883"/>
                  <a:pt x="4757868" y="1524000"/>
                </a:cubicBezTo>
                <a:cubicBezTo>
                  <a:pt x="4561002" y="1581117"/>
                  <a:pt x="4461630" y="1518105"/>
                  <a:pt x="4271122" y="1524000"/>
                </a:cubicBezTo>
                <a:cubicBezTo>
                  <a:pt x="4080614" y="1529895"/>
                  <a:pt x="4111122" y="1517634"/>
                  <a:pt x="3983766" y="1524000"/>
                </a:cubicBezTo>
                <a:cubicBezTo>
                  <a:pt x="3856410" y="1530366"/>
                  <a:pt x="3812977" y="1522457"/>
                  <a:pt x="3696411" y="1524000"/>
                </a:cubicBezTo>
                <a:cubicBezTo>
                  <a:pt x="3579845" y="1525543"/>
                  <a:pt x="3326477" y="1513719"/>
                  <a:pt x="3109970" y="1524000"/>
                </a:cubicBezTo>
                <a:cubicBezTo>
                  <a:pt x="2893463" y="1534281"/>
                  <a:pt x="2884773" y="1515575"/>
                  <a:pt x="2722919" y="1524000"/>
                </a:cubicBezTo>
                <a:cubicBezTo>
                  <a:pt x="2561065" y="1532425"/>
                  <a:pt x="2276595" y="1475247"/>
                  <a:pt x="2136479" y="1524000"/>
                </a:cubicBezTo>
                <a:cubicBezTo>
                  <a:pt x="1996363" y="1572753"/>
                  <a:pt x="1856689" y="1523038"/>
                  <a:pt x="1749428" y="1524000"/>
                </a:cubicBezTo>
                <a:cubicBezTo>
                  <a:pt x="1642167" y="1524962"/>
                  <a:pt x="1224709" y="1502872"/>
                  <a:pt x="1063293" y="1524000"/>
                </a:cubicBezTo>
                <a:cubicBezTo>
                  <a:pt x="901877" y="1545128"/>
                  <a:pt x="438567" y="1493622"/>
                  <a:pt x="254005" y="1524000"/>
                </a:cubicBezTo>
                <a:cubicBezTo>
                  <a:pt x="145578" y="1530229"/>
                  <a:pt x="8702" y="1395081"/>
                  <a:pt x="0" y="1269995"/>
                </a:cubicBezTo>
                <a:cubicBezTo>
                  <a:pt x="-18675" y="1069640"/>
                  <a:pt x="62766" y="953328"/>
                  <a:pt x="0" y="741680"/>
                </a:cubicBezTo>
                <a:cubicBezTo>
                  <a:pt x="-62766" y="530033"/>
                  <a:pt x="15816" y="446968"/>
                  <a:pt x="0" y="25400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56301419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Viết kí hiệu còn thiếu vào chỗ chấm: </a:t>
            </a:r>
          </a:p>
          <a:p>
            <a:pPr algn="ctr"/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 kính hình tròn được kí hiệu là: …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5DA000-0D73-4ED8-BB07-4EA7C0304F47}"/>
              </a:ext>
            </a:extLst>
          </p:cNvPr>
          <p:cNvGrpSpPr/>
          <p:nvPr/>
        </p:nvGrpSpPr>
        <p:grpSpPr>
          <a:xfrm>
            <a:off x="2057400" y="2138106"/>
            <a:ext cx="4190999" cy="2527140"/>
            <a:chOff x="2057400" y="2138106"/>
            <a:chExt cx="4190999" cy="2527140"/>
          </a:xfrm>
        </p:grpSpPr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21435EE-BC00-4C13-8A64-486557312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85" r="49656" b="67136"/>
            <a:stretch/>
          </p:blipFill>
          <p:spPr>
            <a:xfrm>
              <a:off x="2057400" y="2138106"/>
              <a:ext cx="4190999" cy="252714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7AF74A-4A8E-4588-BD7D-05E28C196C24}"/>
                </a:ext>
              </a:extLst>
            </p:cNvPr>
            <p:cNvSpPr/>
            <p:nvPr/>
          </p:nvSpPr>
          <p:spPr>
            <a:xfrm>
              <a:off x="3893821" y="3312792"/>
              <a:ext cx="42671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9E7C29-B089-40F7-A002-8D78633BB8E1}"/>
              </a:ext>
            </a:extLst>
          </p:cNvPr>
          <p:cNvGrpSpPr/>
          <p:nvPr/>
        </p:nvGrpSpPr>
        <p:grpSpPr>
          <a:xfrm>
            <a:off x="2042954" y="4722578"/>
            <a:ext cx="4144268" cy="2884782"/>
            <a:chOff x="2042954" y="4722578"/>
            <a:chExt cx="4144268" cy="2884782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5F2D859-A266-4FE7-A979-32598759B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12" r="50217" b="11215"/>
            <a:stretch/>
          </p:blipFill>
          <p:spPr>
            <a:xfrm>
              <a:off x="2042954" y="4722578"/>
              <a:ext cx="4144268" cy="28847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5F335D-1D67-41EB-A23D-7FBCF7AA1E47}"/>
                </a:ext>
              </a:extLst>
            </p:cNvPr>
            <p:cNvSpPr/>
            <p:nvPr/>
          </p:nvSpPr>
          <p:spPr>
            <a:xfrm>
              <a:off x="3798423" y="639187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D60F66-EDD1-4D71-A035-1D56F6F14ADB}"/>
              </a:ext>
            </a:extLst>
          </p:cNvPr>
          <p:cNvGrpSpPr/>
          <p:nvPr/>
        </p:nvGrpSpPr>
        <p:grpSpPr>
          <a:xfrm>
            <a:off x="7772399" y="1833306"/>
            <a:ext cx="4190999" cy="2693472"/>
            <a:chOff x="7772399" y="1833306"/>
            <a:chExt cx="4190999" cy="2693472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08866F8-174B-4947-8E24-B617681BF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6" t="6561" b="67135"/>
            <a:stretch/>
          </p:blipFill>
          <p:spPr>
            <a:xfrm>
              <a:off x="7772399" y="1833306"/>
              <a:ext cx="4190999" cy="269347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B71C14-9D3A-4B76-B25F-8222E3CCB18F}"/>
                </a:ext>
              </a:extLst>
            </p:cNvPr>
            <p:cNvSpPr/>
            <p:nvPr/>
          </p:nvSpPr>
          <p:spPr>
            <a:xfrm>
              <a:off x="9567854" y="3357306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714B48-B272-494D-8047-07B64FBF64AF}"/>
              </a:ext>
            </a:extLst>
          </p:cNvPr>
          <p:cNvGrpSpPr/>
          <p:nvPr/>
        </p:nvGrpSpPr>
        <p:grpSpPr>
          <a:xfrm>
            <a:off x="7725666" y="4584110"/>
            <a:ext cx="4237732" cy="2884782"/>
            <a:chOff x="7725666" y="4584110"/>
            <a:chExt cx="4237732" cy="2884782"/>
          </a:xfrm>
        </p:grpSpPr>
        <p:pic>
          <p:nvPicPr>
            <p:cNvPr id="6" name="Picture 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612B9B7-926D-4E51-A5E6-C5521D320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94" t="60612" b="11215"/>
            <a:stretch/>
          </p:blipFill>
          <p:spPr>
            <a:xfrm>
              <a:off x="7725666" y="4584110"/>
              <a:ext cx="4237732" cy="288478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586F46-9E82-448D-BDA4-E9F2A732C0C5}"/>
                </a:ext>
              </a:extLst>
            </p:cNvPr>
            <p:cNvSpPr/>
            <p:nvPr/>
          </p:nvSpPr>
          <p:spPr>
            <a:xfrm>
              <a:off x="9563323" y="6321926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</a:p>
          </p:txBody>
        </p:sp>
      </p:grpSp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2F71835E-1CFB-4353-9D2F-073BEB6FB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96" y="2307552"/>
            <a:ext cx="25626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4453CE-82E1-42D3-A9AE-D85AAA565B6A}"/>
              </a:ext>
            </a:extLst>
          </p:cNvPr>
          <p:cNvSpPr/>
          <p:nvPr/>
        </p:nvSpPr>
        <p:spPr>
          <a:xfrm>
            <a:off x="1295400" y="457200"/>
            <a:ext cx="10477498" cy="1524000"/>
          </a:xfrm>
          <a:custGeom>
            <a:avLst/>
            <a:gdLst>
              <a:gd name="connsiteX0" fmla="*/ 0 w 10477498"/>
              <a:gd name="connsiteY0" fmla="*/ 254005 h 1524000"/>
              <a:gd name="connsiteX1" fmla="*/ 254005 w 10477498"/>
              <a:gd name="connsiteY1" fmla="*/ 0 h 1524000"/>
              <a:gd name="connsiteX2" fmla="*/ 940140 w 10477498"/>
              <a:gd name="connsiteY2" fmla="*/ 0 h 1524000"/>
              <a:gd name="connsiteX3" fmla="*/ 1626276 w 10477498"/>
              <a:gd name="connsiteY3" fmla="*/ 0 h 1524000"/>
              <a:gd name="connsiteX4" fmla="*/ 2013326 w 10477498"/>
              <a:gd name="connsiteY4" fmla="*/ 0 h 1524000"/>
              <a:gd name="connsiteX5" fmla="*/ 2599767 w 10477498"/>
              <a:gd name="connsiteY5" fmla="*/ 0 h 1524000"/>
              <a:gd name="connsiteX6" fmla="*/ 3385597 w 10477498"/>
              <a:gd name="connsiteY6" fmla="*/ 0 h 1524000"/>
              <a:gd name="connsiteX7" fmla="*/ 4071732 w 10477498"/>
              <a:gd name="connsiteY7" fmla="*/ 0 h 1524000"/>
              <a:gd name="connsiteX8" fmla="*/ 4857563 w 10477498"/>
              <a:gd name="connsiteY8" fmla="*/ 0 h 1524000"/>
              <a:gd name="connsiteX9" fmla="*/ 5244613 w 10477498"/>
              <a:gd name="connsiteY9" fmla="*/ 0 h 1524000"/>
              <a:gd name="connsiteX10" fmla="*/ 5631664 w 10477498"/>
              <a:gd name="connsiteY10" fmla="*/ 0 h 1524000"/>
              <a:gd name="connsiteX11" fmla="*/ 6218105 w 10477498"/>
              <a:gd name="connsiteY11" fmla="*/ 0 h 1524000"/>
              <a:gd name="connsiteX12" fmla="*/ 6605155 w 10477498"/>
              <a:gd name="connsiteY12" fmla="*/ 0 h 1524000"/>
              <a:gd name="connsiteX13" fmla="*/ 7390986 w 10477498"/>
              <a:gd name="connsiteY13" fmla="*/ 0 h 1524000"/>
              <a:gd name="connsiteX14" fmla="*/ 7678341 w 10477498"/>
              <a:gd name="connsiteY14" fmla="*/ 0 h 1524000"/>
              <a:gd name="connsiteX15" fmla="*/ 8464172 w 10477498"/>
              <a:gd name="connsiteY15" fmla="*/ 0 h 1524000"/>
              <a:gd name="connsiteX16" fmla="*/ 8751527 w 10477498"/>
              <a:gd name="connsiteY16" fmla="*/ 0 h 1524000"/>
              <a:gd name="connsiteX17" fmla="*/ 9437663 w 10477498"/>
              <a:gd name="connsiteY17" fmla="*/ 0 h 1524000"/>
              <a:gd name="connsiteX18" fmla="*/ 10223493 w 10477498"/>
              <a:gd name="connsiteY18" fmla="*/ 0 h 1524000"/>
              <a:gd name="connsiteX19" fmla="*/ 10477498 w 10477498"/>
              <a:gd name="connsiteY19" fmla="*/ 254005 h 1524000"/>
              <a:gd name="connsiteX20" fmla="*/ 10477498 w 10477498"/>
              <a:gd name="connsiteY20" fmla="*/ 782320 h 1524000"/>
              <a:gd name="connsiteX21" fmla="*/ 10477498 w 10477498"/>
              <a:gd name="connsiteY21" fmla="*/ 1269995 h 1524000"/>
              <a:gd name="connsiteX22" fmla="*/ 10223493 w 10477498"/>
              <a:gd name="connsiteY22" fmla="*/ 1524000 h 1524000"/>
              <a:gd name="connsiteX23" fmla="*/ 9537358 w 10477498"/>
              <a:gd name="connsiteY23" fmla="*/ 1524000 h 1524000"/>
              <a:gd name="connsiteX24" fmla="*/ 9050612 w 10477498"/>
              <a:gd name="connsiteY24" fmla="*/ 1524000 h 1524000"/>
              <a:gd name="connsiteX25" fmla="*/ 8563866 w 10477498"/>
              <a:gd name="connsiteY25" fmla="*/ 1524000 h 1524000"/>
              <a:gd name="connsiteX26" fmla="*/ 8077121 w 10477498"/>
              <a:gd name="connsiteY26" fmla="*/ 1524000 h 1524000"/>
              <a:gd name="connsiteX27" fmla="*/ 7490680 w 10477498"/>
              <a:gd name="connsiteY27" fmla="*/ 1524000 h 1524000"/>
              <a:gd name="connsiteX28" fmla="*/ 7203325 w 10477498"/>
              <a:gd name="connsiteY28" fmla="*/ 1524000 h 1524000"/>
              <a:gd name="connsiteX29" fmla="*/ 6716579 w 10477498"/>
              <a:gd name="connsiteY29" fmla="*/ 1524000 h 1524000"/>
              <a:gd name="connsiteX30" fmla="*/ 6329528 w 10477498"/>
              <a:gd name="connsiteY30" fmla="*/ 1524000 h 1524000"/>
              <a:gd name="connsiteX31" fmla="*/ 5643393 w 10477498"/>
              <a:gd name="connsiteY31" fmla="*/ 1524000 h 1524000"/>
              <a:gd name="connsiteX32" fmla="*/ 4857563 w 10477498"/>
              <a:gd name="connsiteY32" fmla="*/ 1524000 h 1524000"/>
              <a:gd name="connsiteX33" fmla="*/ 4470512 w 10477498"/>
              <a:gd name="connsiteY33" fmla="*/ 1524000 h 1524000"/>
              <a:gd name="connsiteX34" fmla="*/ 3884072 w 10477498"/>
              <a:gd name="connsiteY34" fmla="*/ 1524000 h 1524000"/>
              <a:gd name="connsiteX35" fmla="*/ 3197936 w 10477498"/>
              <a:gd name="connsiteY35" fmla="*/ 1524000 h 1524000"/>
              <a:gd name="connsiteX36" fmla="*/ 2412106 w 10477498"/>
              <a:gd name="connsiteY36" fmla="*/ 1524000 h 1524000"/>
              <a:gd name="connsiteX37" fmla="*/ 1825665 w 10477498"/>
              <a:gd name="connsiteY37" fmla="*/ 1524000 h 1524000"/>
              <a:gd name="connsiteX38" fmla="*/ 1438615 w 10477498"/>
              <a:gd name="connsiteY38" fmla="*/ 1524000 h 1524000"/>
              <a:gd name="connsiteX39" fmla="*/ 254005 w 10477498"/>
              <a:gd name="connsiteY39" fmla="*/ 1524000 h 1524000"/>
              <a:gd name="connsiteX40" fmla="*/ 0 w 10477498"/>
              <a:gd name="connsiteY40" fmla="*/ 1269995 h 1524000"/>
              <a:gd name="connsiteX41" fmla="*/ 0 w 10477498"/>
              <a:gd name="connsiteY41" fmla="*/ 762000 h 1524000"/>
              <a:gd name="connsiteX42" fmla="*/ 0 w 10477498"/>
              <a:gd name="connsiteY42" fmla="*/ 254005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477498" h="1524000" fill="none" extrusionOk="0">
                <a:moveTo>
                  <a:pt x="0" y="254005"/>
                </a:moveTo>
                <a:cubicBezTo>
                  <a:pt x="12879" y="127771"/>
                  <a:pt x="120327" y="-1337"/>
                  <a:pt x="254005" y="0"/>
                </a:cubicBezTo>
                <a:cubicBezTo>
                  <a:pt x="392552" y="-28926"/>
                  <a:pt x="760136" y="65174"/>
                  <a:pt x="940140" y="0"/>
                </a:cubicBezTo>
                <a:cubicBezTo>
                  <a:pt x="1120145" y="-65174"/>
                  <a:pt x="1408481" y="72360"/>
                  <a:pt x="1626276" y="0"/>
                </a:cubicBezTo>
                <a:cubicBezTo>
                  <a:pt x="1844071" y="-72360"/>
                  <a:pt x="1933717" y="21846"/>
                  <a:pt x="2013326" y="0"/>
                </a:cubicBezTo>
                <a:cubicBezTo>
                  <a:pt x="2092935" y="-21846"/>
                  <a:pt x="2355378" y="19311"/>
                  <a:pt x="2599767" y="0"/>
                </a:cubicBezTo>
                <a:cubicBezTo>
                  <a:pt x="2844156" y="-19311"/>
                  <a:pt x="3134259" y="39814"/>
                  <a:pt x="3385597" y="0"/>
                </a:cubicBezTo>
                <a:cubicBezTo>
                  <a:pt x="3636935" y="-39814"/>
                  <a:pt x="3814697" y="32929"/>
                  <a:pt x="4071732" y="0"/>
                </a:cubicBezTo>
                <a:cubicBezTo>
                  <a:pt x="4328768" y="-32929"/>
                  <a:pt x="4586307" y="66012"/>
                  <a:pt x="4857563" y="0"/>
                </a:cubicBezTo>
                <a:cubicBezTo>
                  <a:pt x="5128819" y="-66012"/>
                  <a:pt x="5127579" y="18558"/>
                  <a:pt x="5244613" y="0"/>
                </a:cubicBezTo>
                <a:cubicBezTo>
                  <a:pt x="5361647" y="-18558"/>
                  <a:pt x="5525541" y="426"/>
                  <a:pt x="5631664" y="0"/>
                </a:cubicBezTo>
                <a:cubicBezTo>
                  <a:pt x="5737787" y="-426"/>
                  <a:pt x="5933424" y="1975"/>
                  <a:pt x="6218105" y="0"/>
                </a:cubicBezTo>
                <a:cubicBezTo>
                  <a:pt x="6502786" y="-1975"/>
                  <a:pt x="6505730" y="3369"/>
                  <a:pt x="6605155" y="0"/>
                </a:cubicBezTo>
                <a:cubicBezTo>
                  <a:pt x="6704580" y="-3369"/>
                  <a:pt x="7021147" y="72054"/>
                  <a:pt x="7390986" y="0"/>
                </a:cubicBezTo>
                <a:cubicBezTo>
                  <a:pt x="7760825" y="-72054"/>
                  <a:pt x="7599072" y="4772"/>
                  <a:pt x="7678341" y="0"/>
                </a:cubicBezTo>
                <a:cubicBezTo>
                  <a:pt x="7757610" y="-4772"/>
                  <a:pt x="8072120" y="80037"/>
                  <a:pt x="8464172" y="0"/>
                </a:cubicBezTo>
                <a:cubicBezTo>
                  <a:pt x="8856224" y="-80037"/>
                  <a:pt x="8624225" y="32571"/>
                  <a:pt x="8751527" y="0"/>
                </a:cubicBezTo>
                <a:cubicBezTo>
                  <a:pt x="8878830" y="-32571"/>
                  <a:pt x="9278898" y="49564"/>
                  <a:pt x="9437663" y="0"/>
                </a:cubicBezTo>
                <a:cubicBezTo>
                  <a:pt x="9596428" y="-49564"/>
                  <a:pt x="10012489" y="15341"/>
                  <a:pt x="10223493" y="0"/>
                </a:cubicBezTo>
                <a:cubicBezTo>
                  <a:pt x="10371712" y="-14640"/>
                  <a:pt x="10451765" y="127310"/>
                  <a:pt x="10477498" y="254005"/>
                </a:cubicBezTo>
                <a:cubicBezTo>
                  <a:pt x="10529396" y="476097"/>
                  <a:pt x="10419683" y="561079"/>
                  <a:pt x="10477498" y="782320"/>
                </a:cubicBezTo>
                <a:cubicBezTo>
                  <a:pt x="10535313" y="1003561"/>
                  <a:pt x="10457948" y="1103483"/>
                  <a:pt x="10477498" y="1269995"/>
                </a:cubicBezTo>
                <a:cubicBezTo>
                  <a:pt x="10447202" y="1393798"/>
                  <a:pt x="10330282" y="1522580"/>
                  <a:pt x="10223493" y="1524000"/>
                </a:cubicBezTo>
                <a:cubicBezTo>
                  <a:pt x="10040376" y="1576985"/>
                  <a:pt x="9854801" y="1504035"/>
                  <a:pt x="9537358" y="1524000"/>
                </a:cubicBezTo>
                <a:cubicBezTo>
                  <a:pt x="9219916" y="1543965"/>
                  <a:pt x="9282624" y="1472325"/>
                  <a:pt x="9050612" y="1524000"/>
                </a:cubicBezTo>
                <a:cubicBezTo>
                  <a:pt x="8818600" y="1575675"/>
                  <a:pt x="8754657" y="1473329"/>
                  <a:pt x="8563866" y="1524000"/>
                </a:cubicBezTo>
                <a:cubicBezTo>
                  <a:pt x="8373075" y="1574671"/>
                  <a:pt x="8243380" y="1503628"/>
                  <a:pt x="8077121" y="1524000"/>
                </a:cubicBezTo>
                <a:cubicBezTo>
                  <a:pt x="7910863" y="1544372"/>
                  <a:pt x="7778887" y="1475996"/>
                  <a:pt x="7490680" y="1524000"/>
                </a:cubicBezTo>
                <a:cubicBezTo>
                  <a:pt x="7202473" y="1572004"/>
                  <a:pt x="7286740" y="1523671"/>
                  <a:pt x="7203325" y="1524000"/>
                </a:cubicBezTo>
                <a:cubicBezTo>
                  <a:pt x="7119911" y="1524329"/>
                  <a:pt x="6829477" y="1504746"/>
                  <a:pt x="6716579" y="1524000"/>
                </a:cubicBezTo>
                <a:cubicBezTo>
                  <a:pt x="6603681" y="1543254"/>
                  <a:pt x="6473920" y="1511737"/>
                  <a:pt x="6329528" y="1524000"/>
                </a:cubicBezTo>
                <a:cubicBezTo>
                  <a:pt x="6185136" y="1536263"/>
                  <a:pt x="5964544" y="1446514"/>
                  <a:pt x="5643393" y="1524000"/>
                </a:cubicBezTo>
                <a:cubicBezTo>
                  <a:pt x="5322242" y="1601486"/>
                  <a:pt x="5247801" y="1458428"/>
                  <a:pt x="4857563" y="1524000"/>
                </a:cubicBezTo>
                <a:cubicBezTo>
                  <a:pt x="4467325" y="1589572"/>
                  <a:pt x="4569873" y="1494350"/>
                  <a:pt x="4470512" y="1524000"/>
                </a:cubicBezTo>
                <a:cubicBezTo>
                  <a:pt x="4371151" y="1553650"/>
                  <a:pt x="4002334" y="1495393"/>
                  <a:pt x="3884072" y="1524000"/>
                </a:cubicBezTo>
                <a:cubicBezTo>
                  <a:pt x="3765810" y="1552607"/>
                  <a:pt x="3352582" y="1447331"/>
                  <a:pt x="3197936" y="1524000"/>
                </a:cubicBezTo>
                <a:cubicBezTo>
                  <a:pt x="3043290" y="1600669"/>
                  <a:pt x="2735090" y="1435779"/>
                  <a:pt x="2412106" y="1524000"/>
                </a:cubicBezTo>
                <a:cubicBezTo>
                  <a:pt x="2089122" y="1612221"/>
                  <a:pt x="2066922" y="1491929"/>
                  <a:pt x="1825665" y="1524000"/>
                </a:cubicBezTo>
                <a:cubicBezTo>
                  <a:pt x="1584408" y="1556071"/>
                  <a:pt x="1519301" y="1517257"/>
                  <a:pt x="1438615" y="1524000"/>
                </a:cubicBezTo>
                <a:cubicBezTo>
                  <a:pt x="1357929" y="1530743"/>
                  <a:pt x="502165" y="1464573"/>
                  <a:pt x="254005" y="1524000"/>
                </a:cubicBezTo>
                <a:cubicBezTo>
                  <a:pt x="89373" y="1515672"/>
                  <a:pt x="33144" y="1391779"/>
                  <a:pt x="0" y="1269995"/>
                </a:cubicBezTo>
                <a:cubicBezTo>
                  <a:pt x="-4009" y="1080667"/>
                  <a:pt x="9004" y="894855"/>
                  <a:pt x="0" y="762000"/>
                </a:cubicBezTo>
                <a:cubicBezTo>
                  <a:pt x="-9004" y="629146"/>
                  <a:pt x="27859" y="443623"/>
                  <a:pt x="0" y="254005"/>
                </a:cubicBezTo>
                <a:close/>
              </a:path>
              <a:path w="10477498" h="1524000" stroke="0" extrusionOk="0">
                <a:moveTo>
                  <a:pt x="0" y="254005"/>
                </a:moveTo>
                <a:cubicBezTo>
                  <a:pt x="2669" y="97766"/>
                  <a:pt x="139131" y="-12159"/>
                  <a:pt x="254005" y="0"/>
                </a:cubicBezTo>
                <a:cubicBezTo>
                  <a:pt x="477703" y="-17205"/>
                  <a:pt x="641815" y="28664"/>
                  <a:pt x="740751" y="0"/>
                </a:cubicBezTo>
                <a:cubicBezTo>
                  <a:pt x="839687" y="-28664"/>
                  <a:pt x="897805" y="16921"/>
                  <a:pt x="1028106" y="0"/>
                </a:cubicBezTo>
                <a:cubicBezTo>
                  <a:pt x="1158407" y="-16921"/>
                  <a:pt x="1381358" y="27766"/>
                  <a:pt x="1514852" y="0"/>
                </a:cubicBezTo>
                <a:cubicBezTo>
                  <a:pt x="1648346" y="-27766"/>
                  <a:pt x="1827479" y="23161"/>
                  <a:pt x="2001598" y="0"/>
                </a:cubicBezTo>
                <a:cubicBezTo>
                  <a:pt x="2175717" y="-23161"/>
                  <a:pt x="2468697" y="6377"/>
                  <a:pt x="2588038" y="0"/>
                </a:cubicBezTo>
                <a:cubicBezTo>
                  <a:pt x="2707379" y="-6377"/>
                  <a:pt x="2774584" y="21366"/>
                  <a:pt x="2875394" y="0"/>
                </a:cubicBezTo>
                <a:cubicBezTo>
                  <a:pt x="2976204" y="-21366"/>
                  <a:pt x="3076782" y="45529"/>
                  <a:pt x="3262445" y="0"/>
                </a:cubicBezTo>
                <a:cubicBezTo>
                  <a:pt x="3448108" y="-45529"/>
                  <a:pt x="3848190" y="50893"/>
                  <a:pt x="4048275" y="0"/>
                </a:cubicBezTo>
                <a:cubicBezTo>
                  <a:pt x="4248360" y="-50893"/>
                  <a:pt x="4311081" y="35851"/>
                  <a:pt x="4435326" y="0"/>
                </a:cubicBezTo>
                <a:cubicBezTo>
                  <a:pt x="4559571" y="-35851"/>
                  <a:pt x="4782314" y="20008"/>
                  <a:pt x="5121461" y="0"/>
                </a:cubicBezTo>
                <a:cubicBezTo>
                  <a:pt x="5460609" y="-20008"/>
                  <a:pt x="5564473" y="58968"/>
                  <a:pt x="5907291" y="0"/>
                </a:cubicBezTo>
                <a:cubicBezTo>
                  <a:pt x="6250109" y="-58968"/>
                  <a:pt x="6122062" y="34265"/>
                  <a:pt x="6194647" y="0"/>
                </a:cubicBezTo>
                <a:cubicBezTo>
                  <a:pt x="6267232" y="-34265"/>
                  <a:pt x="6401304" y="36898"/>
                  <a:pt x="6581698" y="0"/>
                </a:cubicBezTo>
                <a:cubicBezTo>
                  <a:pt x="6762092" y="-36898"/>
                  <a:pt x="6979537" y="26762"/>
                  <a:pt x="7367528" y="0"/>
                </a:cubicBezTo>
                <a:cubicBezTo>
                  <a:pt x="7755519" y="-26762"/>
                  <a:pt x="7723415" y="936"/>
                  <a:pt x="7953968" y="0"/>
                </a:cubicBezTo>
                <a:cubicBezTo>
                  <a:pt x="8184521" y="-936"/>
                  <a:pt x="8414821" y="81944"/>
                  <a:pt x="8739799" y="0"/>
                </a:cubicBezTo>
                <a:cubicBezTo>
                  <a:pt x="9064777" y="-81944"/>
                  <a:pt x="9203795" y="51898"/>
                  <a:pt x="9326239" y="0"/>
                </a:cubicBezTo>
                <a:cubicBezTo>
                  <a:pt x="9448683" y="-51898"/>
                  <a:pt x="10038687" y="103055"/>
                  <a:pt x="10223493" y="0"/>
                </a:cubicBezTo>
                <a:cubicBezTo>
                  <a:pt x="10359705" y="-12457"/>
                  <a:pt x="10473251" y="102942"/>
                  <a:pt x="10477498" y="254005"/>
                </a:cubicBezTo>
                <a:cubicBezTo>
                  <a:pt x="10501274" y="372995"/>
                  <a:pt x="10421398" y="519383"/>
                  <a:pt x="10477498" y="762000"/>
                </a:cubicBezTo>
                <a:cubicBezTo>
                  <a:pt x="10533598" y="1004617"/>
                  <a:pt x="10476213" y="1041156"/>
                  <a:pt x="10477498" y="1269995"/>
                </a:cubicBezTo>
                <a:cubicBezTo>
                  <a:pt x="10447608" y="1407549"/>
                  <a:pt x="10335978" y="1536825"/>
                  <a:pt x="10223493" y="1524000"/>
                </a:cubicBezTo>
                <a:cubicBezTo>
                  <a:pt x="10048838" y="1529193"/>
                  <a:pt x="9811312" y="1514196"/>
                  <a:pt x="9537358" y="1524000"/>
                </a:cubicBezTo>
                <a:cubicBezTo>
                  <a:pt x="9263405" y="1533804"/>
                  <a:pt x="9137207" y="1462330"/>
                  <a:pt x="8751527" y="1524000"/>
                </a:cubicBezTo>
                <a:cubicBezTo>
                  <a:pt x="8365847" y="1585670"/>
                  <a:pt x="8416714" y="1475043"/>
                  <a:pt x="8264782" y="1524000"/>
                </a:cubicBezTo>
                <a:cubicBezTo>
                  <a:pt x="8112850" y="1572957"/>
                  <a:pt x="8094755" y="1492035"/>
                  <a:pt x="7977426" y="1524000"/>
                </a:cubicBezTo>
                <a:cubicBezTo>
                  <a:pt x="7860097" y="1555965"/>
                  <a:pt x="7679493" y="1522545"/>
                  <a:pt x="7490680" y="1524000"/>
                </a:cubicBezTo>
                <a:cubicBezTo>
                  <a:pt x="7301867" y="1525455"/>
                  <a:pt x="7200951" y="1497819"/>
                  <a:pt x="7003935" y="1524000"/>
                </a:cubicBezTo>
                <a:cubicBezTo>
                  <a:pt x="6806920" y="1550181"/>
                  <a:pt x="6576806" y="1502605"/>
                  <a:pt x="6417494" y="1524000"/>
                </a:cubicBezTo>
                <a:cubicBezTo>
                  <a:pt x="6258182" y="1545395"/>
                  <a:pt x="6110787" y="1482050"/>
                  <a:pt x="5930749" y="1524000"/>
                </a:cubicBezTo>
                <a:cubicBezTo>
                  <a:pt x="5750712" y="1565950"/>
                  <a:pt x="5584709" y="1495720"/>
                  <a:pt x="5244613" y="1524000"/>
                </a:cubicBezTo>
                <a:cubicBezTo>
                  <a:pt x="4904517" y="1552280"/>
                  <a:pt x="4954735" y="1466883"/>
                  <a:pt x="4757868" y="1524000"/>
                </a:cubicBezTo>
                <a:cubicBezTo>
                  <a:pt x="4561002" y="1581117"/>
                  <a:pt x="4461630" y="1518105"/>
                  <a:pt x="4271122" y="1524000"/>
                </a:cubicBezTo>
                <a:cubicBezTo>
                  <a:pt x="4080614" y="1529895"/>
                  <a:pt x="4111122" y="1517634"/>
                  <a:pt x="3983766" y="1524000"/>
                </a:cubicBezTo>
                <a:cubicBezTo>
                  <a:pt x="3856410" y="1530366"/>
                  <a:pt x="3812977" y="1522457"/>
                  <a:pt x="3696411" y="1524000"/>
                </a:cubicBezTo>
                <a:cubicBezTo>
                  <a:pt x="3579845" y="1525543"/>
                  <a:pt x="3326477" y="1513719"/>
                  <a:pt x="3109970" y="1524000"/>
                </a:cubicBezTo>
                <a:cubicBezTo>
                  <a:pt x="2893463" y="1534281"/>
                  <a:pt x="2884773" y="1515575"/>
                  <a:pt x="2722919" y="1524000"/>
                </a:cubicBezTo>
                <a:cubicBezTo>
                  <a:pt x="2561065" y="1532425"/>
                  <a:pt x="2276595" y="1475247"/>
                  <a:pt x="2136479" y="1524000"/>
                </a:cubicBezTo>
                <a:cubicBezTo>
                  <a:pt x="1996363" y="1572753"/>
                  <a:pt x="1856689" y="1523038"/>
                  <a:pt x="1749428" y="1524000"/>
                </a:cubicBezTo>
                <a:cubicBezTo>
                  <a:pt x="1642167" y="1524962"/>
                  <a:pt x="1224709" y="1502872"/>
                  <a:pt x="1063293" y="1524000"/>
                </a:cubicBezTo>
                <a:cubicBezTo>
                  <a:pt x="901877" y="1545128"/>
                  <a:pt x="438567" y="1493622"/>
                  <a:pt x="254005" y="1524000"/>
                </a:cubicBezTo>
                <a:cubicBezTo>
                  <a:pt x="145578" y="1530229"/>
                  <a:pt x="8702" y="1395081"/>
                  <a:pt x="0" y="1269995"/>
                </a:cubicBezTo>
                <a:cubicBezTo>
                  <a:pt x="-18675" y="1069640"/>
                  <a:pt x="62766" y="953328"/>
                  <a:pt x="0" y="741680"/>
                </a:cubicBezTo>
                <a:cubicBezTo>
                  <a:pt x="-62766" y="530033"/>
                  <a:pt x="15816" y="446968"/>
                  <a:pt x="0" y="25400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56301419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Viết kí hiệu còn thiếu vào chỗ chấm: </a:t>
            </a:r>
          </a:p>
          <a:p>
            <a:pPr algn="ctr"/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 kính hình tròn được kí hiệu là: …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5DA000-0D73-4ED8-BB07-4EA7C0304F47}"/>
              </a:ext>
            </a:extLst>
          </p:cNvPr>
          <p:cNvGrpSpPr/>
          <p:nvPr/>
        </p:nvGrpSpPr>
        <p:grpSpPr>
          <a:xfrm>
            <a:off x="2057400" y="2138106"/>
            <a:ext cx="4190999" cy="2527140"/>
            <a:chOff x="2057400" y="2138106"/>
            <a:chExt cx="4190999" cy="2527140"/>
          </a:xfrm>
        </p:grpSpPr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21435EE-BC00-4C13-8A64-486557312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85" r="49656" b="67136"/>
            <a:stretch/>
          </p:blipFill>
          <p:spPr>
            <a:xfrm>
              <a:off x="2057400" y="2138106"/>
              <a:ext cx="4190999" cy="252714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7AF74A-4A8E-4588-BD7D-05E28C196C24}"/>
                </a:ext>
              </a:extLst>
            </p:cNvPr>
            <p:cNvSpPr/>
            <p:nvPr/>
          </p:nvSpPr>
          <p:spPr>
            <a:xfrm>
              <a:off x="3893821" y="3312792"/>
              <a:ext cx="42671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9E7C29-B089-40F7-A002-8D78633BB8E1}"/>
              </a:ext>
            </a:extLst>
          </p:cNvPr>
          <p:cNvGrpSpPr/>
          <p:nvPr/>
        </p:nvGrpSpPr>
        <p:grpSpPr>
          <a:xfrm>
            <a:off x="2042954" y="4722578"/>
            <a:ext cx="4144268" cy="2884782"/>
            <a:chOff x="2042954" y="4722578"/>
            <a:chExt cx="4144268" cy="2884782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5F2D859-A266-4FE7-A979-32598759B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12" r="50217" b="11215"/>
            <a:stretch/>
          </p:blipFill>
          <p:spPr>
            <a:xfrm>
              <a:off x="2042954" y="4722578"/>
              <a:ext cx="4144268" cy="28847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5F335D-1D67-41EB-A23D-7FBCF7AA1E47}"/>
                </a:ext>
              </a:extLst>
            </p:cNvPr>
            <p:cNvSpPr/>
            <p:nvPr/>
          </p:nvSpPr>
          <p:spPr>
            <a:xfrm>
              <a:off x="3798423" y="639187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D60F66-EDD1-4D71-A035-1D56F6F14ADB}"/>
              </a:ext>
            </a:extLst>
          </p:cNvPr>
          <p:cNvGrpSpPr/>
          <p:nvPr/>
        </p:nvGrpSpPr>
        <p:grpSpPr>
          <a:xfrm>
            <a:off x="7772399" y="1833306"/>
            <a:ext cx="4190999" cy="2693472"/>
            <a:chOff x="7772399" y="1833306"/>
            <a:chExt cx="4190999" cy="2693472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08866F8-174B-4947-8E24-B617681BF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6" t="6561" b="67135"/>
            <a:stretch/>
          </p:blipFill>
          <p:spPr>
            <a:xfrm>
              <a:off x="7772399" y="1833306"/>
              <a:ext cx="4190999" cy="269347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B71C14-9D3A-4B76-B25F-8222E3CCB18F}"/>
                </a:ext>
              </a:extLst>
            </p:cNvPr>
            <p:cNvSpPr/>
            <p:nvPr/>
          </p:nvSpPr>
          <p:spPr>
            <a:xfrm>
              <a:off x="9567854" y="3357306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714B48-B272-494D-8047-07B64FBF64AF}"/>
              </a:ext>
            </a:extLst>
          </p:cNvPr>
          <p:cNvGrpSpPr/>
          <p:nvPr/>
        </p:nvGrpSpPr>
        <p:grpSpPr>
          <a:xfrm>
            <a:off x="7725666" y="4584110"/>
            <a:ext cx="4237732" cy="2884782"/>
            <a:chOff x="7725666" y="4584110"/>
            <a:chExt cx="4237732" cy="2884782"/>
          </a:xfrm>
        </p:grpSpPr>
        <p:pic>
          <p:nvPicPr>
            <p:cNvPr id="6" name="Picture 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612B9B7-926D-4E51-A5E6-C5521D320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94" t="60612" b="11215"/>
            <a:stretch/>
          </p:blipFill>
          <p:spPr>
            <a:xfrm>
              <a:off x="7725666" y="4584110"/>
              <a:ext cx="4237732" cy="288478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586F46-9E82-448D-BDA4-E9F2A732C0C5}"/>
                </a:ext>
              </a:extLst>
            </p:cNvPr>
            <p:cNvSpPr/>
            <p:nvPr/>
          </p:nvSpPr>
          <p:spPr>
            <a:xfrm>
              <a:off x="9563323" y="6321926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</a:p>
          </p:txBody>
        </p:sp>
      </p:grpSp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2F71835E-1CFB-4353-9D2F-073BEB6FB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78" y="5011624"/>
            <a:ext cx="25626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4453CE-82E1-42D3-A9AE-D85AAA565B6A}"/>
              </a:ext>
            </a:extLst>
          </p:cNvPr>
          <p:cNvSpPr/>
          <p:nvPr/>
        </p:nvSpPr>
        <p:spPr>
          <a:xfrm>
            <a:off x="1295400" y="457200"/>
            <a:ext cx="10477498" cy="1524000"/>
          </a:xfrm>
          <a:custGeom>
            <a:avLst/>
            <a:gdLst>
              <a:gd name="connsiteX0" fmla="*/ 0 w 10477498"/>
              <a:gd name="connsiteY0" fmla="*/ 254005 h 1524000"/>
              <a:gd name="connsiteX1" fmla="*/ 254005 w 10477498"/>
              <a:gd name="connsiteY1" fmla="*/ 0 h 1524000"/>
              <a:gd name="connsiteX2" fmla="*/ 940140 w 10477498"/>
              <a:gd name="connsiteY2" fmla="*/ 0 h 1524000"/>
              <a:gd name="connsiteX3" fmla="*/ 1626276 w 10477498"/>
              <a:gd name="connsiteY3" fmla="*/ 0 h 1524000"/>
              <a:gd name="connsiteX4" fmla="*/ 2013326 w 10477498"/>
              <a:gd name="connsiteY4" fmla="*/ 0 h 1524000"/>
              <a:gd name="connsiteX5" fmla="*/ 2599767 w 10477498"/>
              <a:gd name="connsiteY5" fmla="*/ 0 h 1524000"/>
              <a:gd name="connsiteX6" fmla="*/ 3385597 w 10477498"/>
              <a:gd name="connsiteY6" fmla="*/ 0 h 1524000"/>
              <a:gd name="connsiteX7" fmla="*/ 4071732 w 10477498"/>
              <a:gd name="connsiteY7" fmla="*/ 0 h 1524000"/>
              <a:gd name="connsiteX8" fmla="*/ 4857563 w 10477498"/>
              <a:gd name="connsiteY8" fmla="*/ 0 h 1524000"/>
              <a:gd name="connsiteX9" fmla="*/ 5244613 w 10477498"/>
              <a:gd name="connsiteY9" fmla="*/ 0 h 1524000"/>
              <a:gd name="connsiteX10" fmla="*/ 5631664 w 10477498"/>
              <a:gd name="connsiteY10" fmla="*/ 0 h 1524000"/>
              <a:gd name="connsiteX11" fmla="*/ 6218105 w 10477498"/>
              <a:gd name="connsiteY11" fmla="*/ 0 h 1524000"/>
              <a:gd name="connsiteX12" fmla="*/ 6605155 w 10477498"/>
              <a:gd name="connsiteY12" fmla="*/ 0 h 1524000"/>
              <a:gd name="connsiteX13" fmla="*/ 7390986 w 10477498"/>
              <a:gd name="connsiteY13" fmla="*/ 0 h 1524000"/>
              <a:gd name="connsiteX14" fmla="*/ 7678341 w 10477498"/>
              <a:gd name="connsiteY14" fmla="*/ 0 h 1524000"/>
              <a:gd name="connsiteX15" fmla="*/ 8464172 w 10477498"/>
              <a:gd name="connsiteY15" fmla="*/ 0 h 1524000"/>
              <a:gd name="connsiteX16" fmla="*/ 8751527 w 10477498"/>
              <a:gd name="connsiteY16" fmla="*/ 0 h 1524000"/>
              <a:gd name="connsiteX17" fmla="*/ 9437663 w 10477498"/>
              <a:gd name="connsiteY17" fmla="*/ 0 h 1524000"/>
              <a:gd name="connsiteX18" fmla="*/ 10223493 w 10477498"/>
              <a:gd name="connsiteY18" fmla="*/ 0 h 1524000"/>
              <a:gd name="connsiteX19" fmla="*/ 10477498 w 10477498"/>
              <a:gd name="connsiteY19" fmla="*/ 254005 h 1524000"/>
              <a:gd name="connsiteX20" fmla="*/ 10477498 w 10477498"/>
              <a:gd name="connsiteY20" fmla="*/ 782320 h 1524000"/>
              <a:gd name="connsiteX21" fmla="*/ 10477498 w 10477498"/>
              <a:gd name="connsiteY21" fmla="*/ 1269995 h 1524000"/>
              <a:gd name="connsiteX22" fmla="*/ 10223493 w 10477498"/>
              <a:gd name="connsiteY22" fmla="*/ 1524000 h 1524000"/>
              <a:gd name="connsiteX23" fmla="*/ 9537358 w 10477498"/>
              <a:gd name="connsiteY23" fmla="*/ 1524000 h 1524000"/>
              <a:gd name="connsiteX24" fmla="*/ 9050612 w 10477498"/>
              <a:gd name="connsiteY24" fmla="*/ 1524000 h 1524000"/>
              <a:gd name="connsiteX25" fmla="*/ 8563866 w 10477498"/>
              <a:gd name="connsiteY25" fmla="*/ 1524000 h 1524000"/>
              <a:gd name="connsiteX26" fmla="*/ 8077121 w 10477498"/>
              <a:gd name="connsiteY26" fmla="*/ 1524000 h 1524000"/>
              <a:gd name="connsiteX27" fmla="*/ 7490680 w 10477498"/>
              <a:gd name="connsiteY27" fmla="*/ 1524000 h 1524000"/>
              <a:gd name="connsiteX28" fmla="*/ 7203325 w 10477498"/>
              <a:gd name="connsiteY28" fmla="*/ 1524000 h 1524000"/>
              <a:gd name="connsiteX29" fmla="*/ 6716579 w 10477498"/>
              <a:gd name="connsiteY29" fmla="*/ 1524000 h 1524000"/>
              <a:gd name="connsiteX30" fmla="*/ 6329528 w 10477498"/>
              <a:gd name="connsiteY30" fmla="*/ 1524000 h 1524000"/>
              <a:gd name="connsiteX31" fmla="*/ 5643393 w 10477498"/>
              <a:gd name="connsiteY31" fmla="*/ 1524000 h 1524000"/>
              <a:gd name="connsiteX32" fmla="*/ 4857563 w 10477498"/>
              <a:gd name="connsiteY32" fmla="*/ 1524000 h 1524000"/>
              <a:gd name="connsiteX33" fmla="*/ 4470512 w 10477498"/>
              <a:gd name="connsiteY33" fmla="*/ 1524000 h 1524000"/>
              <a:gd name="connsiteX34" fmla="*/ 3884072 w 10477498"/>
              <a:gd name="connsiteY34" fmla="*/ 1524000 h 1524000"/>
              <a:gd name="connsiteX35" fmla="*/ 3197936 w 10477498"/>
              <a:gd name="connsiteY35" fmla="*/ 1524000 h 1524000"/>
              <a:gd name="connsiteX36" fmla="*/ 2412106 w 10477498"/>
              <a:gd name="connsiteY36" fmla="*/ 1524000 h 1524000"/>
              <a:gd name="connsiteX37" fmla="*/ 1825665 w 10477498"/>
              <a:gd name="connsiteY37" fmla="*/ 1524000 h 1524000"/>
              <a:gd name="connsiteX38" fmla="*/ 1438615 w 10477498"/>
              <a:gd name="connsiteY38" fmla="*/ 1524000 h 1524000"/>
              <a:gd name="connsiteX39" fmla="*/ 254005 w 10477498"/>
              <a:gd name="connsiteY39" fmla="*/ 1524000 h 1524000"/>
              <a:gd name="connsiteX40" fmla="*/ 0 w 10477498"/>
              <a:gd name="connsiteY40" fmla="*/ 1269995 h 1524000"/>
              <a:gd name="connsiteX41" fmla="*/ 0 w 10477498"/>
              <a:gd name="connsiteY41" fmla="*/ 762000 h 1524000"/>
              <a:gd name="connsiteX42" fmla="*/ 0 w 10477498"/>
              <a:gd name="connsiteY42" fmla="*/ 254005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477498" h="1524000" fill="none" extrusionOk="0">
                <a:moveTo>
                  <a:pt x="0" y="254005"/>
                </a:moveTo>
                <a:cubicBezTo>
                  <a:pt x="12879" y="127771"/>
                  <a:pt x="120327" y="-1337"/>
                  <a:pt x="254005" y="0"/>
                </a:cubicBezTo>
                <a:cubicBezTo>
                  <a:pt x="392552" y="-28926"/>
                  <a:pt x="760136" y="65174"/>
                  <a:pt x="940140" y="0"/>
                </a:cubicBezTo>
                <a:cubicBezTo>
                  <a:pt x="1120145" y="-65174"/>
                  <a:pt x="1408481" y="72360"/>
                  <a:pt x="1626276" y="0"/>
                </a:cubicBezTo>
                <a:cubicBezTo>
                  <a:pt x="1844071" y="-72360"/>
                  <a:pt x="1933717" y="21846"/>
                  <a:pt x="2013326" y="0"/>
                </a:cubicBezTo>
                <a:cubicBezTo>
                  <a:pt x="2092935" y="-21846"/>
                  <a:pt x="2355378" y="19311"/>
                  <a:pt x="2599767" y="0"/>
                </a:cubicBezTo>
                <a:cubicBezTo>
                  <a:pt x="2844156" y="-19311"/>
                  <a:pt x="3134259" y="39814"/>
                  <a:pt x="3385597" y="0"/>
                </a:cubicBezTo>
                <a:cubicBezTo>
                  <a:pt x="3636935" y="-39814"/>
                  <a:pt x="3814697" y="32929"/>
                  <a:pt x="4071732" y="0"/>
                </a:cubicBezTo>
                <a:cubicBezTo>
                  <a:pt x="4328768" y="-32929"/>
                  <a:pt x="4586307" y="66012"/>
                  <a:pt x="4857563" y="0"/>
                </a:cubicBezTo>
                <a:cubicBezTo>
                  <a:pt x="5128819" y="-66012"/>
                  <a:pt x="5127579" y="18558"/>
                  <a:pt x="5244613" y="0"/>
                </a:cubicBezTo>
                <a:cubicBezTo>
                  <a:pt x="5361647" y="-18558"/>
                  <a:pt x="5525541" y="426"/>
                  <a:pt x="5631664" y="0"/>
                </a:cubicBezTo>
                <a:cubicBezTo>
                  <a:pt x="5737787" y="-426"/>
                  <a:pt x="5933424" y="1975"/>
                  <a:pt x="6218105" y="0"/>
                </a:cubicBezTo>
                <a:cubicBezTo>
                  <a:pt x="6502786" y="-1975"/>
                  <a:pt x="6505730" y="3369"/>
                  <a:pt x="6605155" y="0"/>
                </a:cubicBezTo>
                <a:cubicBezTo>
                  <a:pt x="6704580" y="-3369"/>
                  <a:pt x="7021147" y="72054"/>
                  <a:pt x="7390986" y="0"/>
                </a:cubicBezTo>
                <a:cubicBezTo>
                  <a:pt x="7760825" y="-72054"/>
                  <a:pt x="7599072" y="4772"/>
                  <a:pt x="7678341" y="0"/>
                </a:cubicBezTo>
                <a:cubicBezTo>
                  <a:pt x="7757610" y="-4772"/>
                  <a:pt x="8072120" y="80037"/>
                  <a:pt x="8464172" y="0"/>
                </a:cubicBezTo>
                <a:cubicBezTo>
                  <a:pt x="8856224" y="-80037"/>
                  <a:pt x="8624225" y="32571"/>
                  <a:pt x="8751527" y="0"/>
                </a:cubicBezTo>
                <a:cubicBezTo>
                  <a:pt x="8878830" y="-32571"/>
                  <a:pt x="9278898" y="49564"/>
                  <a:pt x="9437663" y="0"/>
                </a:cubicBezTo>
                <a:cubicBezTo>
                  <a:pt x="9596428" y="-49564"/>
                  <a:pt x="10012489" y="15341"/>
                  <a:pt x="10223493" y="0"/>
                </a:cubicBezTo>
                <a:cubicBezTo>
                  <a:pt x="10371712" y="-14640"/>
                  <a:pt x="10451765" y="127310"/>
                  <a:pt x="10477498" y="254005"/>
                </a:cubicBezTo>
                <a:cubicBezTo>
                  <a:pt x="10529396" y="476097"/>
                  <a:pt x="10419683" y="561079"/>
                  <a:pt x="10477498" y="782320"/>
                </a:cubicBezTo>
                <a:cubicBezTo>
                  <a:pt x="10535313" y="1003561"/>
                  <a:pt x="10457948" y="1103483"/>
                  <a:pt x="10477498" y="1269995"/>
                </a:cubicBezTo>
                <a:cubicBezTo>
                  <a:pt x="10447202" y="1393798"/>
                  <a:pt x="10330282" y="1522580"/>
                  <a:pt x="10223493" y="1524000"/>
                </a:cubicBezTo>
                <a:cubicBezTo>
                  <a:pt x="10040376" y="1576985"/>
                  <a:pt x="9854801" y="1504035"/>
                  <a:pt x="9537358" y="1524000"/>
                </a:cubicBezTo>
                <a:cubicBezTo>
                  <a:pt x="9219916" y="1543965"/>
                  <a:pt x="9282624" y="1472325"/>
                  <a:pt x="9050612" y="1524000"/>
                </a:cubicBezTo>
                <a:cubicBezTo>
                  <a:pt x="8818600" y="1575675"/>
                  <a:pt x="8754657" y="1473329"/>
                  <a:pt x="8563866" y="1524000"/>
                </a:cubicBezTo>
                <a:cubicBezTo>
                  <a:pt x="8373075" y="1574671"/>
                  <a:pt x="8243380" y="1503628"/>
                  <a:pt x="8077121" y="1524000"/>
                </a:cubicBezTo>
                <a:cubicBezTo>
                  <a:pt x="7910863" y="1544372"/>
                  <a:pt x="7778887" y="1475996"/>
                  <a:pt x="7490680" y="1524000"/>
                </a:cubicBezTo>
                <a:cubicBezTo>
                  <a:pt x="7202473" y="1572004"/>
                  <a:pt x="7286740" y="1523671"/>
                  <a:pt x="7203325" y="1524000"/>
                </a:cubicBezTo>
                <a:cubicBezTo>
                  <a:pt x="7119911" y="1524329"/>
                  <a:pt x="6829477" y="1504746"/>
                  <a:pt x="6716579" y="1524000"/>
                </a:cubicBezTo>
                <a:cubicBezTo>
                  <a:pt x="6603681" y="1543254"/>
                  <a:pt x="6473920" y="1511737"/>
                  <a:pt x="6329528" y="1524000"/>
                </a:cubicBezTo>
                <a:cubicBezTo>
                  <a:pt x="6185136" y="1536263"/>
                  <a:pt x="5964544" y="1446514"/>
                  <a:pt x="5643393" y="1524000"/>
                </a:cubicBezTo>
                <a:cubicBezTo>
                  <a:pt x="5322242" y="1601486"/>
                  <a:pt x="5247801" y="1458428"/>
                  <a:pt x="4857563" y="1524000"/>
                </a:cubicBezTo>
                <a:cubicBezTo>
                  <a:pt x="4467325" y="1589572"/>
                  <a:pt x="4569873" y="1494350"/>
                  <a:pt x="4470512" y="1524000"/>
                </a:cubicBezTo>
                <a:cubicBezTo>
                  <a:pt x="4371151" y="1553650"/>
                  <a:pt x="4002334" y="1495393"/>
                  <a:pt x="3884072" y="1524000"/>
                </a:cubicBezTo>
                <a:cubicBezTo>
                  <a:pt x="3765810" y="1552607"/>
                  <a:pt x="3352582" y="1447331"/>
                  <a:pt x="3197936" y="1524000"/>
                </a:cubicBezTo>
                <a:cubicBezTo>
                  <a:pt x="3043290" y="1600669"/>
                  <a:pt x="2735090" y="1435779"/>
                  <a:pt x="2412106" y="1524000"/>
                </a:cubicBezTo>
                <a:cubicBezTo>
                  <a:pt x="2089122" y="1612221"/>
                  <a:pt x="2066922" y="1491929"/>
                  <a:pt x="1825665" y="1524000"/>
                </a:cubicBezTo>
                <a:cubicBezTo>
                  <a:pt x="1584408" y="1556071"/>
                  <a:pt x="1519301" y="1517257"/>
                  <a:pt x="1438615" y="1524000"/>
                </a:cubicBezTo>
                <a:cubicBezTo>
                  <a:pt x="1357929" y="1530743"/>
                  <a:pt x="502165" y="1464573"/>
                  <a:pt x="254005" y="1524000"/>
                </a:cubicBezTo>
                <a:cubicBezTo>
                  <a:pt x="89373" y="1515672"/>
                  <a:pt x="33144" y="1391779"/>
                  <a:pt x="0" y="1269995"/>
                </a:cubicBezTo>
                <a:cubicBezTo>
                  <a:pt x="-4009" y="1080667"/>
                  <a:pt x="9004" y="894855"/>
                  <a:pt x="0" y="762000"/>
                </a:cubicBezTo>
                <a:cubicBezTo>
                  <a:pt x="-9004" y="629146"/>
                  <a:pt x="27859" y="443623"/>
                  <a:pt x="0" y="254005"/>
                </a:cubicBezTo>
                <a:close/>
              </a:path>
              <a:path w="10477498" h="1524000" stroke="0" extrusionOk="0">
                <a:moveTo>
                  <a:pt x="0" y="254005"/>
                </a:moveTo>
                <a:cubicBezTo>
                  <a:pt x="2669" y="97766"/>
                  <a:pt x="139131" y="-12159"/>
                  <a:pt x="254005" y="0"/>
                </a:cubicBezTo>
                <a:cubicBezTo>
                  <a:pt x="477703" y="-17205"/>
                  <a:pt x="641815" y="28664"/>
                  <a:pt x="740751" y="0"/>
                </a:cubicBezTo>
                <a:cubicBezTo>
                  <a:pt x="839687" y="-28664"/>
                  <a:pt x="897805" y="16921"/>
                  <a:pt x="1028106" y="0"/>
                </a:cubicBezTo>
                <a:cubicBezTo>
                  <a:pt x="1158407" y="-16921"/>
                  <a:pt x="1381358" y="27766"/>
                  <a:pt x="1514852" y="0"/>
                </a:cubicBezTo>
                <a:cubicBezTo>
                  <a:pt x="1648346" y="-27766"/>
                  <a:pt x="1827479" y="23161"/>
                  <a:pt x="2001598" y="0"/>
                </a:cubicBezTo>
                <a:cubicBezTo>
                  <a:pt x="2175717" y="-23161"/>
                  <a:pt x="2468697" y="6377"/>
                  <a:pt x="2588038" y="0"/>
                </a:cubicBezTo>
                <a:cubicBezTo>
                  <a:pt x="2707379" y="-6377"/>
                  <a:pt x="2774584" y="21366"/>
                  <a:pt x="2875394" y="0"/>
                </a:cubicBezTo>
                <a:cubicBezTo>
                  <a:pt x="2976204" y="-21366"/>
                  <a:pt x="3076782" y="45529"/>
                  <a:pt x="3262445" y="0"/>
                </a:cubicBezTo>
                <a:cubicBezTo>
                  <a:pt x="3448108" y="-45529"/>
                  <a:pt x="3848190" y="50893"/>
                  <a:pt x="4048275" y="0"/>
                </a:cubicBezTo>
                <a:cubicBezTo>
                  <a:pt x="4248360" y="-50893"/>
                  <a:pt x="4311081" y="35851"/>
                  <a:pt x="4435326" y="0"/>
                </a:cubicBezTo>
                <a:cubicBezTo>
                  <a:pt x="4559571" y="-35851"/>
                  <a:pt x="4782314" y="20008"/>
                  <a:pt x="5121461" y="0"/>
                </a:cubicBezTo>
                <a:cubicBezTo>
                  <a:pt x="5460609" y="-20008"/>
                  <a:pt x="5564473" y="58968"/>
                  <a:pt x="5907291" y="0"/>
                </a:cubicBezTo>
                <a:cubicBezTo>
                  <a:pt x="6250109" y="-58968"/>
                  <a:pt x="6122062" y="34265"/>
                  <a:pt x="6194647" y="0"/>
                </a:cubicBezTo>
                <a:cubicBezTo>
                  <a:pt x="6267232" y="-34265"/>
                  <a:pt x="6401304" y="36898"/>
                  <a:pt x="6581698" y="0"/>
                </a:cubicBezTo>
                <a:cubicBezTo>
                  <a:pt x="6762092" y="-36898"/>
                  <a:pt x="6979537" y="26762"/>
                  <a:pt x="7367528" y="0"/>
                </a:cubicBezTo>
                <a:cubicBezTo>
                  <a:pt x="7755519" y="-26762"/>
                  <a:pt x="7723415" y="936"/>
                  <a:pt x="7953968" y="0"/>
                </a:cubicBezTo>
                <a:cubicBezTo>
                  <a:pt x="8184521" y="-936"/>
                  <a:pt x="8414821" y="81944"/>
                  <a:pt x="8739799" y="0"/>
                </a:cubicBezTo>
                <a:cubicBezTo>
                  <a:pt x="9064777" y="-81944"/>
                  <a:pt x="9203795" y="51898"/>
                  <a:pt x="9326239" y="0"/>
                </a:cubicBezTo>
                <a:cubicBezTo>
                  <a:pt x="9448683" y="-51898"/>
                  <a:pt x="10038687" y="103055"/>
                  <a:pt x="10223493" y="0"/>
                </a:cubicBezTo>
                <a:cubicBezTo>
                  <a:pt x="10359705" y="-12457"/>
                  <a:pt x="10473251" y="102942"/>
                  <a:pt x="10477498" y="254005"/>
                </a:cubicBezTo>
                <a:cubicBezTo>
                  <a:pt x="10501274" y="372995"/>
                  <a:pt x="10421398" y="519383"/>
                  <a:pt x="10477498" y="762000"/>
                </a:cubicBezTo>
                <a:cubicBezTo>
                  <a:pt x="10533598" y="1004617"/>
                  <a:pt x="10476213" y="1041156"/>
                  <a:pt x="10477498" y="1269995"/>
                </a:cubicBezTo>
                <a:cubicBezTo>
                  <a:pt x="10447608" y="1407549"/>
                  <a:pt x="10335978" y="1536825"/>
                  <a:pt x="10223493" y="1524000"/>
                </a:cubicBezTo>
                <a:cubicBezTo>
                  <a:pt x="10048838" y="1529193"/>
                  <a:pt x="9811312" y="1514196"/>
                  <a:pt x="9537358" y="1524000"/>
                </a:cubicBezTo>
                <a:cubicBezTo>
                  <a:pt x="9263405" y="1533804"/>
                  <a:pt x="9137207" y="1462330"/>
                  <a:pt x="8751527" y="1524000"/>
                </a:cubicBezTo>
                <a:cubicBezTo>
                  <a:pt x="8365847" y="1585670"/>
                  <a:pt x="8416714" y="1475043"/>
                  <a:pt x="8264782" y="1524000"/>
                </a:cubicBezTo>
                <a:cubicBezTo>
                  <a:pt x="8112850" y="1572957"/>
                  <a:pt x="8094755" y="1492035"/>
                  <a:pt x="7977426" y="1524000"/>
                </a:cubicBezTo>
                <a:cubicBezTo>
                  <a:pt x="7860097" y="1555965"/>
                  <a:pt x="7679493" y="1522545"/>
                  <a:pt x="7490680" y="1524000"/>
                </a:cubicBezTo>
                <a:cubicBezTo>
                  <a:pt x="7301867" y="1525455"/>
                  <a:pt x="7200951" y="1497819"/>
                  <a:pt x="7003935" y="1524000"/>
                </a:cubicBezTo>
                <a:cubicBezTo>
                  <a:pt x="6806920" y="1550181"/>
                  <a:pt x="6576806" y="1502605"/>
                  <a:pt x="6417494" y="1524000"/>
                </a:cubicBezTo>
                <a:cubicBezTo>
                  <a:pt x="6258182" y="1545395"/>
                  <a:pt x="6110787" y="1482050"/>
                  <a:pt x="5930749" y="1524000"/>
                </a:cubicBezTo>
                <a:cubicBezTo>
                  <a:pt x="5750712" y="1565950"/>
                  <a:pt x="5584709" y="1495720"/>
                  <a:pt x="5244613" y="1524000"/>
                </a:cubicBezTo>
                <a:cubicBezTo>
                  <a:pt x="4904517" y="1552280"/>
                  <a:pt x="4954735" y="1466883"/>
                  <a:pt x="4757868" y="1524000"/>
                </a:cubicBezTo>
                <a:cubicBezTo>
                  <a:pt x="4561002" y="1581117"/>
                  <a:pt x="4461630" y="1518105"/>
                  <a:pt x="4271122" y="1524000"/>
                </a:cubicBezTo>
                <a:cubicBezTo>
                  <a:pt x="4080614" y="1529895"/>
                  <a:pt x="4111122" y="1517634"/>
                  <a:pt x="3983766" y="1524000"/>
                </a:cubicBezTo>
                <a:cubicBezTo>
                  <a:pt x="3856410" y="1530366"/>
                  <a:pt x="3812977" y="1522457"/>
                  <a:pt x="3696411" y="1524000"/>
                </a:cubicBezTo>
                <a:cubicBezTo>
                  <a:pt x="3579845" y="1525543"/>
                  <a:pt x="3326477" y="1513719"/>
                  <a:pt x="3109970" y="1524000"/>
                </a:cubicBezTo>
                <a:cubicBezTo>
                  <a:pt x="2893463" y="1534281"/>
                  <a:pt x="2884773" y="1515575"/>
                  <a:pt x="2722919" y="1524000"/>
                </a:cubicBezTo>
                <a:cubicBezTo>
                  <a:pt x="2561065" y="1532425"/>
                  <a:pt x="2276595" y="1475247"/>
                  <a:pt x="2136479" y="1524000"/>
                </a:cubicBezTo>
                <a:cubicBezTo>
                  <a:pt x="1996363" y="1572753"/>
                  <a:pt x="1856689" y="1523038"/>
                  <a:pt x="1749428" y="1524000"/>
                </a:cubicBezTo>
                <a:cubicBezTo>
                  <a:pt x="1642167" y="1524962"/>
                  <a:pt x="1224709" y="1502872"/>
                  <a:pt x="1063293" y="1524000"/>
                </a:cubicBezTo>
                <a:cubicBezTo>
                  <a:pt x="901877" y="1545128"/>
                  <a:pt x="438567" y="1493622"/>
                  <a:pt x="254005" y="1524000"/>
                </a:cubicBezTo>
                <a:cubicBezTo>
                  <a:pt x="145578" y="1530229"/>
                  <a:pt x="8702" y="1395081"/>
                  <a:pt x="0" y="1269995"/>
                </a:cubicBezTo>
                <a:cubicBezTo>
                  <a:pt x="-18675" y="1069640"/>
                  <a:pt x="62766" y="953328"/>
                  <a:pt x="0" y="741680"/>
                </a:cubicBezTo>
                <a:cubicBezTo>
                  <a:pt x="-62766" y="530033"/>
                  <a:pt x="15816" y="446968"/>
                  <a:pt x="0" y="25400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56301419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Viết kí hiệu còn thiếu vào công thức tính chu vi hình tròn:  </a:t>
            </a:r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= … x 3,14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5DA000-0D73-4ED8-BB07-4EA7C0304F47}"/>
              </a:ext>
            </a:extLst>
          </p:cNvPr>
          <p:cNvGrpSpPr/>
          <p:nvPr/>
        </p:nvGrpSpPr>
        <p:grpSpPr>
          <a:xfrm>
            <a:off x="2057400" y="2138106"/>
            <a:ext cx="4190999" cy="2527140"/>
            <a:chOff x="2057400" y="2138106"/>
            <a:chExt cx="4190999" cy="2527140"/>
          </a:xfrm>
        </p:grpSpPr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21435EE-BC00-4C13-8A64-486557312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85" r="49656" b="67136"/>
            <a:stretch/>
          </p:blipFill>
          <p:spPr>
            <a:xfrm>
              <a:off x="2057400" y="2138106"/>
              <a:ext cx="4190999" cy="252714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7AF74A-4A8E-4588-BD7D-05E28C196C24}"/>
                </a:ext>
              </a:extLst>
            </p:cNvPr>
            <p:cNvSpPr/>
            <p:nvPr/>
          </p:nvSpPr>
          <p:spPr>
            <a:xfrm>
              <a:off x="3893821" y="3312792"/>
              <a:ext cx="42671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9E7C29-B089-40F7-A002-8D78633BB8E1}"/>
              </a:ext>
            </a:extLst>
          </p:cNvPr>
          <p:cNvGrpSpPr/>
          <p:nvPr/>
        </p:nvGrpSpPr>
        <p:grpSpPr>
          <a:xfrm>
            <a:off x="2042954" y="4722578"/>
            <a:ext cx="4144268" cy="2884782"/>
            <a:chOff x="2042954" y="4722578"/>
            <a:chExt cx="4144268" cy="2884782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5F2D859-A266-4FE7-A979-32598759B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12" r="50217" b="11215"/>
            <a:stretch/>
          </p:blipFill>
          <p:spPr>
            <a:xfrm>
              <a:off x="2042954" y="4722578"/>
              <a:ext cx="4144268" cy="28847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5F335D-1D67-41EB-A23D-7FBCF7AA1E47}"/>
                </a:ext>
              </a:extLst>
            </p:cNvPr>
            <p:cNvSpPr/>
            <p:nvPr/>
          </p:nvSpPr>
          <p:spPr>
            <a:xfrm>
              <a:off x="3796018" y="6391870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D60F66-EDD1-4D71-A035-1D56F6F14ADB}"/>
              </a:ext>
            </a:extLst>
          </p:cNvPr>
          <p:cNvGrpSpPr/>
          <p:nvPr/>
        </p:nvGrpSpPr>
        <p:grpSpPr>
          <a:xfrm>
            <a:off x="7772399" y="1833306"/>
            <a:ext cx="4190999" cy="2693472"/>
            <a:chOff x="7772399" y="1833306"/>
            <a:chExt cx="4190999" cy="2693472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08866F8-174B-4947-8E24-B617681BF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6" t="6561" b="67135"/>
            <a:stretch/>
          </p:blipFill>
          <p:spPr>
            <a:xfrm>
              <a:off x="7772399" y="1833306"/>
              <a:ext cx="4190999" cy="269347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B71C14-9D3A-4B76-B25F-8222E3CCB18F}"/>
                </a:ext>
              </a:extLst>
            </p:cNvPr>
            <p:cNvSpPr/>
            <p:nvPr/>
          </p:nvSpPr>
          <p:spPr>
            <a:xfrm>
              <a:off x="9570259" y="3357306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714B48-B272-494D-8047-07B64FBF64AF}"/>
              </a:ext>
            </a:extLst>
          </p:cNvPr>
          <p:cNvGrpSpPr/>
          <p:nvPr/>
        </p:nvGrpSpPr>
        <p:grpSpPr>
          <a:xfrm>
            <a:off x="7725666" y="4584110"/>
            <a:ext cx="4237732" cy="2884782"/>
            <a:chOff x="7725666" y="4584110"/>
            <a:chExt cx="4237732" cy="2884782"/>
          </a:xfrm>
        </p:grpSpPr>
        <p:pic>
          <p:nvPicPr>
            <p:cNvPr id="6" name="Picture 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612B9B7-926D-4E51-A5E6-C5521D320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94" t="60612" b="11215"/>
            <a:stretch/>
          </p:blipFill>
          <p:spPr>
            <a:xfrm>
              <a:off x="7725666" y="4584110"/>
              <a:ext cx="4237732" cy="288478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586F46-9E82-448D-BDA4-E9F2A732C0C5}"/>
                </a:ext>
              </a:extLst>
            </p:cNvPr>
            <p:cNvSpPr/>
            <p:nvPr/>
          </p:nvSpPr>
          <p:spPr>
            <a:xfrm>
              <a:off x="9563323" y="6321926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</a:p>
          </p:txBody>
        </p:sp>
      </p:grpSp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2F71835E-1CFB-4353-9D2F-073BEB6FB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342" y="2517157"/>
            <a:ext cx="25626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1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4453CE-82E1-42D3-A9AE-D85AAA565B6A}"/>
              </a:ext>
            </a:extLst>
          </p:cNvPr>
          <p:cNvSpPr/>
          <p:nvPr/>
        </p:nvSpPr>
        <p:spPr>
          <a:xfrm>
            <a:off x="990600" y="457200"/>
            <a:ext cx="10782298" cy="1524000"/>
          </a:xfrm>
          <a:custGeom>
            <a:avLst/>
            <a:gdLst>
              <a:gd name="connsiteX0" fmla="*/ 0 w 10782298"/>
              <a:gd name="connsiteY0" fmla="*/ 254005 h 1524000"/>
              <a:gd name="connsiteX1" fmla="*/ 254005 w 10782298"/>
              <a:gd name="connsiteY1" fmla="*/ 0 h 1524000"/>
              <a:gd name="connsiteX2" fmla="*/ 927542 w 10782298"/>
              <a:gd name="connsiteY2" fmla="*/ 0 h 1524000"/>
              <a:gd name="connsiteX3" fmla="*/ 1703821 w 10782298"/>
              <a:gd name="connsiteY3" fmla="*/ 0 h 1524000"/>
              <a:gd name="connsiteX4" fmla="*/ 2377358 w 10782298"/>
              <a:gd name="connsiteY4" fmla="*/ 0 h 1524000"/>
              <a:gd name="connsiteX5" fmla="*/ 3153637 w 10782298"/>
              <a:gd name="connsiteY5" fmla="*/ 0 h 1524000"/>
              <a:gd name="connsiteX6" fmla="*/ 3518945 w 10782298"/>
              <a:gd name="connsiteY6" fmla="*/ 0 h 1524000"/>
              <a:gd name="connsiteX7" fmla="*/ 3884253 w 10782298"/>
              <a:gd name="connsiteY7" fmla="*/ 0 h 1524000"/>
              <a:gd name="connsiteX8" fmla="*/ 4455047 w 10782298"/>
              <a:gd name="connsiteY8" fmla="*/ 0 h 1524000"/>
              <a:gd name="connsiteX9" fmla="*/ 4820355 w 10782298"/>
              <a:gd name="connsiteY9" fmla="*/ 0 h 1524000"/>
              <a:gd name="connsiteX10" fmla="*/ 5596635 w 10782298"/>
              <a:gd name="connsiteY10" fmla="*/ 0 h 1524000"/>
              <a:gd name="connsiteX11" fmla="*/ 5859200 w 10782298"/>
              <a:gd name="connsiteY11" fmla="*/ 0 h 1524000"/>
              <a:gd name="connsiteX12" fmla="*/ 6635479 w 10782298"/>
              <a:gd name="connsiteY12" fmla="*/ 0 h 1524000"/>
              <a:gd name="connsiteX13" fmla="*/ 6898045 w 10782298"/>
              <a:gd name="connsiteY13" fmla="*/ 0 h 1524000"/>
              <a:gd name="connsiteX14" fmla="*/ 7571581 w 10782298"/>
              <a:gd name="connsiteY14" fmla="*/ 0 h 1524000"/>
              <a:gd name="connsiteX15" fmla="*/ 8039632 w 10782298"/>
              <a:gd name="connsiteY15" fmla="*/ 0 h 1524000"/>
              <a:gd name="connsiteX16" fmla="*/ 8815912 w 10782298"/>
              <a:gd name="connsiteY16" fmla="*/ 0 h 1524000"/>
              <a:gd name="connsiteX17" fmla="*/ 9386705 w 10782298"/>
              <a:gd name="connsiteY17" fmla="*/ 0 h 1524000"/>
              <a:gd name="connsiteX18" fmla="*/ 9957499 w 10782298"/>
              <a:gd name="connsiteY18" fmla="*/ 0 h 1524000"/>
              <a:gd name="connsiteX19" fmla="*/ 10528293 w 10782298"/>
              <a:gd name="connsiteY19" fmla="*/ 0 h 1524000"/>
              <a:gd name="connsiteX20" fmla="*/ 10782298 w 10782298"/>
              <a:gd name="connsiteY20" fmla="*/ 254005 h 1524000"/>
              <a:gd name="connsiteX21" fmla="*/ 10782298 w 10782298"/>
              <a:gd name="connsiteY21" fmla="*/ 772160 h 1524000"/>
              <a:gd name="connsiteX22" fmla="*/ 10782298 w 10782298"/>
              <a:gd name="connsiteY22" fmla="*/ 1269995 h 1524000"/>
              <a:gd name="connsiteX23" fmla="*/ 10528293 w 10782298"/>
              <a:gd name="connsiteY23" fmla="*/ 1524000 h 1524000"/>
              <a:gd name="connsiteX24" fmla="*/ 9854756 w 10782298"/>
              <a:gd name="connsiteY24" fmla="*/ 1524000 h 1524000"/>
              <a:gd name="connsiteX25" fmla="*/ 9592191 w 10782298"/>
              <a:gd name="connsiteY25" fmla="*/ 1524000 h 1524000"/>
              <a:gd name="connsiteX26" fmla="*/ 9124140 w 10782298"/>
              <a:gd name="connsiteY26" fmla="*/ 1524000 h 1524000"/>
              <a:gd name="connsiteX27" fmla="*/ 8758832 w 10782298"/>
              <a:gd name="connsiteY27" fmla="*/ 1524000 h 1524000"/>
              <a:gd name="connsiteX28" fmla="*/ 8085296 w 10782298"/>
              <a:gd name="connsiteY28" fmla="*/ 1524000 h 1524000"/>
              <a:gd name="connsiteX29" fmla="*/ 7309016 w 10782298"/>
              <a:gd name="connsiteY29" fmla="*/ 1524000 h 1524000"/>
              <a:gd name="connsiteX30" fmla="*/ 6943708 w 10782298"/>
              <a:gd name="connsiteY30" fmla="*/ 1524000 h 1524000"/>
              <a:gd name="connsiteX31" fmla="*/ 6372914 w 10782298"/>
              <a:gd name="connsiteY31" fmla="*/ 1524000 h 1524000"/>
              <a:gd name="connsiteX32" fmla="*/ 5699378 w 10782298"/>
              <a:gd name="connsiteY32" fmla="*/ 1524000 h 1524000"/>
              <a:gd name="connsiteX33" fmla="*/ 4923098 w 10782298"/>
              <a:gd name="connsiteY33" fmla="*/ 1524000 h 1524000"/>
              <a:gd name="connsiteX34" fmla="*/ 4352304 w 10782298"/>
              <a:gd name="connsiteY34" fmla="*/ 1524000 h 1524000"/>
              <a:gd name="connsiteX35" fmla="*/ 3986996 w 10782298"/>
              <a:gd name="connsiteY35" fmla="*/ 1524000 h 1524000"/>
              <a:gd name="connsiteX36" fmla="*/ 3210717 w 10782298"/>
              <a:gd name="connsiteY36" fmla="*/ 1524000 h 1524000"/>
              <a:gd name="connsiteX37" fmla="*/ 2639923 w 10782298"/>
              <a:gd name="connsiteY37" fmla="*/ 1524000 h 1524000"/>
              <a:gd name="connsiteX38" fmla="*/ 2377358 w 10782298"/>
              <a:gd name="connsiteY38" fmla="*/ 1524000 h 1524000"/>
              <a:gd name="connsiteX39" fmla="*/ 2012050 w 10782298"/>
              <a:gd name="connsiteY39" fmla="*/ 1524000 h 1524000"/>
              <a:gd name="connsiteX40" fmla="*/ 1338513 w 10782298"/>
              <a:gd name="connsiteY40" fmla="*/ 1524000 h 1524000"/>
              <a:gd name="connsiteX41" fmla="*/ 1075948 w 10782298"/>
              <a:gd name="connsiteY41" fmla="*/ 1524000 h 1524000"/>
              <a:gd name="connsiteX42" fmla="*/ 254005 w 10782298"/>
              <a:gd name="connsiteY42" fmla="*/ 1524000 h 1524000"/>
              <a:gd name="connsiteX43" fmla="*/ 0 w 10782298"/>
              <a:gd name="connsiteY43" fmla="*/ 1269995 h 1524000"/>
              <a:gd name="connsiteX44" fmla="*/ 0 w 10782298"/>
              <a:gd name="connsiteY44" fmla="*/ 751840 h 1524000"/>
              <a:gd name="connsiteX45" fmla="*/ 0 w 10782298"/>
              <a:gd name="connsiteY45" fmla="*/ 254005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82298" h="1524000" fill="none" extrusionOk="0">
                <a:moveTo>
                  <a:pt x="0" y="254005"/>
                </a:moveTo>
                <a:cubicBezTo>
                  <a:pt x="-11093" y="124627"/>
                  <a:pt x="106304" y="-532"/>
                  <a:pt x="254005" y="0"/>
                </a:cubicBezTo>
                <a:cubicBezTo>
                  <a:pt x="488902" y="-17090"/>
                  <a:pt x="758778" y="5380"/>
                  <a:pt x="927542" y="0"/>
                </a:cubicBezTo>
                <a:cubicBezTo>
                  <a:pt x="1096306" y="-5380"/>
                  <a:pt x="1325394" y="30257"/>
                  <a:pt x="1703821" y="0"/>
                </a:cubicBezTo>
                <a:cubicBezTo>
                  <a:pt x="2082248" y="-30257"/>
                  <a:pt x="2108438" y="67944"/>
                  <a:pt x="2377358" y="0"/>
                </a:cubicBezTo>
                <a:cubicBezTo>
                  <a:pt x="2646278" y="-67944"/>
                  <a:pt x="2966737" y="86380"/>
                  <a:pt x="3153637" y="0"/>
                </a:cubicBezTo>
                <a:cubicBezTo>
                  <a:pt x="3340537" y="-86380"/>
                  <a:pt x="3445724" y="4279"/>
                  <a:pt x="3518945" y="0"/>
                </a:cubicBezTo>
                <a:cubicBezTo>
                  <a:pt x="3592166" y="-4279"/>
                  <a:pt x="3732261" y="28823"/>
                  <a:pt x="3884253" y="0"/>
                </a:cubicBezTo>
                <a:cubicBezTo>
                  <a:pt x="4036245" y="-28823"/>
                  <a:pt x="4178346" y="40556"/>
                  <a:pt x="4455047" y="0"/>
                </a:cubicBezTo>
                <a:cubicBezTo>
                  <a:pt x="4731748" y="-40556"/>
                  <a:pt x="4651358" y="37030"/>
                  <a:pt x="4820355" y="0"/>
                </a:cubicBezTo>
                <a:cubicBezTo>
                  <a:pt x="4989352" y="-37030"/>
                  <a:pt x="5374707" y="22745"/>
                  <a:pt x="5596635" y="0"/>
                </a:cubicBezTo>
                <a:cubicBezTo>
                  <a:pt x="5818563" y="-22745"/>
                  <a:pt x="5728428" y="15068"/>
                  <a:pt x="5859200" y="0"/>
                </a:cubicBezTo>
                <a:cubicBezTo>
                  <a:pt x="5989973" y="-15068"/>
                  <a:pt x="6360212" y="13919"/>
                  <a:pt x="6635479" y="0"/>
                </a:cubicBezTo>
                <a:cubicBezTo>
                  <a:pt x="6910746" y="-13919"/>
                  <a:pt x="6839173" y="23"/>
                  <a:pt x="6898045" y="0"/>
                </a:cubicBezTo>
                <a:cubicBezTo>
                  <a:pt x="6956917" y="-23"/>
                  <a:pt x="7241984" y="20321"/>
                  <a:pt x="7571581" y="0"/>
                </a:cubicBezTo>
                <a:cubicBezTo>
                  <a:pt x="7901178" y="-20321"/>
                  <a:pt x="7860112" y="49636"/>
                  <a:pt x="8039632" y="0"/>
                </a:cubicBezTo>
                <a:cubicBezTo>
                  <a:pt x="8219152" y="-49636"/>
                  <a:pt x="8520206" y="23870"/>
                  <a:pt x="8815912" y="0"/>
                </a:cubicBezTo>
                <a:cubicBezTo>
                  <a:pt x="9111618" y="-23870"/>
                  <a:pt x="9248630" y="2028"/>
                  <a:pt x="9386705" y="0"/>
                </a:cubicBezTo>
                <a:cubicBezTo>
                  <a:pt x="9524780" y="-2028"/>
                  <a:pt x="9780908" y="10116"/>
                  <a:pt x="9957499" y="0"/>
                </a:cubicBezTo>
                <a:cubicBezTo>
                  <a:pt x="10134090" y="-10116"/>
                  <a:pt x="10412253" y="65820"/>
                  <a:pt x="10528293" y="0"/>
                </a:cubicBezTo>
                <a:cubicBezTo>
                  <a:pt x="10638280" y="-16480"/>
                  <a:pt x="10748804" y="112302"/>
                  <a:pt x="10782298" y="254005"/>
                </a:cubicBezTo>
                <a:cubicBezTo>
                  <a:pt x="10793267" y="488589"/>
                  <a:pt x="10759236" y="604999"/>
                  <a:pt x="10782298" y="772160"/>
                </a:cubicBezTo>
                <a:cubicBezTo>
                  <a:pt x="10805360" y="939321"/>
                  <a:pt x="10764677" y="1056283"/>
                  <a:pt x="10782298" y="1269995"/>
                </a:cubicBezTo>
                <a:cubicBezTo>
                  <a:pt x="10775414" y="1408479"/>
                  <a:pt x="10628907" y="1516377"/>
                  <a:pt x="10528293" y="1524000"/>
                </a:cubicBezTo>
                <a:cubicBezTo>
                  <a:pt x="10339846" y="1581156"/>
                  <a:pt x="10120447" y="1448703"/>
                  <a:pt x="9854756" y="1524000"/>
                </a:cubicBezTo>
                <a:cubicBezTo>
                  <a:pt x="9589065" y="1599297"/>
                  <a:pt x="9706176" y="1503351"/>
                  <a:pt x="9592191" y="1524000"/>
                </a:cubicBezTo>
                <a:cubicBezTo>
                  <a:pt x="9478206" y="1544649"/>
                  <a:pt x="9280694" y="1522510"/>
                  <a:pt x="9124140" y="1524000"/>
                </a:cubicBezTo>
                <a:cubicBezTo>
                  <a:pt x="8967586" y="1525490"/>
                  <a:pt x="8918289" y="1488394"/>
                  <a:pt x="8758832" y="1524000"/>
                </a:cubicBezTo>
                <a:cubicBezTo>
                  <a:pt x="8599375" y="1559606"/>
                  <a:pt x="8271045" y="1478292"/>
                  <a:pt x="8085296" y="1524000"/>
                </a:cubicBezTo>
                <a:cubicBezTo>
                  <a:pt x="7899547" y="1569708"/>
                  <a:pt x="7606564" y="1487964"/>
                  <a:pt x="7309016" y="1524000"/>
                </a:cubicBezTo>
                <a:cubicBezTo>
                  <a:pt x="7011468" y="1560036"/>
                  <a:pt x="7029332" y="1504880"/>
                  <a:pt x="6943708" y="1524000"/>
                </a:cubicBezTo>
                <a:cubicBezTo>
                  <a:pt x="6858084" y="1543120"/>
                  <a:pt x="6641088" y="1499695"/>
                  <a:pt x="6372914" y="1524000"/>
                </a:cubicBezTo>
                <a:cubicBezTo>
                  <a:pt x="6104740" y="1548305"/>
                  <a:pt x="5878579" y="1447429"/>
                  <a:pt x="5699378" y="1524000"/>
                </a:cubicBezTo>
                <a:cubicBezTo>
                  <a:pt x="5520177" y="1600571"/>
                  <a:pt x="5291822" y="1444011"/>
                  <a:pt x="4923098" y="1524000"/>
                </a:cubicBezTo>
                <a:cubicBezTo>
                  <a:pt x="4554374" y="1603989"/>
                  <a:pt x="4557058" y="1487583"/>
                  <a:pt x="4352304" y="1524000"/>
                </a:cubicBezTo>
                <a:cubicBezTo>
                  <a:pt x="4147550" y="1560417"/>
                  <a:pt x="4069323" y="1480267"/>
                  <a:pt x="3986996" y="1524000"/>
                </a:cubicBezTo>
                <a:cubicBezTo>
                  <a:pt x="3904669" y="1567733"/>
                  <a:pt x="3478944" y="1433922"/>
                  <a:pt x="3210717" y="1524000"/>
                </a:cubicBezTo>
                <a:cubicBezTo>
                  <a:pt x="2942490" y="1614078"/>
                  <a:pt x="2763735" y="1519049"/>
                  <a:pt x="2639923" y="1524000"/>
                </a:cubicBezTo>
                <a:cubicBezTo>
                  <a:pt x="2516111" y="1528951"/>
                  <a:pt x="2454480" y="1496534"/>
                  <a:pt x="2377358" y="1524000"/>
                </a:cubicBezTo>
                <a:cubicBezTo>
                  <a:pt x="2300237" y="1551466"/>
                  <a:pt x="2168916" y="1484851"/>
                  <a:pt x="2012050" y="1524000"/>
                </a:cubicBezTo>
                <a:cubicBezTo>
                  <a:pt x="1855184" y="1563149"/>
                  <a:pt x="1554183" y="1485833"/>
                  <a:pt x="1338513" y="1524000"/>
                </a:cubicBezTo>
                <a:cubicBezTo>
                  <a:pt x="1122843" y="1562167"/>
                  <a:pt x="1204899" y="1516577"/>
                  <a:pt x="1075948" y="1524000"/>
                </a:cubicBezTo>
                <a:cubicBezTo>
                  <a:pt x="946997" y="1531423"/>
                  <a:pt x="636567" y="1451585"/>
                  <a:pt x="254005" y="1524000"/>
                </a:cubicBezTo>
                <a:cubicBezTo>
                  <a:pt x="151388" y="1523344"/>
                  <a:pt x="121" y="1403331"/>
                  <a:pt x="0" y="1269995"/>
                </a:cubicBezTo>
                <a:cubicBezTo>
                  <a:pt x="-59412" y="1090644"/>
                  <a:pt x="51599" y="962240"/>
                  <a:pt x="0" y="751840"/>
                </a:cubicBezTo>
                <a:cubicBezTo>
                  <a:pt x="-51599" y="541440"/>
                  <a:pt x="44124" y="361188"/>
                  <a:pt x="0" y="254005"/>
                </a:cubicBezTo>
                <a:close/>
              </a:path>
              <a:path w="10782298" h="1524000" stroke="0" extrusionOk="0">
                <a:moveTo>
                  <a:pt x="0" y="254005"/>
                </a:moveTo>
                <a:cubicBezTo>
                  <a:pt x="2669" y="97766"/>
                  <a:pt x="139131" y="-12159"/>
                  <a:pt x="254005" y="0"/>
                </a:cubicBezTo>
                <a:cubicBezTo>
                  <a:pt x="393341" y="-18655"/>
                  <a:pt x="592465" y="46936"/>
                  <a:pt x="722056" y="0"/>
                </a:cubicBezTo>
                <a:cubicBezTo>
                  <a:pt x="851647" y="-46936"/>
                  <a:pt x="858463" y="19552"/>
                  <a:pt x="984621" y="0"/>
                </a:cubicBezTo>
                <a:cubicBezTo>
                  <a:pt x="1110779" y="-19552"/>
                  <a:pt x="1275072" y="10146"/>
                  <a:pt x="1452672" y="0"/>
                </a:cubicBezTo>
                <a:cubicBezTo>
                  <a:pt x="1630272" y="-10146"/>
                  <a:pt x="1693761" y="30269"/>
                  <a:pt x="1920723" y="0"/>
                </a:cubicBezTo>
                <a:cubicBezTo>
                  <a:pt x="2147685" y="-30269"/>
                  <a:pt x="2351880" y="57048"/>
                  <a:pt x="2491517" y="0"/>
                </a:cubicBezTo>
                <a:cubicBezTo>
                  <a:pt x="2631154" y="-57048"/>
                  <a:pt x="2655272" y="30974"/>
                  <a:pt x="2754082" y="0"/>
                </a:cubicBezTo>
                <a:cubicBezTo>
                  <a:pt x="2852892" y="-30974"/>
                  <a:pt x="2965116" y="26664"/>
                  <a:pt x="3119390" y="0"/>
                </a:cubicBezTo>
                <a:cubicBezTo>
                  <a:pt x="3273664" y="-26664"/>
                  <a:pt x="3555415" y="17381"/>
                  <a:pt x="3895669" y="0"/>
                </a:cubicBezTo>
                <a:cubicBezTo>
                  <a:pt x="4235923" y="-17381"/>
                  <a:pt x="4172356" y="19680"/>
                  <a:pt x="4260977" y="0"/>
                </a:cubicBezTo>
                <a:cubicBezTo>
                  <a:pt x="4349598" y="-19680"/>
                  <a:pt x="4647994" y="66268"/>
                  <a:pt x="4934514" y="0"/>
                </a:cubicBezTo>
                <a:cubicBezTo>
                  <a:pt x="5221034" y="-66268"/>
                  <a:pt x="5423076" y="46193"/>
                  <a:pt x="5710794" y="0"/>
                </a:cubicBezTo>
                <a:cubicBezTo>
                  <a:pt x="5998512" y="-46193"/>
                  <a:pt x="5915964" y="17279"/>
                  <a:pt x="5973359" y="0"/>
                </a:cubicBezTo>
                <a:cubicBezTo>
                  <a:pt x="6030754" y="-17279"/>
                  <a:pt x="6192025" y="16409"/>
                  <a:pt x="6338667" y="0"/>
                </a:cubicBezTo>
                <a:cubicBezTo>
                  <a:pt x="6485309" y="-16409"/>
                  <a:pt x="6737880" y="19479"/>
                  <a:pt x="7114946" y="0"/>
                </a:cubicBezTo>
                <a:cubicBezTo>
                  <a:pt x="7492012" y="-19479"/>
                  <a:pt x="7416786" y="10146"/>
                  <a:pt x="7685740" y="0"/>
                </a:cubicBezTo>
                <a:cubicBezTo>
                  <a:pt x="7954694" y="-10146"/>
                  <a:pt x="8100782" y="8898"/>
                  <a:pt x="8462020" y="0"/>
                </a:cubicBezTo>
                <a:cubicBezTo>
                  <a:pt x="8823258" y="-8898"/>
                  <a:pt x="8911999" y="4845"/>
                  <a:pt x="9032813" y="0"/>
                </a:cubicBezTo>
                <a:cubicBezTo>
                  <a:pt x="9153627" y="-4845"/>
                  <a:pt x="9626293" y="27545"/>
                  <a:pt x="9809093" y="0"/>
                </a:cubicBezTo>
                <a:cubicBezTo>
                  <a:pt x="9991893" y="-27545"/>
                  <a:pt x="10352374" y="28860"/>
                  <a:pt x="10528293" y="0"/>
                </a:cubicBezTo>
                <a:cubicBezTo>
                  <a:pt x="10672529" y="32848"/>
                  <a:pt x="10768547" y="121433"/>
                  <a:pt x="10782298" y="254005"/>
                </a:cubicBezTo>
                <a:cubicBezTo>
                  <a:pt x="10836982" y="400022"/>
                  <a:pt x="10725782" y="609913"/>
                  <a:pt x="10782298" y="782320"/>
                </a:cubicBezTo>
                <a:cubicBezTo>
                  <a:pt x="10838814" y="954728"/>
                  <a:pt x="10749261" y="1131758"/>
                  <a:pt x="10782298" y="1269995"/>
                </a:cubicBezTo>
                <a:cubicBezTo>
                  <a:pt x="10808363" y="1398315"/>
                  <a:pt x="10648582" y="1507729"/>
                  <a:pt x="10528293" y="1524000"/>
                </a:cubicBezTo>
                <a:cubicBezTo>
                  <a:pt x="10459253" y="1552974"/>
                  <a:pt x="10362039" y="1496945"/>
                  <a:pt x="10265728" y="1524000"/>
                </a:cubicBezTo>
                <a:cubicBezTo>
                  <a:pt x="10169418" y="1551055"/>
                  <a:pt x="9968559" y="1483371"/>
                  <a:pt x="9797677" y="1524000"/>
                </a:cubicBezTo>
                <a:cubicBezTo>
                  <a:pt x="9626795" y="1564629"/>
                  <a:pt x="9619923" y="1504064"/>
                  <a:pt x="9535112" y="1524000"/>
                </a:cubicBezTo>
                <a:cubicBezTo>
                  <a:pt x="9450301" y="1543936"/>
                  <a:pt x="9224590" y="1491993"/>
                  <a:pt x="9067061" y="1524000"/>
                </a:cubicBezTo>
                <a:cubicBezTo>
                  <a:pt x="8909532" y="1556007"/>
                  <a:pt x="8826825" y="1482837"/>
                  <a:pt x="8599010" y="1524000"/>
                </a:cubicBezTo>
                <a:cubicBezTo>
                  <a:pt x="8371195" y="1565163"/>
                  <a:pt x="8228961" y="1497360"/>
                  <a:pt x="8028216" y="1524000"/>
                </a:cubicBezTo>
                <a:cubicBezTo>
                  <a:pt x="7827471" y="1550640"/>
                  <a:pt x="7701249" y="1503942"/>
                  <a:pt x="7560165" y="1524000"/>
                </a:cubicBezTo>
                <a:cubicBezTo>
                  <a:pt x="7419081" y="1544058"/>
                  <a:pt x="7081542" y="1503700"/>
                  <a:pt x="6886629" y="1524000"/>
                </a:cubicBezTo>
                <a:cubicBezTo>
                  <a:pt x="6691716" y="1544300"/>
                  <a:pt x="6594671" y="1498845"/>
                  <a:pt x="6418578" y="1524000"/>
                </a:cubicBezTo>
                <a:cubicBezTo>
                  <a:pt x="6242485" y="1549155"/>
                  <a:pt x="6183185" y="1507652"/>
                  <a:pt x="5950527" y="1524000"/>
                </a:cubicBezTo>
                <a:cubicBezTo>
                  <a:pt x="5717869" y="1540348"/>
                  <a:pt x="5770593" y="1506459"/>
                  <a:pt x="5687962" y="1524000"/>
                </a:cubicBezTo>
                <a:cubicBezTo>
                  <a:pt x="5605332" y="1541541"/>
                  <a:pt x="5502151" y="1495385"/>
                  <a:pt x="5425397" y="1524000"/>
                </a:cubicBezTo>
                <a:cubicBezTo>
                  <a:pt x="5348644" y="1552615"/>
                  <a:pt x="5048998" y="1508112"/>
                  <a:pt x="4854603" y="1524000"/>
                </a:cubicBezTo>
                <a:cubicBezTo>
                  <a:pt x="4660208" y="1539888"/>
                  <a:pt x="4647371" y="1484012"/>
                  <a:pt x="4489295" y="1524000"/>
                </a:cubicBezTo>
                <a:cubicBezTo>
                  <a:pt x="4331219" y="1563988"/>
                  <a:pt x="4070081" y="1496002"/>
                  <a:pt x="3918501" y="1524000"/>
                </a:cubicBezTo>
                <a:cubicBezTo>
                  <a:pt x="3766921" y="1551998"/>
                  <a:pt x="3680057" y="1490783"/>
                  <a:pt x="3553193" y="1524000"/>
                </a:cubicBezTo>
                <a:cubicBezTo>
                  <a:pt x="3426329" y="1557217"/>
                  <a:pt x="3165929" y="1514853"/>
                  <a:pt x="2879656" y="1524000"/>
                </a:cubicBezTo>
                <a:cubicBezTo>
                  <a:pt x="2593383" y="1533147"/>
                  <a:pt x="2511647" y="1493933"/>
                  <a:pt x="2411605" y="1524000"/>
                </a:cubicBezTo>
                <a:cubicBezTo>
                  <a:pt x="2311563" y="1554067"/>
                  <a:pt x="1888031" y="1475709"/>
                  <a:pt x="1635326" y="1524000"/>
                </a:cubicBezTo>
                <a:cubicBezTo>
                  <a:pt x="1382621" y="1572291"/>
                  <a:pt x="1382025" y="1478744"/>
                  <a:pt x="1167275" y="1524000"/>
                </a:cubicBezTo>
                <a:cubicBezTo>
                  <a:pt x="952525" y="1569256"/>
                  <a:pt x="481047" y="1446230"/>
                  <a:pt x="254005" y="1524000"/>
                </a:cubicBezTo>
                <a:cubicBezTo>
                  <a:pt x="106048" y="1531438"/>
                  <a:pt x="-27943" y="1379481"/>
                  <a:pt x="0" y="1269995"/>
                </a:cubicBezTo>
                <a:cubicBezTo>
                  <a:pt x="-41269" y="1172924"/>
                  <a:pt x="28450" y="939947"/>
                  <a:pt x="0" y="792480"/>
                </a:cubicBezTo>
                <a:cubicBezTo>
                  <a:pt x="-28450" y="645013"/>
                  <a:pt x="13241" y="424587"/>
                  <a:pt x="0" y="25400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56301419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Viết từ còn thiếu vào chỗ trống: </a:t>
            </a:r>
            <a:r>
              <a:rPr lang="vi-VN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 dài của một đường tròn gọi là ………. của hình tròn đó.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5DA000-0D73-4ED8-BB07-4EA7C0304F47}"/>
              </a:ext>
            </a:extLst>
          </p:cNvPr>
          <p:cNvGrpSpPr/>
          <p:nvPr/>
        </p:nvGrpSpPr>
        <p:grpSpPr>
          <a:xfrm>
            <a:off x="2057400" y="2138106"/>
            <a:ext cx="4190999" cy="2527140"/>
            <a:chOff x="2057400" y="2138106"/>
            <a:chExt cx="4190999" cy="2527140"/>
          </a:xfrm>
        </p:grpSpPr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21435EE-BC00-4C13-8A64-486557312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85" r="49656" b="67136"/>
            <a:stretch/>
          </p:blipFill>
          <p:spPr>
            <a:xfrm>
              <a:off x="2057400" y="2138106"/>
              <a:ext cx="4190999" cy="252714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7AF74A-4A8E-4588-BD7D-05E28C196C24}"/>
                </a:ext>
              </a:extLst>
            </p:cNvPr>
            <p:cNvSpPr/>
            <p:nvPr/>
          </p:nvSpPr>
          <p:spPr>
            <a:xfrm>
              <a:off x="2461557" y="3312792"/>
              <a:ext cx="348204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Đường kính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9E7C29-B089-40F7-A002-8D78633BB8E1}"/>
              </a:ext>
            </a:extLst>
          </p:cNvPr>
          <p:cNvGrpSpPr/>
          <p:nvPr/>
        </p:nvGrpSpPr>
        <p:grpSpPr>
          <a:xfrm>
            <a:off x="2042954" y="4722578"/>
            <a:ext cx="4144268" cy="2884782"/>
            <a:chOff x="2042954" y="4722578"/>
            <a:chExt cx="4144268" cy="2884782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5F2D859-A266-4FE7-A979-32598759B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12" r="50217" b="11215"/>
            <a:stretch/>
          </p:blipFill>
          <p:spPr>
            <a:xfrm>
              <a:off x="2042954" y="4722578"/>
              <a:ext cx="4144268" cy="28847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5F335D-1D67-41EB-A23D-7FBCF7AA1E47}"/>
                </a:ext>
              </a:extLst>
            </p:cNvPr>
            <p:cNvSpPr/>
            <p:nvPr/>
          </p:nvSpPr>
          <p:spPr>
            <a:xfrm>
              <a:off x="2730825" y="6391870"/>
              <a:ext cx="2683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Diện tích</a:t>
              </a:r>
              <a:endPara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D60F66-EDD1-4D71-A035-1D56F6F14ADB}"/>
              </a:ext>
            </a:extLst>
          </p:cNvPr>
          <p:cNvGrpSpPr/>
          <p:nvPr/>
        </p:nvGrpSpPr>
        <p:grpSpPr>
          <a:xfrm>
            <a:off x="7772399" y="1833306"/>
            <a:ext cx="4190999" cy="2693472"/>
            <a:chOff x="7772399" y="1833306"/>
            <a:chExt cx="4190999" cy="2693472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08866F8-174B-4947-8E24-B617681BF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6" t="6561" b="67135"/>
            <a:stretch/>
          </p:blipFill>
          <p:spPr>
            <a:xfrm>
              <a:off x="7772399" y="1833306"/>
              <a:ext cx="4190999" cy="269347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B71C14-9D3A-4B76-B25F-8222E3CCB18F}"/>
                </a:ext>
              </a:extLst>
            </p:cNvPr>
            <p:cNvSpPr/>
            <p:nvPr/>
          </p:nvSpPr>
          <p:spPr>
            <a:xfrm>
              <a:off x="8537125" y="3357306"/>
              <a:ext cx="261481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Bán kính</a:t>
              </a:r>
              <a:endPara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714B48-B272-494D-8047-07B64FBF64AF}"/>
              </a:ext>
            </a:extLst>
          </p:cNvPr>
          <p:cNvGrpSpPr/>
          <p:nvPr/>
        </p:nvGrpSpPr>
        <p:grpSpPr>
          <a:xfrm>
            <a:off x="7725666" y="4584110"/>
            <a:ext cx="4237732" cy="2884782"/>
            <a:chOff x="7725666" y="4584110"/>
            <a:chExt cx="4237732" cy="2884782"/>
          </a:xfrm>
        </p:grpSpPr>
        <p:pic>
          <p:nvPicPr>
            <p:cNvPr id="6" name="Picture 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612B9B7-926D-4E51-A5E6-C5521D320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94" t="60612" b="11215"/>
            <a:stretch/>
          </p:blipFill>
          <p:spPr>
            <a:xfrm>
              <a:off x="7725666" y="4584110"/>
              <a:ext cx="4237732" cy="288478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586F46-9E82-448D-BDA4-E9F2A732C0C5}"/>
                </a:ext>
              </a:extLst>
            </p:cNvPr>
            <p:cNvSpPr/>
            <p:nvPr/>
          </p:nvSpPr>
          <p:spPr>
            <a:xfrm>
              <a:off x="8859606" y="6321926"/>
              <a:ext cx="19094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Chu vi</a:t>
              </a:r>
              <a:endPara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2F71835E-1CFB-4353-9D2F-073BEB6FB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89" y="5011624"/>
            <a:ext cx="25626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3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A669C69-4CA7-492D-8CBA-CAE3A0492F42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107</Words>
  <Application>Microsoft Office PowerPoint</Application>
  <PresentationFormat>Custom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EduFive</dc:title>
  <dc:creator>EduFive</dc:creator>
  <cp:lastModifiedBy>STD_OANH</cp:lastModifiedBy>
  <cp:revision>116</cp:revision>
  <dcterms:created xsi:type="dcterms:W3CDTF">2018-01-11T09:44:45Z</dcterms:created>
  <dcterms:modified xsi:type="dcterms:W3CDTF">2025-12-07T02:56:20Z</dcterms:modified>
</cp:coreProperties>
</file>