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8" r:id="rId2"/>
    <p:sldMasterId id="2147483760" r:id="rId3"/>
  </p:sldMasterIdLst>
  <p:notesMasterIdLst>
    <p:notesMasterId r:id="rId26"/>
  </p:notesMasterIdLst>
  <p:sldIdLst>
    <p:sldId id="282" r:id="rId4"/>
    <p:sldId id="270" r:id="rId5"/>
    <p:sldId id="257" r:id="rId6"/>
    <p:sldId id="269" r:id="rId7"/>
    <p:sldId id="271" r:id="rId8"/>
    <p:sldId id="258" r:id="rId9"/>
    <p:sldId id="283" r:id="rId10"/>
    <p:sldId id="288" r:id="rId11"/>
    <p:sldId id="260" r:id="rId12"/>
    <p:sldId id="284" r:id="rId13"/>
    <p:sldId id="285" r:id="rId14"/>
    <p:sldId id="286" r:id="rId15"/>
    <p:sldId id="278" r:id="rId16"/>
    <p:sldId id="275" r:id="rId17"/>
    <p:sldId id="287" r:id="rId18"/>
    <p:sldId id="289" r:id="rId19"/>
    <p:sldId id="290" r:id="rId20"/>
    <p:sldId id="291" r:id="rId21"/>
    <p:sldId id="292" r:id="rId22"/>
    <p:sldId id="293" r:id="rId23"/>
    <p:sldId id="294" r:id="rId24"/>
    <p:sldId id="263"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12/7/2025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12/7/2025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40.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F203640-C551-EC97-6448-79EFD726EB0D}"/>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55C4A482-F901-68D4-A802-B7FD7FBD0F1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4E49CE8-D201-E0E7-0CC6-2C7D4B897092}"/>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D68BFFC-52D0-C30C-17EF-8E6CD44BCB68}"/>
              </a:ext>
            </a:extLst>
          </p:cNvPr>
          <p:cNvPicPr>
            <a:picLocks noChangeAspect="1"/>
          </p:cNvPicPr>
          <p:nvPr/>
        </p:nvPicPr>
        <p:blipFill>
          <a:blip r:embed="rId5"/>
          <a:stretch>
            <a:fillRect/>
          </a:stretch>
        </p:blipFill>
        <p:spPr>
          <a:xfrm>
            <a:off x="589727" y="2761309"/>
            <a:ext cx="6888802" cy="2222742"/>
          </a:xfrm>
          <a:prstGeom prst="rect">
            <a:avLst/>
          </a:prstGeom>
        </p:spPr>
      </p:pic>
      <p:pic>
        <p:nvPicPr>
          <p:cNvPr id="6" name="Picture 5">
            <a:extLst>
              <a:ext uri="{FF2B5EF4-FFF2-40B4-BE49-F238E27FC236}">
                <a16:creationId xmlns:a16="http://schemas.microsoft.com/office/drawing/2014/main" id="{D84E958D-EFB1-B1A9-0B04-6C38C4833664}"/>
              </a:ext>
            </a:extLst>
          </p:cNvPr>
          <p:cNvPicPr>
            <a:picLocks noChangeAspect="1"/>
          </p:cNvPicPr>
          <p:nvPr/>
        </p:nvPicPr>
        <p:blipFill>
          <a:blip r:embed="rId6"/>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088434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23872" y="75074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1016000" y="2143760"/>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1208</Words>
  <Application>Microsoft Office PowerPoint</Application>
  <PresentationFormat>Widescreen</PresentationFormat>
  <Paragraphs>37</Paragraphs>
  <Slides>22</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#9Slide07 Marbelia Regular</vt:lpstr>
      <vt:lpstr>#9Slide07 SVNDessert Menu Scrip</vt:lpstr>
      <vt:lpstr>Arial</vt:lpstr>
      <vt:lpstr>Calibri</vt:lpstr>
      <vt:lpstr>Calibri Light</vt:lpstr>
      <vt:lpstr>Cambria</vt:lpstr>
      <vt:lpstr>等线</vt:lpstr>
      <vt:lpstr>Symbol</vt:lpstr>
      <vt:lpstr>Times New Roman</vt:lpstr>
      <vt:lpstr>思源黑体 CN Bold</vt:lpstr>
      <vt:lpstr>思源黑体 CN Normal</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STD_OANH</cp:lastModifiedBy>
  <cp:revision>51</cp:revision>
  <dcterms:created xsi:type="dcterms:W3CDTF">2022-08-12T16:31:42Z</dcterms:created>
  <dcterms:modified xsi:type="dcterms:W3CDTF">2025-12-07T03:04:08Z</dcterms:modified>
</cp:coreProperties>
</file>