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7" r:id="rId2"/>
    <p:sldId id="257" r:id="rId3"/>
    <p:sldId id="258" r:id="rId4"/>
    <p:sldId id="259" r:id="rId5"/>
    <p:sldId id="261" r:id="rId6"/>
    <p:sldId id="262" r:id="rId7"/>
    <p:sldId id="263" r:id="rId8"/>
    <p:sldId id="264" r:id="rId9"/>
    <p:sldId id="265" r:id="rId10"/>
    <p:sldId id="266" r:id="rId11"/>
    <p:sldId id="267" r:id="rId12"/>
    <p:sldId id="268" r:id="rId13"/>
    <p:sldId id="269" r:id="rId14"/>
    <p:sldId id="274" r:id="rId15"/>
    <p:sldId id="275" r:id="rId16"/>
    <p:sldId id="276" r:id="rId17"/>
    <p:sldId id="277" r:id="rId18"/>
    <p:sldId id="278" r:id="rId19"/>
    <p:sldId id="279" r:id="rId20"/>
    <p:sldId id="280" r:id="rId21"/>
    <p:sldId id="281" r:id="rId22"/>
    <p:sldId id="282" r:id="rId23"/>
    <p:sldId id="283"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BD991-AEF6-4EBA-93DC-DD812672CCF8}" type="datetimeFigureOut">
              <a:rPr lang="en-US" smtClean="0"/>
              <a:t>16/2/2025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242DC-3CC2-401F-8FA1-CFD2BF0BAB27}" type="slidenum">
              <a:rPr lang="en-US" smtClean="0"/>
              <a:t>‹#›</a:t>
            </a:fld>
            <a:endParaRPr lang="en-US"/>
          </a:p>
        </p:txBody>
      </p:sp>
    </p:spTree>
    <p:extLst>
      <p:ext uri="{BB962C8B-B14F-4D97-AF65-F5344CB8AC3E}">
        <p14:creationId xmlns:p14="http://schemas.microsoft.com/office/powerpoint/2010/main" val="3873692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78517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29907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3086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044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68616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8621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01489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15098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1490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67643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5651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58655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80341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71512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NHẬP ĐIỂM KHI TRÌNH CHIẾU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F9B67-1F47-4065-8694-9629BBE4A3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38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5507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8256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0" i="1" dirty="0" err="1">
                <a:solidFill>
                  <a:srgbClr val="000000"/>
                </a:solidFill>
                <a:effectLst/>
                <a:latin typeface="Open Sans" panose="020B0606030504020204" pitchFamily="34" charset="0"/>
              </a:rPr>
              <a:t>Bức</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tranh</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này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minh</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hoạ</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câu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chuyện</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về</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cây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ổi</a:t>
            </a:r>
            <a:r>
              <a:rPr lang="en-US" b="0" i="1" dirty="0">
                <a:solidFill>
                  <a:srgbClr val="000000"/>
                </a:solidFill>
                <a:effectLst/>
                <a:latin typeface="Open Sans" panose="020B0606030504020204" pitchFamily="34" charset="0"/>
              </a:rPr>
              <a:t> ở </a:t>
            </a:r>
            <a:r>
              <a:rPr lang="en-US" b="0" i="1" dirty="0" err="1">
                <a:solidFill>
                  <a:srgbClr val="000000"/>
                </a:solidFill>
                <a:effectLst/>
                <a:latin typeface="Open Sans" panose="020B0606030504020204" pitchFamily="34" charset="0"/>
              </a:rPr>
              <a:t>nhà</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cũ</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của</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bạn</a:t>
            </a:r>
            <a:r>
              <a:rPr lang="en-US" b="0" i="1" dirty="0">
                <a:solidFill>
                  <a:srgbClr val="000000"/>
                </a:solidFill>
                <a:effectLst/>
                <a:latin typeface="Open Sans" panose="020B0606030504020204" pitchFamily="34" charset="0"/>
              </a:rPr>
              <a:t> Bum. </a:t>
            </a:r>
            <a:r>
              <a:rPr lang="en-US" b="0" i="1" dirty="0" err="1">
                <a:solidFill>
                  <a:srgbClr val="000000"/>
                </a:solidFill>
                <a:effectLst/>
                <a:latin typeface="Open Sans" panose="020B0606030504020204" pitchFamily="34" charset="0"/>
              </a:rPr>
              <a:t>Cây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ổi</a:t>
            </a:r>
            <a:r>
              <a:rPr lang="en-US" b="0" i="1" dirty="0">
                <a:solidFill>
                  <a:srgbClr val="000000"/>
                </a:solidFill>
                <a:effectLst/>
                <a:latin typeface="Open Sans" panose="020B0606030504020204" pitchFamily="34" charset="0"/>
              </a:rPr>
              <a:t> do </a:t>
            </a:r>
            <a:r>
              <a:rPr lang="en-US" b="0" i="1" dirty="0" err="1">
                <a:solidFill>
                  <a:srgbClr val="000000"/>
                </a:solidFill>
                <a:effectLst/>
                <a:latin typeface="Open Sans" panose="020B0606030504020204" pitchFamily="34" charset="0"/>
              </a:rPr>
              <a:t>ông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nội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trồng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và</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đã</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đem</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lại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cho</a:t>
            </a:r>
            <a:r>
              <a:rPr lang="en-US" b="0" i="1" dirty="0">
                <a:solidFill>
                  <a:srgbClr val="000000"/>
                </a:solidFill>
                <a:effectLst/>
                <a:latin typeface="Open Sans" panose="020B0606030504020204" pitchFamily="34" charset="0"/>
              </a:rPr>
              <a:t> Bum </a:t>
            </a:r>
            <a:r>
              <a:rPr lang="en-US" b="0" i="1" dirty="0" err="1">
                <a:solidFill>
                  <a:srgbClr val="000000"/>
                </a:solidFill>
                <a:effectLst/>
                <a:latin typeface="Open Sans" panose="020B0606030504020204" pitchFamily="34" charset="0"/>
              </a:rPr>
              <a:t>rất</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nhiều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kỉ</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niệm</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với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ông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và</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bạn</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bè</a:t>
            </a:r>
            <a:r>
              <a:rPr lang="en-US" b="0" i="1" dirty="0">
                <a:solidFill>
                  <a:srgbClr val="000000"/>
                </a:solidFill>
                <a:effectLst/>
                <a:latin typeface="Open Sans" panose="020B0606030504020204" pitchFamily="34" charset="0"/>
              </a:rPr>
              <a:t>. Trong </a:t>
            </a:r>
            <a:r>
              <a:rPr lang="en-US" b="0" i="1" dirty="0" err="1">
                <a:solidFill>
                  <a:srgbClr val="000000"/>
                </a:solidFill>
                <a:effectLst/>
                <a:latin typeface="Open Sans" panose="020B0606030504020204" pitchFamily="34" charset="0"/>
              </a:rPr>
              <a:t>một</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bài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văn</a:t>
            </a:r>
            <a:r>
              <a:rPr lang="en-US" b="0" i="1" dirty="0">
                <a:solidFill>
                  <a:srgbClr val="000000"/>
                </a:solidFill>
                <a:effectLst/>
                <a:latin typeface="Open Sans" panose="020B0606030504020204" pitchFamily="34" charset="0"/>
              </a:rPr>
              <a:t>, Bum </a:t>
            </a:r>
            <a:r>
              <a:rPr lang="en-US" b="0" i="1" dirty="0" err="1">
                <a:solidFill>
                  <a:srgbClr val="000000"/>
                </a:solidFill>
                <a:effectLst/>
                <a:latin typeface="Open Sans" panose="020B0606030504020204" pitchFamily="34" charset="0"/>
              </a:rPr>
              <a:t>kể</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rằng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nhà</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mới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của</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minh</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không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có</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cây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ổi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cậu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thấy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rất</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nhớ</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Cô</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giáo</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đã</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kể</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cho</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bố</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mẹ</a:t>
            </a:r>
            <a:r>
              <a:rPr lang="en-US" b="0" i="1" dirty="0">
                <a:solidFill>
                  <a:srgbClr val="000000"/>
                </a:solidFill>
                <a:effectLst/>
                <a:latin typeface="Open Sans" panose="020B0606030504020204" pitchFamily="34" charset="0"/>
              </a:rPr>
              <a:t> Bum </a:t>
            </a:r>
            <a:r>
              <a:rPr lang="en-US" b="0" i="1" dirty="0" err="1">
                <a:solidFill>
                  <a:srgbClr val="000000"/>
                </a:solidFill>
                <a:effectLst/>
                <a:latin typeface="Open Sans" panose="020B0606030504020204" pitchFamily="34" charset="0"/>
              </a:rPr>
              <a:t>nghe</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về</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bài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văn</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và</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nỗi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nhớ</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nhung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của</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cậu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bé</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Hãy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đọc</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bài</a:t>
            </a:r>
            <a:r>
              <a:rPr lang="en-US" b="0" i="1" dirty="0">
                <a:solidFill>
                  <a:srgbClr val="000000"/>
                </a:solidFill>
                <a:effectLst/>
                <a:latin typeface="Open Sans" panose="020B0606030504020204" pitchFamily="34" charset="0"/>
              </a:rPr>
              <a:t> </a:t>
            </a:r>
            <a:r>
              <a:rPr lang="en-US" b="1" i="1" dirty="0">
                <a:solidFill>
                  <a:srgbClr val="000000"/>
                </a:solidFill>
                <a:effectLst/>
                <a:latin typeface="Open Sans" panose="020B0606030504020204" pitchFamily="34" charset="0"/>
              </a:rPr>
              <a:t>Con </a:t>
            </a:r>
            <a:r>
              <a:rPr lang="en-US" b="1" i="1" dirty="0" err="1">
                <a:solidFill>
                  <a:srgbClr val="000000"/>
                </a:solidFill>
                <a:effectLst/>
                <a:latin typeface="Open Sans" panose="020B0606030504020204" pitchFamily="34" charset="0"/>
              </a:rPr>
              <a:t>muốn</a:t>
            </a:r>
            <a:r>
              <a:rPr lang="en-US" b="1" i="1" dirty="0">
                <a:solidFill>
                  <a:srgbClr val="000000"/>
                </a:solidFill>
                <a:effectLst/>
                <a:latin typeface="Open Sans" panose="020B0606030504020204" pitchFamily="34" charset="0"/>
              </a:rPr>
              <a:t> </a:t>
            </a:r>
            <a:r>
              <a:rPr lang="en-US" b="1" i="1" dirty="0" err="1">
                <a:solidFill>
                  <a:srgbClr val="000000"/>
                </a:solidFill>
                <a:effectLst/>
                <a:latin typeface="Open Sans" panose="020B0606030504020204" pitchFamily="34" charset="0"/>
              </a:rPr>
              <a:t>làm</a:t>
            </a:r>
            <a:r>
              <a:rPr lang="en-US" b="1" i="1" dirty="0">
                <a:solidFill>
                  <a:srgbClr val="000000"/>
                </a:solidFill>
                <a:effectLst/>
                <a:latin typeface="Open Sans" panose="020B0606030504020204" pitchFamily="34" charset="0"/>
              </a:rPr>
              <a:t> </a:t>
            </a:r>
            <a:r>
              <a:rPr lang="en-US" b="1" i="1" dirty="0" err="1">
                <a:solidFill>
                  <a:srgbClr val="000000"/>
                </a:solidFill>
                <a:effectLst/>
                <a:latin typeface="Open Sans" panose="020B0606030504020204" pitchFamily="34" charset="0"/>
              </a:rPr>
              <a:t>mới</a:t>
            </a:r>
            <a:r>
              <a:rPr lang="en-US" b="1" i="1" dirty="0">
                <a:solidFill>
                  <a:srgbClr val="000000"/>
                </a:solidFill>
                <a:effectLst/>
                <a:latin typeface="Open Sans" panose="020B0606030504020204" pitchFamily="34" charset="0"/>
              </a:rPr>
              <a:t> </a:t>
            </a:r>
            <a:r>
              <a:rPr lang="en-US" b="1" i="1" dirty="0" err="1">
                <a:solidFill>
                  <a:srgbClr val="000000"/>
                </a:solidFill>
                <a:effectLst/>
                <a:latin typeface="Open Sans" panose="020B0606030504020204" pitchFamily="34" charset="0"/>
              </a:rPr>
              <a:t>cái</a:t>
            </a:r>
            <a:r>
              <a:rPr lang="en-US" b="1" i="1" dirty="0">
                <a:solidFill>
                  <a:srgbClr val="000000"/>
                </a:solidFill>
                <a:effectLst/>
                <a:latin typeface="Open Sans" panose="020B0606030504020204" pitchFamily="34" charset="0"/>
              </a:rPr>
              <a:t> </a:t>
            </a:r>
            <a:r>
              <a:rPr lang="en-US" b="1" i="1" dirty="0" err="1">
                <a:solidFill>
                  <a:srgbClr val="000000"/>
                </a:solidFill>
                <a:effectLst/>
                <a:latin typeface="Open Sans" panose="020B0606030504020204" pitchFamily="34" charset="0"/>
              </a:rPr>
              <a:t>cây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để</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biết</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bố</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mẹ</a:t>
            </a:r>
            <a:r>
              <a:rPr lang="en-US" b="0" i="1" dirty="0">
                <a:solidFill>
                  <a:srgbClr val="000000"/>
                </a:solidFill>
                <a:effectLst/>
                <a:latin typeface="Open Sans" panose="020B0606030504020204" pitchFamily="34" charset="0"/>
              </a:rPr>
              <a:t> Bum </a:t>
            </a:r>
            <a:r>
              <a:rPr lang="en-US" b="0" i="1" dirty="0" err="1">
                <a:solidFill>
                  <a:srgbClr val="000000"/>
                </a:solidFill>
                <a:effectLst/>
                <a:latin typeface="Open Sans" panose="020B0606030504020204" pitchFamily="34" charset="0"/>
              </a:rPr>
              <a:t>đã</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làm</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gì</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sau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khi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biết</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nỗi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nhớ</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nhung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của</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cậu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bé</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nhé</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867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3393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9190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1661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86651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543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2A3BBB-A0A9-47EA-A4DA-B69E4B41337A}" type="datetimeFigureOut">
              <a:rPr lang="en-US" smtClean="0"/>
              <a:t>16/2/2025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D2B77-5F87-4EA9-87B5-455D870781EC}" type="slidenum">
              <a:rPr lang="en-US" smtClean="0"/>
              <a:t>‹#›</a:t>
            </a:fld>
            <a:endParaRPr lang="en-US"/>
          </a:p>
        </p:txBody>
      </p:sp>
    </p:spTree>
    <p:extLst>
      <p:ext uri="{BB962C8B-B14F-4D97-AF65-F5344CB8AC3E}">
        <p14:creationId xmlns:p14="http://schemas.microsoft.com/office/powerpoint/2010/main" val="290525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A3BBB-A0A9-47EA-A4DA-B69E4B41337A}" type="datetimeFigureOut">
              <a:rPr lang="en-US" smtClean="0"/>
              <a:t>16/2/2025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D2B77-5F87-4EA9-87B5-455D870781EC}" type="slidenum">
              <a:rPr lang="en-US" smtClean="0"/>
              <a:t>‹#›</a:t>
            </a:fld>
            <a:endParaRPr lang="en-US"/>
          </a:p>
        </p:txBody>
      </p:sp>
    </p:spTree>
    <p:extLst>
      <p:ext uri="{BB962C8B-B14F-4D97-AF65-F5344CB8AC3E}">
        <p14:creationId xmlns:p14="http://schemas.microsoft.com/office/powerpoint/2010/main" val="119527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A3BBB-A0A9-47EA-A4DA-B69E4B41337A}" type="datetimeFigureOut">
              <a:rPr lang="en-US" smtClean="0"/>
              <a:t>16/2/2025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D2B77-5F87-4EA9-87B5-455D870781EC}" type="slidenum">
              <a:rPr lang="en-US" smtClean="0"/>
              <a:t>‹#›</a:t>
            </a:fld>
            <a:endParaRPr lang="en-US"/>
          </a:p>
        </p:txBody>
      </p:sp>
    </p:spTree>
    <p:extLst>
      <p:ext uri="{BB962C8B-B14F-4D97-AF65-F5344CB8AC3E}">
        <p14:creationId xmlns:p14="http://schemas.microsoft.com/office/powerpoint/2010/main" val="838237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A3D7C8C-B670-4793-8BB1-C1ED043FB6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7945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A3BBB-A0A9-47EA-A4DA-B69E4B41337A}" type="datetimeFigureOut">
              <a:rPr lang="en-US" smtClean="0"/>
              <a:t>16/2/2025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D2B77-5F87-4EA9-87B5-455D870781EC}" type="slidenum">
              <a:rPr lang="en-US" smtClean="0"/>
              <a:t>‹#›</a:t>
            </a:fld>
            <a:endParaRPr lang="en-US"/>
          </a:p>
        </p:txBody>
      </p:sp>
    </p:spTree>
    <p:extLst>
      <p:ext uri="{BB962C8B-B14F-4D97-AF65-F5344CB8AC3E}">
        <p14:creationId xmlns:p14="http://schemas.microsoft.com/office/powerpoint/2010/main" val="281718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2A3BBB-A0A9-47EA-A4DA-B69E4B41337A}" type="datetimeFigureOut">
              <a:rPr lang="en-US" smtClean="0"/>
              <a:t>16/2/2025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D2B77-5F87-4EA9-87B5-455D870781EC}" type="slidenum">
              <a:rPr lang="en-US" smtClean="0"/>
              <a:t>‹#›</a:t>
            </a:fld>
            <a:endParaRPr lang="en-US"/>
          </a:p>
        </p:txBody>
      </p:sp>
    </p:spTree>
    <p:extLst>
      <p:ext uri="{BB962C8B-B14F-4D97-AF65-F5344CB8AC3E}">
        <p14:creationId xmlns:p14="http://schemas.microsoft.com/office/powerpoint/2010/main" val="60145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2A3BBB-A0A9-47EA-A4DA-B69E4B41337A}" type="datetimeFigureOut">
              <a:rPr lang="en-US" smtClean="0"/>
              <a:t>16/2/2025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D2B77-5F87-4EA9-87B5-455D870781EC}" type="slidenum">
              <a:rPr lang="en-US" smtClean="0"/>
              <a:t>‹#›</a:t>
            </a:fld>
            <a:endParaRPr lang="en-US"/>
          </a:p>
        </p:txBody>
      </p:sp>
    </p:spTree>
    <p:extLst>
      <p:ext uri="{BB962C8B-B14F-4D97-AF65-F5344CB8AC3E}">
        <p14:creationId xmlns:p14="http://schemas.microsoft.com/office/powerpoint/2010/main" val="47399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2A3BBB-A0A9-47EA-A4DA-B69E4B41337A}" type="datetimeFigureOut">
              <a:rPr lang="en-US" smtClean="0"/>
              <a:t>16/2/2025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D2B77-5F87-4EA9-87B5-455D870781EC}" type="slidenum">
              <a:rPr lang="en-US" smtClean="0"/>
              <a:t>‹#›</a:t>
            </a:fld>
            <a:endParaRPr lang="en-US"/>
          </a:p>
        </p:txBody>
      </p:sp>
    </p:spTree>
    <p:extLst>
      <p:ext uri="{BB962C8B-B14F-4D97-AF65-F5344CB8AC3E}">
        <p14:creationId xmlns:p14="http://schemas.microsoft.com/office/powerpoint/2010/main" val="38081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2A3BBB-A0A9-47EA-A4DA-B69E4B41337A}" type="datetimeFigureOut">
              <a:rPr lang="en-US" smtClean="0"/>
              <a:t>16/2/2025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D2B77-5F87-4EA9-87B5-455D870781EC}" type="slidenum">
              <a:rPr lang="en-US" smtClean="0"/>
              <a:t>‹#›</a:t>
            </a:fld>
            <a:endParaRPr lang="en-US"/>
          </a:p>
        </p:txBody>
      </p:sp>
    </p:spTree>
    <p:extLst>
      <p:ext uri="{BB962C8B-B14F-4D97-AF65-F5344CB8AC3E}">
        <p14:creationId xmlns:p14="http://schemas.microsoft.com/office/powerpoint/2010/main" val="137680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A3BBB-A0A9-47EA-A4DA-B69E4B41337A}" type="datetimeFigureOut">
              <a:rPr lang="en-US" smtClean="0"/>
              <a:t>16/2/2025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D2B77-5F87-4EA9-87B5-455D870781EC}" type="slidenum">
              <a:rPr lang="en-US" smtClean="0"/>
              <a:t>‹#›</a:t>
            </a:fld>
            <a:endParaRPr lang="en-US"/>
          </a:p>
        </p:txBody>
      </p:sp>
    </p:spTree>
    <p:extLst>
      <p:ext uri="{BB962C8B-B14F-4D97-AF65-F5344CB8AC3E}">
        <p14:creationId xmlns:p14="http://schemas.microsoft.com/office/powerpoint/2010/main" val="292959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2A3BBB-A0A9-47EA-A4DA-B69E4B41337A}" type="datetimeFigureOut">
              <a:rPr lang="en-US" smtClean="0"/>
              <a:t>16/2/2025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D2B77-5F87-4EA9-87B5-455D870781EC}" type="slidenum">
              <a:rPr lang="en-US" smtClean="0"/>
              <a:t>‹#›</a:t>
            </a:fld>
            <a:endParaRPr lang="en-US"/>
          </a:p>
        </p:txBody>
      </p:sp>
    </p:spTree>
    <p:extLst>
      <p:ext uri="{BB962C8B-B14F-4D97-AF65-F5344CB8AC3E}">
        <p14:creationId xmlns:p14="http://schemas.microsoft.com/office/powerpoint/2010/main" val="155322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2A3BBB-A0A9-47EA-A4DA-B69E4B41337A}" type="datetimeFigureOut">
              <a:rPr lang="en-US" smtClean="0"/>
              <a:t>16/2/2025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D2B77-5F87-4EA9-87B5-455D870781EC}" type="slidenum">
              <a:rPr lang="en-US" smtClean="0"/>
              <a:t>‹#›</a:t>
            </a:fld>
            <a:endParaRPr lang="en-US"/>
          </a:p>
        </p:txBody>
      </p:sp>
    </p:spTree>
    <p:extLst>
      <p:ext uri="{BB962C8B-B14F-4D97-AF65-F5344CB8AC3E}">
        <p14:creationId xmlns:p14="http://schemas.microsoft.com/office/powerpoint/2010/main" val="357683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A3BBB-A0A9-47EA-A4DA-B69E4B41337A}" type="datetimeFigureOut">
              <a:rPr lang="en-US" smtClean="0"/>
              <a:t>16/2/2025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D2B77-5F87-4EA9-87B5-455D870781EC}" type="slidenum">
              <a:rPr lang="en-US" smtClean="0"/>
              <a:t>‹#›</a:t>
            </a:fld>
            <a:endParaRPr lang="en-US"/>
          </a:p>
        </p:txBody>
      </p:sp>
    </p:spTree>
    <p:extLst>
      <p:ext uri="{BB962C8B-B14F-4D97-AF65-F5344CB8AC3E}">
        <p14:creationId xmlns:p14="http://schemas.microsoft.com/office/powerpoint/2010/main" val="3870200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3.em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emf"/><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3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3.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wmf"/><Relationship Id="rId3" Type="http://schemas.openxmlformats.org/officeDocument/2006/relationships/control" Target="../activeX/activeX2.xml"/><Relationship Id="rId7" Type="http://schemas.openxmlformats.org/officeDocument/2006/relationships/notesSlide" Target="../notesSlides/notesSlide22.xml"/><Relationship Id="rId12" Type="http://schemas.openxmlformats.org/officeDocument/2006/relationships/image" Target="../media/image48.png"/><Relationship Id="rId2" Type="http://schemas.openxmlformats.org/officeDocument/2006/relationships/control" Target="../activeX/activeX1.xml"/><Relationship Id="rId16" Type="http://schemas.openxmlformats.org/officeDocument/2006/relationships/image" Target="../media/image52.wmf"/><Relationship Id="rId1" Type="http://schemas.openxmlformats.org/officeDocument/2006/relationships/vmlDrawing" Target="../drawings/vmlDrawing1.vml"/><Relationship Id="rId6" Type="http://schemas.openxmlformats.org/officeDocument/2006/relationships/slideLayout" Target="../slideLayouts/slideLayout7.xml"/><Relationship Id="rId11" Type="http://schemas.openxmlformats.org/officeDocument/2006/relationships/image" Target="../media/image47.png"/><Relationship Id="rId5" Type="http://schemas.openxmlformats.org/officeDocument/2006/relationships/control" Target="../activeX/activeX4.xml"/><Relationship Id="rId15" Type="http://schemas.openxmlformats.org/officeDocument/2006/relationships/image" Target="../media/image51.wmf"/><Relationship Id="rId10" Type="http://schemas.openxmlformats.org/officeDocument/2006/relationships/image" Target="../media/image46.png"/><Relationship Id="rId4" Type="http://schemas.openxmlformats.org/officeDocument/2006/relationships/control" Target="../activeX/activeX3.xml"/><Relationship Id="rId9" Type="http://schemas.openxmlformats.org/officeDocument/2006/relationships/image" Target="../media/image45.png"/><Relationship Id="rId14" Type="http://schemas.openxmlformats.org/officeDocument/2006/relationships/image" Target="../media/image50.wmf"/></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10"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NULL"/><Relationship Id="rId5" Type="http://schemas.openxmlformats.org/officeDocument/2006/relationships/image" Target="../media/image1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D758C8AA-45BA-4BB5-AB05-DCEE3AC9E8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21" name="图片 20">
            <a:extLst>
              <a:ext uri="{FF2B5EF4-FFF2-40B4-BE49-F238E27FC236}">
                <a16:creationId xmlns:a16="http://schemas.microsoft.com/office/drawing/2014/main" id="{45B98219-E869-42EE-AB78-80AB11DBD2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5665306" y="-1"/>
            <a:ext cx="5632172" cy="980661"/>
          </a:xfrm>
          <a:prstGeom prst="rect">
            <a:avLst/>
          </a:prstGeom>
        </p:spPr>
      </p:pic>
      <p:pic>
        <p:nvPicPr>
          <p:cNvPr id="22" name="图片 21">
            <a:extLst>
              <a:ext uri="{FF2B5EF4-FFF2-40B4-BE49-F238E27FC236}">
                <a16:creationId xmlns:a16="http://schemas.microsoft.com/office/drawing/2014/main" id="{401E25C0-9AC5-4440-8F4B-8A798FD25A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 name="Picture 1">
            <a:extLst>
              <a:ext uri="{FF2B5EF4-FFF2-40B4-BE49-F238E27FC236}">
                <a16:creationId xmlns:a16="http://schemas.microsoft.com/office/drawing/2014/main" id="{A7425D6A-16B0-3C5F-8E99-5D345FDF5BD8}"/>
              </a:ext>
            </a:extLst>
          </p:cNvPr>
          <p:cNvPicPr>
            <a:picLocks noChangeAspect="1"/>
          </p:cNvPicPr>
          <p:nvPr/>
        </p:nvPicPr>
        <p:blipFill>
          <a:blip r:embed="rId5"/>
          <a:stretch>
            <a:fillRect/>
          </a:stretch>
        </p:blipFill>
        <p:spPr>
          <a:xfrm>
            <a:off x="4440254" y="823650"/>
            <a:ext cx="3939241" cy="1152295"/>
          </a:xfrm>
          <a:prstGeom prst="rect">
            <a:avLst/>
          </a:prstGeom>
        </p:spPr>
      </p:pic>
      <p:pic>
        <p:nvPicPr>
          <p:cNvPr id="9" name="Picture 8">
            <a:extLst>
              <a:ext uri="{FF2B5EF4-FFF2-40B4-BE49-F238E27FC236}">
                <a16:creationId xmlns:a16="http://schemas.microsoft.com/office/drawing/2014/main" id="{9BE7184E-D49B-578B-CFD6-9E489EDC9C78}"/>
              </a:ext>
            </a:extLst>
          </p:cNvPr>
          <p:cNvPicPr>
            <a:picLocks noChangeAspect="1"/>
          </p:cNvPicPr>
          <p:nvPr/>
        </p:nvPicPr>
        <p:blipFill>
          <a:blip r:embed="rId6"/>
          <a:stretch>
            <a:fillRect/>
          </a:stretch>
        </p:blipFill>
        <p:spPr>
          <a:xfrm>
            <a:off x="2027835" y="2414870"/>
            <a:ext cx="7968163" cy="4529721"/>
          </a:xfrm>
          <a:prstGeom prst="rect">
            <a:avLst/>
          </a:prstGeom>
        </p:spPr>
      </p:pic>
      <p:pic>
        <p:nvPicPr>
          <p:cNvPr id="12" name="Picture 11">
            <a:extLst>
              <a:ext uri="{FF2B5EF4-FFF2-40B4-BE49-F238E27FC236}">
                <a16:creationId xmlns:a16="http://schemas.microsoft.com/office/drawing/2014/main" id="{46ED4177-1B9C-8AC2-2C68-C7181723824D}"/>
              </a:ext>
            </a:extLst>
          </p:cNvPr>
          <p:cNvPicPr>
            <a:picLocks noChangeAspect="1"/>
          </p:cNvPicPr>
          <p:nvPr/>
        </p:nvPicPr>
        <p:blipFill>
          <a:blip r:embed="rId7"/>
          <a:stretch>
            <a:fillRect/>
          </a:stretch>
        </p:blipFill>
        <p:spPr>
          <a:xfrm>
            <a:off x="282723" y="844962"/>
            <a:ext cx="2566638" cy="1615580"/>
          </a:xfrm>
          <a:prstGeom prst="rect">
            <a:avLst/>
          </a:prstGeom>
        </p:spPr>
      </p:pic>
      <p:pic>
        <p:nvPicPr>
          <p:cNvPr id="14" name="Picture 13" descr="A tree with green leaves&#10;&#10;Description automatically generated">
            <a:extLst>
              <a:ext uri="{FF2B5EF4-FFF2-40B4-BE49-F238E27FC236}">
                <a16:creationId xmlns:a16="http://schemas.microsoft.com/office/drawing/2014/main" id="{39AF9596-EB7F-E03B-6621-5797259687B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000" b="89778" l="9778" r="89778">
                        <a14:foregroundMark x1="49778" y1="8000" x2="49778" y2="8000"/>
                        <a14:foregroundMark x1="55556" y1="8444" x2="55556" y2="8444"/>
                        <a14:foregroundMark x1="66667" y1="9778" x2="66667" y2="9778"/>
                        <a14:foregroundMark x1="72889" y1="12889" x2="72889" y2="12889"/>
                        <a14:foregroundMark x1="73778" y1="14222" x2="73778" y2="14222"/>
                      </a14:backgroundRemoval>
                    </a14:imgEffect>
                  </a14:imgLayer>
                </a14:imgProps>
              </a:ext>
              <a:ext uri="{28A0092B-C50C-407E-A947-70E740481C1C}">
                <a14:useLocalDpi xmlns:a14="http://schemas.microsoft.com/office/drawing/2010/main" val="0"/>
              </a:ext>
            </a:extLst>
          </a:blip>
          <a:stretch>
            <a:fillRect/>
          </a:stretch>
        </p:blipFill>
        <p:spPr>
          <a:xfrm>
            <a:off x="8481850" y="2406869"/>
            <a:ext cx="4950864" cy="4950864"/>
          </a:xfrm>
          <a:prstGeom prst="rect">
            <a:avLst/>
          </a:prstGeom>
        </p:spPr>
      </p:pic>
      <p:sp>
        <p:nvSpPr>
          <p:cNvPr id="10" name="Rectangle 9"/>
          <p:cNvSpPr/>
          <p:nvPr/>
        </p:nvSpPr>
        <p:spPr>
          <a:xfrm>
            <a:off x="3621825" y="5183570"/>
            <a:ext cx="4560416" cy="584775"/>
          </a:xfrm>
          <a:prstGeom prst="rect">
            <a:avLst/>
          </a:prstGeom>
          <a:noFill/>
        </p:spPr>
        <p:txBody>
          <a:bodyPr wrap="none" lIns="91440" tIns="45720" rIns="91440" bIns="45720">
            <a:spAutoFit/>
          </a:bodyPr>
          <a:lstStyle/>
          <a:p>
            <a:pPr algn="ctr"/>
            <a:r>
              <a:rPr lang="en-US" sz="3200" b="1" cap="none" spc="0" smtClean="0">
                <a:ln w="22225">
                  <a:solidFill>
                    <a:schemeClr val="accent2"/>
                  </a:solidFill>
                  <a:prstDash val="solid"/>
                </a:ln>
                <a:solidFill>
                  <a:srgbClr val="FF0000"/>
                </a:solidFill>
                <a:effectLst/>
              </a:rPr>
              <a:t>GV: PHẠM THỊ KIM OANH</a:t>
            </a:r>
            <a:endParaRPr lang="en-US" sz="3200" b="1" cap="none" spc="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499693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pic>
        <p:nvPicPr>
          <p:cNvPr id="3" name="Picture 2">
            <a:extLst>
              <a:ext uri="{FF2B5EF4-FFF2-40B4-BE49-F238E27FC236}">
                <a16:creationId xmlns:a16="http://schemas.microsoft.com/office/drawing/2014/main" id="{0A368C64-B1BA-E3FC-AFC4-6E194EB2E1CF}"/>
              </a:ext>
            </a:extLst>
          </p:cNvPr>
          <p:cNvPicPr>
            <a:picLocks noChangeAspect="1"/>
          </p:cNvPicPr>
          <p:nvPr/>
        </p:nvPicPr>
        <p:blipFill>
          <a:blip r:embed="rId5"/>
          <a:stretch>
            <a:fillRect/>
          </a:stretch>
        </p:blipFill>
        <p:spPr>
          <a:xfrm>
            <a:off x="1726057" y="-230478"/>
            <a:ext cx="9010069" cy="2081422"/>
          </a:xfrm>
          <a:prstGeom prst="rect">
            <a:avLst/>
          </a:prstGeom>
        </p:spPr>
      </p:pic>
      <p:sp>
        <p:nvSpPr>
          <p:cNvPr id="4" name="矩形 29">
            <a:extLst>
              <a:ext uri="{FF2B5EF4-FFF2-40B4-BE49-F238E27FC236}">
                <a16:creationId xmlns:a16="http://schemas.microsoft.com/office/drawing/2014/main" id="{75BC6175-F8D7-10C6-4586-D02172E99448}"/>
              </a:ext>
            </a:extLst>
          </p:cNvPr>
          <p:cNvSpPr/>
          <p:nvPr/>
        </p:nvSpPr>
        <p:spPr>
          <a:xfrm>
            <a:off x="2219924" y="2137000"/>
            <a:ext cx="8249206" cy="715089"/>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Đoạn 1: Từ đầu đến </a:t>
            </a:r>
            <a:r>
              <a:rPr lang="en-US" sz="3600" b="1" i="1" dirty="0" err="1">
                <a:solidFill>
                  <a:prstClr val="black"/>
                </a:solidFill>
                <a:latin typeface="Cambria" panose="02040503050406030204" pitchFamily="18" charset="0"/>
                <a:ea typeface="Cambria" panose="02040503050406030204" pitchFamily="18" charset="0"/>
              </a:rPr>
              <a:t>như</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ba</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nó</a:t>
            </a:r>
            <a:r>
              <a:rPr lang="en-US" sz="3600" b="1" i="1" dirty="0">
                <a:solidFill>
                  <a:prstClr val="black"/>
                </a:solidFill>
                <a:latin typeface="Cambria" panose="02040503050406030204" pitchFamily="18" charset="0"/>
                <a:ea typeface="Cambria" panose="02040503050406030204" pitchFamily="18" charset="0"/>
              </a:rPr>
              <a:t>. </a:t>
            </a:r>
            <a:endPar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矩形 29">
            <a:extLst>
              <a:ext uri="{FF2B5EF4-FFF2-40B4-BE49-F238E27FC236}">
                <a16:creationId xmlns:a16="http://schemas.microsoft.com/office/drawing/2014/main" id="{3B4D73D9-3568-9CC4-C247-95B561699290}"/>
              </a:ext>
            </a:extLst>
          </p:cNvPr>
          <p:cNvSpPr/>
          <p:nvPr/>
        </p:nvSpPr>
        <p:spPr>
          <a:xfrm>
            <a:off x="2292078" y="3133593"/>
            <a:ext cx="8602063" cy="578882"/>
          </a:xfrm>
          <a:prstGeom prst="roundRect">
            <a:avLst/>
          </a:prstGeom>
          <a:solidFill>
            <a:srgbClr val="FFFF00"/>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2800" b="1" dirty="0">
                <a:solidFill>
                  <a:prstClr val="black"/>
                </a:solidFill>
                <a:latin typeface="Cambria" panose="02040503050406030204" pitchFamily="18" charset="0"/>
                <a:ea typeface="Cambria" panose="02040503050406030204" pitchFamily="18" charset="0"/>
              </a:rPr>
              <a:t>Đoạn 2: Tiếp theo đến </a:t>
            </a:r>
            <a:r>
              <a:rPr lang="en-US" sz="2800" b="1" i="1" dirty="0" err="1">
                <a:solidFill>
                  <a:prstClr val="black"/>
                </a:solidFill>
                <a:latin typeface="Cambria" panose="02040503050406030204" pitchFamily="18" charset="0"/>
                <a:ea typeface="Cambria" panose="02040503050406030204" pitchFamily="18" charset="0"/>
              </a:rPr>
              <a:t>khắp</a:t>
            </a:r>
            <a:r>
              <a:rPr lang="en-US" sz="2800" b="1" i="1" dirty="0">
                <a:solidFill>
                  <a:prstClr val="black"/>
                </a:solidFill>
                <a:latin typeface="Cambria" panose="02040503050406030204" pitchFamily="18" charset="0"/>
                <a:ea typeface="Cambria" panose="02040503050406030204" pitchFamily="18" charset="0"/>
              </a:rPr>
              <a:t> </a:t>
            </a:r>
            <a:r>
              <a:rPr lang="en-US" sz="2800" b="1" i="1" dirty="0" err="1">
                <a:solidFill>
                  <a:prstClr val="black"/>
                </a:solidFill>
                <a:latin typeface="Cambria" panose="02040503050406030204" pitchFamily="18" charset="0"/>
                <a:ea typeface="Cambria" panose="02040503050406030204" pitchFamily="18" charset="0"/>
              </a:rPr>
              <a:t>sân</a:t>
            </a:r>
            <a:r>
              <a:rPr lang="en-US" sz="2800" b="1" i="1" dirty="0">
                <a:solidFill>
                  <a:prstClr val="black"/>
                </a:solidFill>
                <a:latin typeface="Cambria" panose="02040503050406030204" pitchFamily="18" charset="0"/>
                <a:ea typeface="Cambria" panose="02040503050406030204" pitchFamily="18" charset="0"/>
              </a:rPr>
              <a:t> </a:t>
            </a:r>
            <a:r>
              <a:rPr lang="en-US" sz="2800" b="1" i="1" dirty="0" err="1">
                <a:solidFill>
                  <a:prstClr val="black"/>
                </a:solidFill>
                <a:latin typeface="Cambria" panose="02040503050406030204" pitchFamily="18" charset="0"/>
                <a:ea typeface="Cambria" panose="02040503050406030204" pitchFamily="18" charset="0"/>
              </a:rPr>
              <a:t>thơm</a:t>
            </a:r>
            <a:r>
              <a:rPr lang="en-US" sz="2800" b="1" i="1" dirty="0">
                <a:solidFill>
                  <a:prstClr val="black"/>
                </a:solidFill>
                <a:latin typeface="Cambria" panose="02040503050406030204" pitchFamily="18" charset="0"/>
                <a:ea typeface="Cambria" panose="02040503050406030204" pitchFamily="18" charset="0"/>
              </a:rPr>
              <a:t> </a:t>
            </a:r>
            <a:r>
              <a:rPr lang="en-US" sz="2800" b="1" i="1" dirty="0" err="1">
                <a:solidFill>
                  <a:prstClr val="black"/>
                </a:solidFill>
                <a:latin typeface="Cambria" panose="02040503050406030204" pitchFamily="18" charset="0"/>
                <a:ea typeface="Cambria" panose="02040503050406030204" pitchFamily="18" charset="0"/>
              </a:rPr>
              <a:t>lừng</a:t>
            </a:r>
            <a:endPar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矩形 29">
            <a:extLst>
              <a:ext uri="{FF2B5EF4-FFF2-40B4-BE49-F238E27FC236}">
                <a16:creationId xmlns:a16="http://schemas.microsoft.com/office/drawing/2014/main" id="{C6CA2F9C-6CC3-4BEB-7A0A-D2490BD758F3}"/>
              </a:ext>
            </a:extLst>
          </p:cNvPr>
          <p:cNvSpPr/>
          <p:nvPr/>
        </p:nvSpPr>
        <p:spPr>
          <a:xfrm>
            <a:off x="2524869" y="4002984"/>
            <a:ext cx="8426910" cy="646986"/>
          </a:xfrm>
          <a:prstGeom prst="roundRect">
            <a:avLst/>
          </a:prstGeom>
          <a:solidFill>
            <a:schemeClr val="accent6">
              <a:lumMod val="20000"/>
              <a:lumOff val="8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3: Tiếp theo đến </a:t>
            </a:r>
            <a:r>
              <a:rPr lang="en-US" sz="3200" b="1" i="1" dirty="0" err="1">
                <a:solidFill>
                  <a:prstClr val="black"/>
                </a:solidFill>
                <a:latin typeface="Cambria" panose="02040503050406030204" pitchFamily="18" charset="0"/>
                <a:ea typeface="Cambria" panose="02040503050406030204" pitchFamily="18" charset="0"/>
              </a:rPr>
              <a:t>lũ</a:t>
            </a:r>
            <a:r>
              <a:rPr lang="en-US" sz="3200" b="1" i="1" dirty="0">
                <a:solidFill>
                  <a:prstClr val="black"/>
                </a:solidFill>
                <a:latin typeface="Cambria" panose="02040503050406030204" pitchFamily="18" charset="0"/>
                <a:ea typeface="Cambria" panose="02040503050406030204" pitchFamily="18" charset="0"/>
              </a:rPr>
              <a:t> </a:t>
            </a:r>
            <a:r>
              <a:rPr lang="en-US" sz="3200" b="1" i="1" dirty="0" err="1">
                <a:solidFill>
                  <a:prstClr val="black"/>
                </a:solidFill>
                <a:latin typeface="Cambria" panose="02040503050406030204" pitchFamily="18" charset="0"/>
                <a:ea typeface="Cambria" panose="02040503050406030204" pitchFamily="18" charset="0"/>
              </a:rPr>
              <a:t>trẻ</a:t>
            </a:r>
            <a:r>
              <a:rPr lang="en-US" sz="3200" b="1" i="1" dirty="0">
                <a:solidFill>
                  <a:prstClr val="black"/>
                </a:solidFill>
                <a:latin typeface="Cambria" panose="02040503050406030204" pitchFamily="18" charset="0"/>
                <a:ea typeface="Cambria" panose="02040503050406030204" pitchFamily="18" charset="0"/>
              </a:rPr>
              <a:t> </a:t>
            </a:r>
            <a:r>
              <a:rPr lang="en-US" sz="3200" b="1" i="1" dirty="0" err="1">
                <a:solidFill>
                  <a:prstClr val="black"/>
                </a:solidFill>
                <a:latin typeface="Cambria" panose="02040503050406030204" pitchFamily="18" charset="0"/>
                <a:ea typeface="Cambria" panose="02040503050406030204" pitchFamily="18" charset="0"/>
              </a:rPr>
              <a:t>vui</a:t>
            </a:r>
            <a:r>
              <a:rPr lang="en-US" sz="3200" b="1" i="1" dirty="0">
                <a:solidFill>
                  <a:prstClr val="black"/>
                </a:solidFill>
                <a:latin typeface="Cambria" panose="02040503050406030204" pitchFamily="18" charset="0"/>
                <a:ea typeface="Cambria" panose="02040503050406030204" pitchFamily="18" charset="0"/>
              </a:rPr>
              <a:t> </a:t>
            </a:r>
            <a:r>
              <a:rPr lang="en-US" sz="3200" b="1" i="1" dirty="0" err="1">
                <a:solidFill>
                  <a:prstClr val="black"/>
                </a:solidFill>
                <a:latin typeface="Cambria" panose="02040503050406030204" pitchFamily="18" charset="0"/>
                <a:ea typeface="Cambria" panose="02040503050406030204" pitchFamily="18" charset="0"/>
              </a:rPr>
              <a:t>chơi</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矩形 29">
            <a:extLst>
              <a:ext uri="{FF2B5EF4-FFF2-40B4-BE49-F238E27FC236}">
                <a16:creationId xmlns:a16="http://schemas.microsoft.com/office/drawing/2014/main" id="{34DCD3BB-92A9-2EFB-4425-B25B759DBAB9}"/>
              </a:ext>
            </a:extLst>
          </p:cNvPr>
          <p:cNvSpPr/>
          <p:nvPr/>
        </p:nvSpPr>
        <p:spPr>
          <a:xfrm>
            <a:off x="4106856" y="4897956"/>
            <a:ext cx="4543158" cy="646986"/>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4:</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Còn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lại</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9337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pic>
        <p:nvPicPr>
          <p:cNvPr id="5" name="Picture 4">
            <a:extLst>
              <a:ext uri="{FF2B5EF4-FFF2-40B4-BE49-F238E27FC236}">
                <a16:creationId xmlns:a16="http://schemas.microsoft.com/office/drawing/2014/main" id="{0576B330-87EF-9766-949A-709FF8E225D2}"/>
              </a:ext>
            </a:extLst>
          </p:cNvPr>
          <p:cNvPicPr>
            <a:picLocks noChangeAspect="1"/>
          </p:cNvPicPr>
          <p:nvPr/>
        </p:nvPicPr>
        <p:blipFill>
          <a:blip r:embed="rId5"/>
          <a:stretch>
            <a:fillRect/>
          </a:stretch>
        </p:blipFill>
        <p:spPr>
          <a:xfrm>
            <a:off x="3088948" y="397897"/>
            <a:ext cx="5803895" cy="554784"/>
          </a:xfrm>
          <a:prstGeom prst="rect">
            <a:avLst/>
          </a:prstGeom>
        </p:spPr>
      </p:pic>
      <p:sp>
        <p:nvSpPr>
          <p:cNvPr id="6" name="TextBox 5">
            <a:extLst>
              <a:ext uri="{FF2B5EF4-FFF2-40B4-BE49-F238E27FC236}">
                <a16:creationId xmlns:a16="http://schemas.microsoft.com/office/drawing/2014/main" id="{AD00F250-0341-5795-C792-2C0BFD061105}"/>
              </a:ext>
            </a:extLst>
          </p:cNvPr>
          <p:cNvSpPr txBox="1"/>
          <p:nvPr/>
        </p:nvSpPr>
        <p:spPr>
          <a:xfrm>
            <a:off x="294290" y="1271752"/>
            <a:ext cx="7777655"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Ở phố, người ta chỉ trồng được những loại cây be bé. Nhưng sân nhà cũ của Bum lại có một cây ổi. Ông nội kể, lúc mẹ mang bầu nó, ông đã trồng cây ổi này. Ông nghĩ hồi nhỏ ba nó vô cùng thích ổi nên chắc cháu mình cũng sẽ thích ổi như ba nó.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Đúng thật, Bum thích cây ổi lắm. Hồi mới ba, bốn tuổi, nó đã biết cùng ông bắt sâu cho cây ổi nên cây mới lớn như bây giờ. Ông đã bấm để cây có nhiều cành cao, thấp, vững chãi và sai quả. Hương ổi chín toả khắp sân thơm lừng.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Những buổi chiều mát, Bum và bè bạn túm tụm dưới gốc cây, chia nhau những trái ổi chín. Ông nội bắc chiếc ghế đẩu ra sân gần cây ổi, ngồi đó vừa nghe đài vừa nheo nheo mắt nhìn lũ trẻ vui chơi.</a:t>
            </a:r>
          </a:p>
        </p:txBody>
      </p:sp>
      <p:pic>
        <p:nvPicPr>
          <p:cNvPr id="7" name="Picture 6">
            <a:extLst>
              <a:ext uri="{FF2B5EF4-FFF2-40B4-BE49-F238E27FC236}">
                <a16:creationId xmlns:a16="http://schemas.microsoft.com/office/drawing/2014/main" id="{A820E86B-E4C0-B6D4-8A29-4A7DD31AD444}"/>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8061433" y="978115"/>
            <a:ext cx="3621577" cy="5175691"/>
          </a:xfrm>
          <a:prstGeom prst="rect">
            <a:avLst/>
          </a:prstGeom>
        </p:spPr>
      </p:pic>
    </p:spTree>
    <p:extLst>
      <p:ext uri="{BB962C8B-B14F-4D97-AF65-F5344CB8AC3E}">
        <p14:creationId xmlns:p14="http://schemas.microsoft.com/office/powerpoint/2010/main" val="2080631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sp>
        <p:nvSpPr>
          <p:cNvPr id="6" name="TextBox 5">
            <a:extLst>
              <a:ext uri="{FF2B5EF4-FFF2-40B4-BE49-F238E27FC236}">
                <a16:creationId xmlns:a16="http://schemas.microsoft.com/office/drawing/2014/main" id="{AD00F250-0341-5795-C792-2C0BFD061105}"/>
              </a:ext>
            </a:extLst>
          </p:cNvPr>
          <p:cNvSpPr txBox="1"/>
          <p:nvPr/>
        </p:nvSpPr>
        <p:spPr>
          <a:xfrm>
            <a:off x="493987" y="567559"/>
            <a:ext cx="11004330"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Bum đã xa căn nhà cũ và cây ổi ấy ba năm rồi. Vậy mà khi nhớ lại, kỉ niệm như vừa mới đây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“Con muốn làm một cái cây. Con muốn làm cây ổi trong sân nhà cũ của con, muốn luôn bên đám bạn cùng chia nhau từng trái ổi chín và thấy ông ngồi cười hiền lành bên gốc ổi...”. Bum đã viết như thế trong bài văn nói về ước mơ. Cây ổi trong sân nhà cũ, nó đã nhớ biết bao mà chẳng có dịp nói 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Khi cô giáo nói với mẹ về ước mơ của nó, ba mẹ đã ngay lập tức bàn nhau trồng một cây ổi trong sân nhà. Mẹ nói, mai này Bum sẽ mời những người bạn thân ngày xưa đến chơi, cùng trèo hái, chia nhau những trái ổi thơm lừng. Sài Gòn có quá xa Vũng Tàu đâu. Phố cũ và phố mới thực ra sẽ chẳng cách xa khi mà vẫn nhớ về nhau.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Bum nghĩ tới một cây ổi tương lai, vui lâng lâng. Nó bỗng như nghe thấy tiếng chọc ghẹo nhau của lũ bạn và nụ cười hiền hậu của ông nội trôi theo hương ổi chín ngọt lành...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(Theo Võ Thu Hương)</a:t>
            </a:r>
          </a:p>
        </p:txBody>
      </p:sp>
    </p:spTree>
    <p:extLst>
      <p:ext uri="{BB962C8B-B14F-4D97-AF65-F5344CB8AC3E}">
        <p14:creationId xmlns:p14="http://schemas.microsoft.com/office/powerpoint/2010/main" val="2519666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sp>
        <p:nvSpPr>
          <p:cNvPr id="3" name="TextBox 17">
            <a:extLst>
              <a:ext uri="{FF2B5EF4-FFF2-40B4-BE49-F238E27FC236}">
                <a16:creationId xmlns:a16="http://schemas.microsoft.com/office/drawing/2014/main" id="{78132C5D-021B-ECC9-7AA4-8AE682D912FB}"/>
              </a:ext>
            </a:extLst>
          </p:cNvPr>
          <p:cNvSpPr>
            <a:spLocks noChangeArrowheads="1"/>
          </p:cNvSpPr>
          <p:nvPr/>
        </p:nvSpPr>
        <p:spPr bwMode="auto">
          <a:xfrm>
            <a:off x="4992414" y="2978415"/>
            <a:ext cx="2511971" cy="647357"/>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32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âng</a:t>
            </a:r>
            <a:r>
              <a:rPr kumimoji="0" lang="en-US" altLang="zh-CN" sz="3200" b="1" i="0" u="none" strike="noStrike" kern="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200" b="1" i="0" u="none" strike="noStrike" kern="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lâng</a:t>
            </a:r>
            <a:endParaRPr kumimoji="0" lang="zh-CN" altLang="en-US" sz="32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4" name="TextBox 18">
            <a:extLst>
              <a:ext uri="{FF2B5EF4-FFF2-40B4-BE49-F238E27FC236}">
                <a16:creationId xmlns:a16="http://schemas.microsoft.com/office/drawing/2014/main" id="{848062AF-92E4-827C-24FE-5E39E5125074}"/>
              </a:ext>
            </a:extLst>
          </p:cNvPr>
          <p:cNvSpPr>
            <a:spLocks noChangeArrowheads="1"/>
          </p:cNvSpPr>
          <p:nvPr/>
        </p:nvSpPr>
        <p:spPr bwMode="auto">
          <a:xfrm>
            <a:off x="4929352" y="1949634"/>
            <a:ext cx="2567041" cy="647357"/>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hiền</a:t>
            </a:r>
            <a:r>
              <a:rPr kumimoji="0" lang="en-US" altLang="zh-CN"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lành</a:t>
            </a:r>
            <a:endParaRPr kumimoji="0" lang="zh-CN" altLang="en-US" sz="32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nvGrpSpPr>
          <p:cNvPr id="5" name="Group 4">
            <a:extLst>
              <a:ext uri="{FF2B5EF4-FFF2-40B4-BE49-F238E27FC236}">
                <a16:creationId xmlns:a16="http://schemas.microsoft.com/office/drawing/2014/main" id="{00816DB6-8186-539D-DEFC-215E101B0FFE}"/>
              </a:ext>
            </a:extLst>
          </p:cNvPr>
          <p:cNvGrpSpPr/>
          <p:nvPr/>
        </p:nvGrpSpPr>
        <p:grpSpPr>
          <a:xfrm>
            <a:off x="872634" y="497143"/>
            <a:ext cx="3686371" cy="3739771"/>
            <a:chOff x="521010" y="1250148"/>
            <a:chExt cx="3686371" cy="3041015"/>
          </a:xfrm>
        </p:grpSpPr>
        <p:pic>
          <p:nvPicPr>
            <p:cNvPr id="7" name="图片 9" descr="f8af23e2025f4b01419eb6f7dfa1d36e">
              <a:extLst>
                <a:ext uri="{FF2B5EF4-FFF2-40B4-BE49-F238E27FC236}">
                  <a16:creationId xmlns:a16="http://schemas.microsoft.com/office/drawing/2014/main" id="{5A443625-0A4E-415E-7ECA-8181BA1D1C39}"/>
                </a:ext>
              </a:extLst>
            </p:cNvPr>
            <p:cNvPicPr>
              <a:picLocks noChangeAspect="1"/>
            </p:cNvPicPr>
            <p:nvPr/>
          </p:nvPicPr>
          <p:blipFill>
            <a:blip r:embed="rId5"/>
            <a:stretch>
              <a:fillRect/>
            </a:stretch>
          </p:blipFill>
          <p:spPr>
            <a:xfrm>
              <a:off x="521010" y="1250148"/>
              <a:ext cx="3686371" cy="3041015"/>
            </a:xfrm>
            <a:prstGeom prst="rect">
              <a:avLst/>
            </a:prstGeom>
          </p:spPr>
        </p:pic>
        <p:sp>
          <p:nvSpPr>
            <p:cNvPr id="8" name="TextBox 22">
              <a:extLst>
                <a:ext uri="{FF2B5EF4-FFF2-40B4-BE49-F238E27FC236}">
                  <a16:creationId xmlns:a16="http://schemas.microsoft.com/office/drawing/2014/main" id="{771A0397-80E2-737D-87A4-01F0BB7F334C}"/>
                </a:ext>
              </a:extLst>
            </p:cNvPr>
            <p:cNvSpPr>
              <a:spLocks noChangeArrowheads="1"/>
            </p:cNvSpPr>
            <p:nvPr/>
          </p:nvSpPr>
          <p:spPr bwMode="auto">
            <a:xfrm>
              <a:off x="1105117" y="2127682"/>
              <a:ext cx="2518155" cy="90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LUYỆN ĐỌC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TỪ KHÓ</a:t>
              </a:r>
            </a:p>
          </p:txBody>
        </p:sp>
      </p:grpSp>
      <p:pic>
        <p:nvPicPr>
          <p:cNvPr id="9" name="图片 1" descr="cf364dc3953d6da4a3805af3af036e8d">
            <a:extLst>
              <a:ext uri="{FF2B5EF4-FFF2-40B4-BE49-F238E27FC236}">
                <a16:creationId xmlns:a16="http://schemas.microsoft.com/office/drawing/2014/main" id="{8028253F-8D4F-CD2B-AC0B-9DED3CFD8198}"/>
              </a:ext>
            </a:extLst>
          </p:cNvPr>
          <p:cNvPicPr>
            <a:picLocks noChangeAspect="1"/>
          </p:cNvPicPr>
          <p:nvPr/>
        </p:nvPicPr>
        <p:blipFill>
          <a:blip r:embed="rId6"/>
          <a:stretch>
            <a:fillRect/>
          </a:stretch>
        </p:blipFill>
        <p:spPr>
          <a:xfrm>
            <a:off x="1028869" y="3549649"/>
            <a:ext cx="3826510" cy="3133090"/>
          </a:xfrm>
          <a:prstGeom prst="rect">
            <a:avLst/>
          </a:prstGeom>
        </p:spPr>
      </p:pic>
      <p:sp>
        <p:nvSpPr>
          <p:cNvPr id="10" name="TextBox 21">
            <a:extLst>
              <a:ext uri="{FF2B5EF4-FFF2-40B4-BE49-F238E27FC236}">
                <a16:creationId xmlns:a16="http://schemas.microsoft.com/office/drawing/2014/main" id="{3091616A-2651-EF19-9A1A-290FC5306E39}"/>
              </a:ext>
            </a:extLst>
          </p:cNvPr>
          <p:cNvSpPr>
            <a:spLocks noChangeArrowheads="1"/>
          </p:cNvSpPr>
          <p:nvPr/>
        </p:nvSpPr>
        <p:spPr bwMode="auto">
          <a:xfrm>
            <a:off x="8174739" y="1949634"/>
            <a:ext cx="2608940" cy="647357"/>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32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hơm</a:t>
            </a:r>
            <a:r>
              <a:rPr kumimoji="0" lang="en-US" altLang="zh-CN" sz="3200" b="1" i="0" u="none" strike="noStrike" kern="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200" b="1" i="0" u="none" strike="noStrike" kern="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lừng</a:t>
            </a:r>
            <a:endParaRPr kumimoji="0" lang="zh-CN" altLang="en-US" sz="32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11" name="TextBox 17">
            <a:extLst>
              <a:ext uri="{FF2B5EF4-FFF2-40B4-BE49-F238E27FC236}">
                <a16:creationId xmlns:a16="http://schemas.microsoft.com/office/drawing/2014/main" id="{1A02279E-1C20-FB88-4299-0247F58B2698}"/>
              </a:ext>
            </a:extLst>
          </p:cNvPr>
          <p:cNvSpPr>
            <a:spLocks noChangeArrowheads="1"/>
          </p:cNvSpPr>
          <p:nvPr/>
        </p:nvSpPr>
        <p:spPr bwMode="auto">
          <a:xfrm>
            <a:off x="8271641" y="2930833"/>
            <a:ext cx="2455353" cy="647357"/>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32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gọt</a:t>
            </a:r>
            <a:r>
              <a:rPr kumimoji="0" lang="en-US" altLang="zh-CN"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lành</a:t>
            </a:r>
            <a:endParaRPr kumimoji="0" lang="zh-CN" altLang="en-US" sz="32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Tree>
    <p:extLst>
      <p:ext uri="{BB962C8B-B14F-4D97-AF65-F5344CB8AC3E}">
        <p14:creationId xmlns:p14="http://schemas.microsoft.com/office/powerpoint/2010/main" val="3436570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a:extLst>
              <a:ext uri="{FF2B5EF4-FFF2-40B4-BE49-F238E27FC236}">
                <a16:creationId xmlns:a16="http://schemas.microsoft.com/office/drawing/2014/main" id="{8245D281-026E-4466-A867-C68440BF5C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038"/>
          <a:stretch/>
        </p:blipFill>
        <p:spPr>
          <a:xfrm>
            <a:off x="9317558" y="-738809"/>
            <a:ext cx="2905825" cy="6858000"/>
          </a:xfrm>
          <a:prstGeom prst="rect">
            <a:avLst/>
          </a:prstGeom>
        </p:spPr>
      </p:pic>
      <p:pic>
        <p:nvPicPr>
          <p:cNvPr id="4" name="图片 3">
            <a:extLst>
              <a:ext uri="{FF2B5EF4-FFF2-40B4-BE49-F238E27FC236}">
                <a16:creationId xmlns:a16="http://schemas.microsoft.com/office/drawing/2014/main" id="{A33CE2F0-351D-4061-8B73-2E47A11360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474"/>
          <a:stretch/>
        </p:blipFill>
        <p:spPr>
          <a:xfrm>
            <a:off x="6622271" y="0"/>
            <a:ext cx="5579165" cy="6858000"/>
          </a:xfrm>
          <a:prstGeom prst="rect">
            <a:avLst/>
          </a:prstGeom>
        </p:spPr>
      </p:pic>
      <p:pic>
        <p:nvPicPr>
          <p:cNvPr id="5" name="图片 4">
            <a:extLst>
              <a:ext uri="{FF2B5EF4-FFF2-40B4-BE49-F238E27FC236}">
                <a16:creationId xmlns:a16="http://schemas.microsoft.com/office/drawing/2014/main" id="{1C7096A0-3ED2-4CC7-968D-F29500BE07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7" name="图片 6">
            <a:extLst>
              <a:ext uri="{FF2B5EF4-FFF2-40B4-BE49-F238E27FC236}">
                <a16:creationId xmlns:a16="http://schemas.microsoft.com/office/drawing/2014/main" id="{1AE9AD67-465D-4C0D-B4D7-48BE45F50B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8" name="图片 7">
            <a:extLst>
              <a:ext uri="{FF2B5EF4-FFF2-40B4-BE49-F238E27FC236}">
                <a16:creationId xmlns:a16="http://schemas.microsoft.com/office/drawing/2014/main" id="{47A6C6F0-81B4-4615-BDC2-35AA443489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6965" y="-20658"/>
            <a:ext cx="5632172" cy="980661"/>
          </a:xfrm>
          <a:prstGeom prst="rect">
            <a:avLst/>
          </a:prstGeom>
        </p:spPr>
      </p:pic>
      <p:pic>
        <p:nvPicPr>
          <p:cNvPr id="10" name="图片 9">
            <a:extLst>
              <a:ext uri="{FF2B5EF4-FFF2-40B4-BE49-F238E27FC236}">
                <a16:creationId xmlns:a16="http://schemas.microsoft.com/office/drawing/2014/main" id="{83BA511E-0E91-452F-A70E-E517C041237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36" name="图片 35">
            <a:extLst>
              <a:ext uri="{FF2B5EF4-FFF2-40B4-BE49-F238E27FC236}">
                <a16:creationId xmlns:a16="http://schemas.microsoft.com/office/drawing/2014/main" id="{7FEB544E-1F12-4D4A-8142-6B4F66E7258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445" t="61148"/>
          <a:stretch/>
        </p:blipFill>
        <p:spPr>
          <a:xfrm>
            <a:off x="3047038" y="3791492"/>
            <a:ext cx="5194036" cy="2664487"/>
          </a:xfrm>
          <a:prstGeom prst="rect">
            <a:avLst/>
          </a:prstGeom>
        </p:spPr>
      </p:pic>
      <p:pic>
        <p:nvPicPr>
          <p:cNvPr id="42" name="图片 41">
            <a:extLst>
              <a:ext uri="{FF2B5EF4-FFF2-40B4-BE49-F238E27FC236}">
                <a16:creationId xmlns:a16="http://schemas.microsoft.com/office/drawing/2014/main" id="{256E5CE3-8093-4343-9E5E-A3E6EF7BDA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395" t="21449" r="37019" b="37768"/>
          <a:stretch/>
        </p:blipFill>
        <p:spPr>
          <a:xfrm>
            <a:off x="514624" y="-185151"/>
            <a:ext cx="1899605" cy="2796896"/>
          </a:xfrm>
          <a:prstGeom prst="rect">
            <a:avLst/>
          </a:prstGeom>
        </p:spPr>
      </p:pic>
      <p:pic>
        <p:nvPicPr>
          <p:cNvPr id="3" name="Picture 2">
            <a:extLst>
              <a:ext uri="{FF2B5EF4-FFF2-40B4-BE49-F238E27FC236}">
                <a16:creationId xmlns:a16="http://schemas.microsoft.com/office/drawing/2014/main" id="{40EFCB3C-76D2-6D65-AEFB-56A5B943FB61}"/>
              </a:ext>
            </a:extLst>
          </p:cNvPr>
          <p:cNvPicPr>
            <a:picLocks noChangeAspect="1"/>
          </p:cNvPicPr>
          <p:nvPr/>
        </p:nvPicPr>
        <p:blipFill>
          <a:blip r:embed="rId9"/>
          <a:stretch>
            <a:fillRect/>
          </a:stretch>
        </p:blipFill>
        <p:spPr>
          <a:xfrm>
            <a:off x="2899133" y="0"/>
            <a:ext cx="6519874" cy="4222293"/>
          </a:xfrm>
          <a:prstGeom prst="rect">
            <a:avLst/>
          </a:prstGeom>
        </p:spPr>
      </p:pic>
    </p:spTree>
    <p:extLst>
      <p:ext uri="{BB962C8B-B14F-4D97-AF65-F5344CB8AC3E}">
        <p14:creationId xmlns:p14="http://schemas.microsoft.com/office/powerpoint/2010/main" val="944984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0" dur="1000" fill="hold"/>
                                        <p:tgtEl>
                                          <p:spTgt spid="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
                                        </p:tgtEl>
                                      </p:cBhvr>
                                    </p:animEffect>
                                  </p:childTnLst>
                                </p:cTn>
                              </p:par>
                              <p:par>
                                <p:cTn id="15" presetID="2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par>
                                <p:cTn id="25" presetID="25"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par>
                                <p:cTn id="35" presetID="2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gtEl>
                                      </p:cBhvr>
                                    </p:animEffect>
                                  </p:childTnLst>
                                </p:cTn>
                              </p:par>
                              <p:par>
                                <p:cTn id="45" presetID="25"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8"/>
                                        </p:tgtEl>
                                      </p:cBhvr>
                                    </p:animEffect>
                                  </p:childTnLst>
                                </p:cTn>
                              </p:par>
                              <p:par>
                                <p:cTn id="55" presetID="25"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par>
                                <p:cTn id="65" presetID="25"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70" dur="1000" fill="hold"/>
                                        <p:tgtEl>
                                          <p:spTgt spid="3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6"/>
                                        </p:tgtEl>
                                      </p:cBhvr>
                                    </p:animEffect>
                                  </p:childTnLst>
                                </p:cTn>
                              </p:par>
                              <p:par>
                                <p:cTn id="75" presetID="25"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80" dur="1000" fill="hold"/>
                                        <p:tgtEl>
                                          <p:spTgt spid="4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42"/>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barn(inVertical)">
                                      <p:cBhvr>
                                        <p:cTn id="8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6" name="Rounded Rectangle 25">
            <a:extLst>
              <a:ext uri="{FF2B5EF4-FFF2-40B4-BE49-F238E27FC236}">
                <a16:creationId xmlns:a16="http://schemas.microsoft.com/office/drawing/2014/main" id="{066E5256-4262-31B5-5611-45BB049421A7}"/>
              </a:ext>
            </a:extLst>
          </p:cNvPr>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2" name="Nhóm 20">
            <a:extLst>
              <a:ext uri="{FF2B5EF4-FFF2-40B4-BE49-F238E27FC236}">
                <a16:creationId xmlns:a16="http://schemas.microsoft.com/office/drawing/2014/main" id="{6DE673D2-EE07-792C-9475-8E9CAB2E7F64}"/>
              </a:ext>
            </a:extLst>
          </p:cNvPr>
          <p:cNvGrpSpPr/>
          <p:nvPr/>
        </p:nvGrpSpPr>
        <p:grpSpPr>
          <a:xfrm>
            <a:off x="262810" y="127534"/>
            <a:ext cx="11398360" cy="1506969"/>
            <a:chOff x="282113" y="-170659"/>
            <a:chExt cx="8548770" cy="1130227"/>
          </a:xfrm>
        </p:grpSpPr>
        <p:sp>
          <p:nvSpPr>
            <p:cNvPr id="3" name="Hình chữ nhật: Góc Tròn 3">
              <a:extLst>
                <a:ext uri="{FF2B5EF4-FFF2-40B4-BE49-F238E27FC236}">
                  <a16:creationId xmlns:a16="http://schemas.microsoft.com/office/drawing/2014/main" id="{630CBB47-0A40-0E96-F6D2-9DD9EAE0AE78}"/>
                </a:ext>
              </a:extLst>
            </p:cNvPr>
            <p:cNvSpPr/>
            <p:nvPr/>
          </p:nvSpPr>
          <p:spPr>
            <a:xfrm>
              <a:off x="282113" y="-114039"/>
              <a:ext cx="8548770" cy="1022842"/>
            </a:xfrm>
            <a:custGeom>
              <a:avLst/>
              <a:gdLst>
                <a:gd name="connsiteX0" fmla="*/ 0 w 8548770"/>
                <a:gd name="connsiteY0" fmla="*/ 170477 h 1022842"/>
                <a:gd name="connsiteX1" fmla="*/ 170477 w 8548770"/>
                <a:gd name="connsiteY1" fmla="*/ 0 h 1022842"/>
                <a:gd name="connsiteX2" fmla="*/ 772384 w 8548770"/>
                <a:gd name="connsiteY2" fmla="*/ 0 h 1022842"/>
                <a:gd name="connsiteX3" fmla="*/ 1210134 w 8548770"/>
                <a:gd name="connsiteY3" fmla="*/ 0 h 1022842"/>
                <a:gd name="connsiteX4" fmla="*/ 1894118 w 8548770"/>
                <a:gd name="connsiteY4" fmla="*/ 0 h 1022842"/>
                <a:gd name="connsiteX5" fmla="*/ 2660181 w 8548770"/>
                <a:gd name="connsiteY5" fmla="*/ 0 h 1022842"/>
                <a:gd name="connsiteX6" fmla="*/ 3508322 w 8548770"/>
                <a:gd name="connsiteY6" fmla="*/ 0 h 1022842"/>
                <a:gd name="connsiteX7" fmla="*/ 3946072 w 8548770"/>
                <a:gd name="connsiteY7" fmla="*/ 0 h 1022842"/>
                <a:gd name="connsiteX8" fmla="*/ 4712135 w 8548770"/>
                <a:gd name="connsiteY8" fmla="*/ 0 h 1022842"/>
                <a:gd name="connsiteX9" fmla="*/ 5149885 w 8548770"/>
                <a:gd name="connsiteY9" fmla="*/ 0 h 1022842"/>
                <a:gd name="connsiteX10" fmla="*/ 5669714 w 8548770"/>
                <a:gd name="connsiteY10" fmla="*/ 0 h 1022842"/>
                <a:gd name="connsiteX11" fmla="*/ 6271620 w 8548770"/>
                <a:gd name="connsiteY11" fmla="*/ 0 h 1022842"/>
                <a:gd name="connsiteX12" fmla="*/ 6709370 w 8548770"/>
                <a:gd name="connsiteY12" fmla="*/ 0 h 1022842"/>
                <a:gd name="connsiteX13" fmla="*/ 7311277 w 8548770"/>
                <a:gd name="connsiteY13" fmla="*/ 0 h 1022842"/>
                <a:gd name="connsiteX14" fmla="*/ 8378293 w 8548770"/>
                <a:gd name="connsiteY14" fmla="*/ 0 h 1022842"/>
                <a:gd name="connsiteX15" fmla="*/ 8548770 w 8548770"/>
                <a:gd name="connsiteY15" fmla="*/ 170477 h 1022842"/>
                <a:gd name="connsiteX16" fmla="*/ 8548770 w 8548770"/>
                <a:gd name="connsiteY16" fmla="*/ 852365 h 1022842"/>
                <a:gd name="connsiteX17" fmla="*/ 8378293 w 8548770"/>
                <a:gd name="connsiteY17" fmla="*/ 1022842 h 1022842"/>
                <a:gd name="connsiteX18" fmla="*/ 7530152 w 8548770"/>
                <a:gd name="connsiteY18" fmla="*/ 1022842 h 1022842"/>
                <a:gd name="connsiteX19" fmla="*/ 6846167 w 8548770"/>
                <a:gd name="connsiteY19" fmla="*/ 1022842 h 1022842"/>
                <a:gd name="connsiteX20" fmla="*/ 6326339 w 8548770"/>
                <a:gd name="connsiteY20" fmla="*/ 1022842 h 1022842"/>
                <a:gd name="connsiteX21" fmla="*/ 5888589 w 8548770"/>
                <a:gd name="connsiteY21" fmla="*/ 1022842 h 1022842"/>
                <a:gd name="connsiteX22" fmla="*/ 5286682 w 8548770"/>
                <a:gd name="connsiteY22" fmla="*/ 1022842 h 1022842"/>
                <a:gd name="connsiteX23" fmla="*/ 4848932 w 8548770"/>
                <a:gd name="connsiteY23" fmla="*/ 1022842 h 1022842"/>
                <a:gd name="connsiteX24" fmla="*/ 4082869 w 8548770"/>
                <a:gd name="connsiteY24" fmla="*/ 1022842 h 1022842"/>
                <a:gd name="connsiteX25" fmla="*/ 3234728 w 8548770"/>
                <a:gd name="connsiteY25" fmla="*/ 1022842 h 1022842"/>
                <a:gd name="connsiteX26" fmla="*/ 2468665 w 8548770"/>
                <a:gd name="connsiteY26" fmla="*/ 1022842 h 1022842"/>
                <a:gd name="connsiteX27" fmla="*/ 2030915 w 8548770"/>
                <a:gd name="connsiteY27" fmla="*/ 1022842 h 1022842"/>
                <a:gd name="connsiteX28" fmla="*/ 1593165 w 8548770"/>
                <a:gd name="connsiteY28" fmla="*/ 1022842 h 1022842"/>
                <a:gd name="connsiteX29" fmla="*/ 991259 w 8548770"/>
                <a:gd name="connsiteY29" fmla="*/ 1022842 h 1022842"/>
                <a:gd name="connsiteX30" fmla="*/ 170477 w 8548770"/>
                <a:gd name="connsiteY30" fmla="*/ 1022842 h 1022842"/>
                <a:gd name="connsiteX31" fmla="*/ 0 w 8548770"/>
                <a:gd name="connsiteY31" fmla="*/ 852365 h 1022842"/>
                <a:gd name="connsiteX32" fmla="*/ 0 w 8548770"/>
                <a:gd name="connsiteY32"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1022842" fill="none" extrusionOk="0">
                  <a:moveTo>
                    <a:pt x="0" y="170477"/>
                  </a:moveTo>
                  <a:cubicBezTo>
                    <a:pt x="4026" y="72989"/>
                    <a:pt x="55372" y="-6901"/>
                    <a:pt x="170477" y="0"/>
                  </a:cubicBezTo>
                  <a:cubicBezTo>
                    <a:pt x="363017" y="-20239"/>
                    <a:pt x="549799" y="-24691"/>
                    <a:pt x="772384" y="0"/>
                  </a:cubicBezTo>
                  <a:cubicBezTo>
                    <a:pt x="994969" y="24691"/>
                    <a:pt x="998066" y="1457"/>
                    <a:pt x="1210134" y="0"/>
                  </a:cubicBezTo>
                  <a:cubicBezTo>
                    <a:pt x="1422202" y="-1457"/>
                    <a:pt x="1561462" y="-13385"/>
                    <a:pt x="1894118" y="0"/>
                  </a:cubicBezTo>
                  <a:cubicBezTo>
                    <a:pt x="2226774" y="13385"/>
                    <a:pt x="2418472" y="5067"/>
                    <a:pt x="2660181" y="0"/>
                  </a:cubicBezTo>
                  <a:cubicBezTo>
                    <a:pt x="2901890" y="-5067"/>
                    <a:pt x="3099254" y="29259"/>
                    <a:pt x="3508322" y="0"/>
                  </a:cubicBezTo>
                  <a:cubicBezTo>
                    <a:pt x="3917390" y="-29259"/>
                    <a:pt x="3807766" y="-7983"/>
                    <a:pt x="3946072" y="0"/>
                  </a:cubicBezTo>
                  <a:cubicBezTo>
                    <a:pt x="4084378" y="7983"/>
                    <a:pt x="4465498" y="-21367"/>
                    <a:pt x="4712135" y="0"/>
                  </a:cubicBezTo>
                  <a:cubicBezTo>
                    <a:pt x="4958772" y="21367"/>
                    <a:pt x="5035251" y="-3387"/>
                    <a:pt x="5149885" y="0"/>
                  </a:cubicBezTo>
                  <a:cubicBezTo>
                    <a:pt x="5264519" y="3387"/>
                    <a:pt x="5539850" y="17252"/>
                    <a:pt x="5669714" y="0"/>
                  </a:cubicBezTo>
                  <a:cubicBezTo>
                    <a:pt x="5799578" y="-17252"/>
                    <a:pt x="5991319" y="-29926"/>
                    <a:pt x="6271620" y="0"/>
                  </a:cubicBezTo>
                  <a:cubicBezTo>
                    <a:pt x="6551921" y="29926"/>
                    <a:pt x="6512686" y="9166"/>
                    <a:pt x="6709370" y="0"/>
                  </a:cubicBezTo>
                  <a:cubicBezTo>
                    <a:pt x="6906054" y="-9166"/>
                    <a:pt x="7071622" y="5944"/>
                    <a:pt x="7311277" y="0"/>
                  </a:cubicBezTo>
                  <a:cubicBezTo>
                    <a:pt x="7550932" y="-5944"/>
                    <a:pt x="7854996" y="49992"/>
                    <a:pt x="8378293" y="0"/>
                  </a:cubicBezTo>
                  <a:cubicBezTo>
                    <a:pt x="8461916" y="1548"/>
                    <a:pt x="8561422" y="85039"/>
                    <a:pt x="8548770" y="170477"/>
                  </a:cubicBezTo>
                  <a:cubicBezTo>
                    <a:pt x="8579678" y="354951"/>
                    <a:pt x="8539071" y="606468"/>
                    <a:pt x="8548770" y="852365"/>
                  </a:cubicBezTo>
                  <a:cubicBezTo>
                    <a:pt x="8547038" y="952107"/>
                    <a:pt x="8471638" y="1035751"/>
                    <a:pt x="8378293" y="1022842"/>
                  </a:cubicBezTo>
                  <a:cubicBezTo>
                    <a:pt x="8068242" y="1060826"/>
                    <a:pt x="7807261" y="1048245"/>
                    <a:pt x="7530152" y="1022842"/>
                  </a:cubicBezTo>
                  <a:cubicBezTo>
                    <a:pt x="7253043" y="997439"/>
                    <a:pt x="7128408" y="1000294"/>
                    <a:pt x="6846167" y="1022842"/>
                  </a:cubicBezTo>
                  <a:cubicBezTo>
                    <a:pt x="6563926" y="1045390"/>
                    <a:pt x="6494913" y="1025384"/>
                    <a:pt x="6326339" y="1022842"/>
                  </a:cubicBezTo>
                  <a:cubicBezTo>
                    <a:pt x="6157765" y="1020300"/>
                    <a:pt x="6091519" y="1024402"/>
                    <a:pt x="5888589" y="1022842"/>
                  </a:cubicBezTo>
                  <a:cubicBezTo>
                    <a:pt x="5685659" y="1021283"/>
                    <a:pt x="5554609" y="999529"/>
                    <a:pt x="5286682" y="1022842"/>
                  </a:cubicBezTo>
                  <a:cubicBezTo>
                    <a:pt x="5018755" y="1046155"/>
                    <a:pt x="4950792" y="1009205"/>
                    <a:pt x="4848932" y="1022842"/>
                  </a:cubicBezTo>
                  <a:cubicBezTo>
                    <a:pt x="4747072" y="1036480"/>
                    <a:pt x="4382319" y="1004463"/>
                    <a:pt x="4082869" y="1022842"/>
                  </a:cubicBezTo>
                  <a:cubicBezTo>
                    <a:pt x="3783419" y="1041221"/>
                    <a:pt x="3404833" y="1015234"/>
                    <a:pt x="3234728" y="1022842"/>
                  </a:cubicBezTo>
                  <a:cubicBezTo>
                    <a:pt x="3064623" y="1030450"/>
                    <a:pt x="2773738" y="1011673"/>
                    <a:pt x="2468665" y="1022842"/>
                  </a:cubicBezTo>
                  <a:cubicBezTo>
                    <a:pt x="2163592" y="1034011"/>
                    <a:pt x="2146966" y="1003117"/>
                    <a:pt x="2030915" y="1022842"/>
                  </a:cubicBezTo>
                  <a:cubicBezTo>
                    <a:pt x="1914864" y="1042568"/>
                    <a:pt x="1768254" y="1025414"/>
                    <a:pt x="1593165" y="1022842"/>
                  </a:cubicBezTo>
                  <a:cubicBezTo>
                    <a:pt x="1418076" y="1020271"/>
                    <a:pt x="1173188" y="1047740"/>
                    <a:pt x="991259" y="1022842"/>
                  </a:cubicBezTo>
                  <a:cubicBezTo>
                    <a:pt x="809330" y="997944"/>
                    <a:pt x="378784" y="1019747"/>
                    <a:pt x="170477" y="1022842"/>
                  </a:cubicBezTo>
                  <a:cubicBezTo>
                    <a:pt x="97750" y="1023255"/>
                    <a:pt x="18517" y="954757"/>
                    <a:pt x="0" y="852365"/>
                  </a:cubicBezTo>
                  <a:cubicBezTo>
                    <a:pt x="1267" y="603386"/>
                    <a:pt x="-18360" y="369219"/>
                    <a:pt x="0" y="170477"/>
                  </a:cubicBezTo>
                  <a:close/>
                </a:path>
                <a:path w="8548770" h="1022842" stroke="0" extrusionOk="0">
                  <a:moveTo>
                    <a:pt x="0" y="170477"/>
                  </a:moveTo>
                  <a:cubicBezTo>
                    <a:pt x="22740" y="72507"/>
                    <a:pt x="76188" y="5595"/>
                    <a:pt x="170477" y="0"/>
                  </a:cubicBezTo>
                  <a:cubicBezTo>
                    <a:pt x="363351" y="20645"/>
                    <a:pt x="433097" y="13577"/>
                    <a:pt x="608227" y="0"/>
                  </a:cubicBezTo>
                  <a:cubicBezTo>
                    <a:pt x="783357" y="-13577"/>
                    <a:pt x="938627" y="17628"/>
                    <a:pt x="1045977" y="0"/>
                  </a:cubicBezTo>
                  <a:cubicBezTo>
                    <a:pt x="1153327" y="-17628"/>
                    <a:pt x="1461164" y="-4989"/>
                    <a:pt x="1647884" y="0"/>
                  </a:cubicBezTo>
                  <a:cubicBezTo>
                    <a:pt x="1834604" y="4989"/>
                    <a:pt x="2195825" y="-24519"/>
                    <a:pt x="2496025" y="0"/>
                  </a:cubicBezTo>
                  <a:cubicBezTo>
                    <a:pt x="2796225" y="24519"/>
                    <a:pt x="2743765" y="15391"/>
                    <a:pt x="2933775" y="0"/>
                  </a:cubicBezTo>
                  <a:cubicBezTo>
                    <a:pt x="3123785" y="-15391"/>
                    <a:pt x="3340867" y="72"/>
                    <a:pt x="3453603" y="0"/>
                  </a:cubicBezTo>
                  <a:cubicBezTo>
                    <a:pt x="3566339" y="-72"/>
                    <a:pt x="3788081" y="24810"/>
                    <a:pt x="3973432" y="0"/>
                  </a:cubicBezTo>
                  <a:cubicBezTo>
                    <a:pt x="4158783" y="-24810"/>
                    <a:pt x="4354867" y="15472"/>
                    <a:pt x="4575338" y="0"/>
                  </a:cubicBezTo>
                  <a:cubicBezTo>
                    <a:pt x="4795809" y="-15472"/>
                    <a:pt x="4949850" y="-28506"/>
                    <a:pt x="5259323" y="0"/>
                  </a:cubicBezTo>
                  <a:cubicBezTo>
                    <a:pt x="5568796" y="28506"/>
                    <a:pt x="5598905" y="13066"/>
                    <a:pt x="5697073" y="0"/>
                  </a:cubicBezTo>
                  <a:cubicBezTo>
                    <a:pt x="5795241" y="-13066"/>
                    <a:pt x="6037430" y="-18875"/>
                    <a:pt x="6216901" y="0"/>
                  </a:cubicBezTo>
                  <a:cubicBezTo>
                    <a:pt x="6396372" y="18875"/>
                    <a:pt x="6760196" y="-15941"/>
                    <a:pt x="6982964" y="0"/>
                  </a:cubicBezTo>
                  <a:cubicBezTo>
                    <a:pt x="7205732" y="15941"/>
                    <a:pt x="7550969" y="33588"/>
                    <a:pt x="7749027" y="0"/>
                  </a:cubicBezTo>
                  <a:cubicBezTo>
                    <a:pt x="7947085" y="-33588"/>
                    <a:pt x="8098833" y="-31425"/>
                    <a:pt x="8378293" y="0"/>
                  </a:cubicBezTo>
                  <a:cubicBezTo>
                    <a:pt x="8473767" y="-3515"/>
                    <a:pt x="8545872" y="73694"/>
                    <a:pt x="8548770" y="170477"/>
                  </a:cubicBezTo>
                  <a:cubicBezTo>
                    <a:pt x="8528696" y="310891"/>
                    <a:pt x="8566214" y="607357"/>
                    <a:pt x="8548770" y="852365"/>
                  </a:cubicBezTo>
                  <a:cubicBezTo>
                    <a:pt x="8571561" y="943690"/>
                    <a:pt x="8485805" y="1027128"/>
                    <a:pt x="8378293" y="1022842"/>
                  </a:cubicBezTo>
                  <a:cubicBezTo>
                    <a:pt x="8016752" y="985907"/>
                    <a:pt x="7792484" y="1039657"/>
                    <a:pt x="7530152" y="1022842"/>
                  </a:cubicBezTo>
                  <a:cubicBezTo>
                    <a:pt x="7267820" y="1006027"/>
                    <a:pt x="7088462" y="993855"/>
                    <a:pt x="6682011" y="1022842"/>
                  </a:cubicBezTo>
                  <a:cubicBezTo>
                    <a:pt x="6275560" y="1051829"/>
                    <a:pt x="6013042" y="1005016"/>
                    <a:pt x="5833870" y="1022842"/>
                  </a:cubicBezTo>
                  <a:cubicBezTo>
                    <a:pt x="5654698" y="1040668"/>
                    <a:pt x="5470329" y="1009150"/>
                    <a:pt x="5149885" y="1022842"/>
                  </a:cubicBezTo>
                  <a:cubicBezTo>
                    <a:pt x="4829442" y="1036534"/>
                    <a:pt x="4732511" y="1038213"/>
                    <a:pt x="4465901" y="1022842"/>
                  </a:cubicBezTo>
                  <a:cubicBezTo>
                    <a:pt x="4199291" y="1007471"/>
                    <a:pt x="4120350" y="1025226"/>
                    <a:pt x="3863994" y="1022842"/>
                  </a:cubicBezTo>
                  <a:cubicBezTo>
                    <a:pt x="3607638" y="1020458"/>
                    <a:pt x="3603444" y="1002068"/>
                    <a:pt x="3344166" y="1022842"/>
                  </a:cubicBezTo>
                  <a:cubicBezTo>
                    <a:pt x="3084888" y="1043616"/>
                    <a:pt x="2990267" y="1012684"/>
                    <a:pt x="2824338" y="1022842"/>
                  </a:cubicBezTo>
                  <a:cubicBezTo>
                    <a:pt x="2658409" y="1033000"/>
                    <a:pt x="2388266" y="1004556"/>
                    <a:pt x="2222431" y="1022842"/>
                  </a:cubicBezTo>
                  <a:cubicBezTo>
                    <a:pt x="2056596" y="1041128"/>
                    <a:pt x="1688722" y="1020730"/>
                    <a:pt x="1456368" y="1022842"/>
                  </a:cubicBezTo>
                  <a:cubicBezTo>
                    <a:pt x="1224014" y="1024954"/>
                    <a:pt x="1171878" y="999808"/>
                    <a:pt x="936540" y="1022842"/>
                  </a:cubicBezTo>
                  <a:cubicBezTo>
                    <a:pt x="701202" y="1045876"/>
                    <a:pt x="471816" y="992777"/>
                    <a:pt x="170477" y="1022842"/>
                  </a:cubicBezTo>
                  <a:cubicBezTo>
                    <a:pt x="68176" y="1019843"/>
                    <a:pt x="-5758" y="924141"/>
                    <a:pt x="0" y="852365"/>
                  </a:cubicBezTo>
                  <a:cubicBezTo>
                    <a:pt x="20399" y="575967"/>
                    <a:pt x="-13291" y="412949"/>
                    <a:pt x="0" y="170477"/>
                  </a:cubicBezTo>
                  <a:close/>
                </a:path>
              </a:pathLst>
            </a:custGeom>
            <a:solidFill>
              <a:schemeClr val="accent4"/>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30940DD2-164E-B644-50A4-C1C118254647}"/>
                </a:ext>
              </a:extLst>
            </p:cNvPr>
            <p:cNvSpPr txBox="1"/>
            <p:nvPr/>
          </p:nvSpPr>
          <p:spPr>
            <a:xfrm>
              <a:off x="927764" y="-83238"/>
              <a:ext cx="7856885" cy="992579"/>
            </a:xfrm>
            <a:prstGeom prst="rect">
              <a:avLst/>
            </a:prstGeom>
            <a:noFill/>
          </p:spPr>
          <p:txBody>
            <a:bodyPr wrap="square" rtlCol="0">
              <a:spAutoFit/>
            </a:bodyPr>
            <a:lstStyle/>
            <a:p>
              <a:pPr marL="0" marR="0" algn="just">
                <a:spcBef>
                  <a:spcPts val="0"/>
                </a:spcBef>
                <a:spcAft>
                  <a:spcPts val="0"/>
                </a:spcAft>
              </a:pPr>
              <a:r>
                <a:rPr lang="en-US" sz="4000" b="1" dirty="0" err="1">
                  <a:effectLst/>
                  <a:ea typeface="Calibri" panose="020F0502020204030204" pitchFamily="34" charset="0"/>
                </a:rPr>
                <a:t>Ông</a:t>
              </a:r>
              <a:r>
                <a:rPr lang="en-US" sz="4000" b="1" dirty="0">
                  <a:effectLst/>
                  <a:ea typeface="Calibri" panose="020F0502020204030204" pitchFamily="34" charset="0"/>
                </a:rPr>
                <a:t> </a:t>
              </a:r>
              <a:r>
                <a:rPr lang="en-US" sz="4000" b="1" dirty="0" err="1">
                  <a:effectLst/>
                  <a:ea typeface="Calibri" panose="020F0502020204030204" pitchFamily="34" charset="0"/>
                </a:rPr>
                <a:t>nội</a:t>
              </a:r>
              <a:r>
                <a:rPr lang="en-US" sz="4000" b="1" dirty="0">
                  <a:effectLst/>
                  <a:ea typeface="Calibri" panose="020F0502020204030204" pitchFamily="34" charset="0"/>
                </a:rPr>
                <a:t> </a:t>
              </a:r>
              <a:r>
                <a:rPr lang="en-US" sz="4000" b="1" dirty="0" err="1">
                  <a:effectLst/>
                  <a:ea typeface="Calibri" panose="020F0502020204030204" pitchFamily="34" charset="0"/>
                </a:rPr>
                <a:t>đã</a:t>
              </a:r>
              <a:r>
                <a:rPr lang="en-US" sz="4000" b="1" dirty="0">
                  <a:effectLst/>
                  <a:ea typeface="Calibri" panose="020F0502020204030204" pitchFamily="34" charset="0"/>
                </a:rPr>
                <a:t> </a:t>
              </a:r>
              <a:r>
                <a:rPr lang="en-US" sz="4000" b="1" dirty="0" err="1">
                  <a:effectLst/>
                  <a:ea typeface="Calibri" panose="020F0502020204030204" pitchFamily="34" charset="0"/>
                </a:rPr>
                <a:t>nghĩ</a:t>
              </a:r>
              <a:r>
                <a:rPr lang="en-US" sz="4000" b="1" dirty="0">
                  <a:effectLst/>
                  <a:ea typeface="Calibri" panose="020F0502020204030204" pitchFamily="34" charset="0"/>
                </a:rPr>
                <a:t> </a:t>
              </a:r>
              <a:r>
                <a:rPr lang="en-US" sz="4000" b="1" dirty="0" err="1">
                  <a:effectLst/>
                  <a:ea typeface="Calibri" panose="020F0502020204030204" pitchFamily="34" charset="0"/>
                </a:rPr>
                <a:t>gì</a:t>
              </a:r>
              <a:r>
                <a:rPr lang="en-US" sz="4000" b="1" dirty="0">
                  <a:effectLst/>
                  <a:ea typeface="Calibri" panose="020F0502020204030204" pitchFamily="34" charset="0"/>
                </a:rPr>
                <a:t> </a:t>
              </a:r>
              <a:r>
                <a:rPr lang="en-US" sz="4000" b="1" dirty="0" err="1">
                  <a:effectLst/>
                  <a:ea typeface="Calibri" panose="020F0502020204030204" pitchFamily="34" charset="0"/>
                </a:rPr>
                <a:t>khi</a:t>
              </a:r>
              <a:r>
                <a:rPr lang="en-US" sz="4000" b="1" dirty="0">
                  <a:effectLst/>
                  <a:ea typeface="Calibri" panose="020F0502020204030204" pitchFamily="34" charset="0"/>
                </a:rPr>
                <a:t> </a:t>
              </a:r>
              <a:r>
                <a:rPr lang="en-US" sz="4000" b="1" dirty="0" err="1">
                  <a:effectLst/>
                  <a:ea typeface="Calibri" panose="020F0502020204030204" pitchFamily="34" charset="0"/>
                </a:rPr>
                <a:t>trồng</a:t>
              </a:r>
              <a:r>
                <a:rPr lang="en-US" sz="4000" b="1" dirty="0">
                  <a:effectLst/>
                  <a:ea typeface="Calibri" panose="020F0502020204030204" pitchFamily="34" charset="0"/>
                </a:rPr>
                <a:t> </a:t>
              </a:r>
              <a:r>
                <a:rPr lang="en-US" sz="4000" b="1" dirty="0" err="1">
                  <a:effectLst/>
                  <a:ea typeface="Calibri" panose="020F0502020204030204" pitchFamily="34" charset="0"/>
                </a:rPr>
                <a:t>cây</a:t>
              </a:r>
              <a:r>
                <a:rPr lang="en-US" sz="4000" b="1" dirty="0">
                  <a:effectLst/>
                  <a:ea typeface="Calibri" panose="020F0502020204030204" pitchFamily="34" charset="0"/>
                </a:rPr>
                <a:t> </a:t>
              </a:r>
              <a:r>
                <a:rPr lang="en-US" sz="4000" b="1" dirty="0" err="1">
                  <a:effectLst/>
                  <a:ea typeface="Calibri" panose="020F0502020204030204" pitchFamily="34" charset="0"/>
                </a:rPr>
                <a:t>ổi</a:t>
              </a:r>
              <a:r>
                <a:rPr lang="en-US" sz="4000" b="1" dirty="0">
                  <a:effectLst/>
                  <a:ea typeface="Calibri" panose="020F0502020204030204" pitchFamily="34" charset="0"/>
                </a:rPr>
                <a:t> </a:t>
              </a:r>
              <a:r>
                <a:rPr lang="en-US" sz="4000" b="1" dirty="0" err="1">
                  <a:effectLst/>
                  <a:ea typeface="Calibri" panose="020F0502020204030204" pitchFamily="34" charset="0"/>
                </a:rPr>
                <a:t>trong</a:t>
              </a:r>
              <a:r>
                <a:rPr lang="en-US" sz="4000" b="1" dirty="0">
                  <a:effectLst/>
                  <a:ea typeface="Calibri" panose="020F0502020204030204" pitchFamily="34" charset="0"/>
                </a:rPr>
                <a:t> </a:t>
              </a:r>
              <a:r>
                <a:rPr lang="en-US" sz="4000" b="1" dirty="0" err="1">
                  <a:effectLst/>
                  <a:ea typeface="Calibri" panose="020F0502020204030204" pitchFamily="34" charset="0"/>
                </a:rPr>
                <a:t>sân</a:t>
              </a:r>
              <a:r>
                <a:rPr lang="en-US" sz="4000" b="1" dirty="0">
                  <a:effectLst/>
                  <a:ea typeface="Calibri" panose="020F0502020204030204" pitchFamily="34" charset="0"/>
                </a:rPr>
                <a:t> </a:t>
              </a:r>
              <a:r>
                <a:rPr lang="en-US" sz="4000" b="1" dirty="0" err="1">
                  <a:effectLst/>
                  <a:ea typeface="Calibri" panose="020F0502020204030204" pitchFamily="34" charset="0"/>
                </a:rPr>
                <a:t>nhà</a:t>
              </a:r>
              <a:r>
                <a:rPr lang="en-US" sz="4000" b="1" dirty="0">
                  <a:effectLst/>
                  <a:ea typeface="Calibri" panose="020F0502020204030204" pitchFamily="34" charset="0"/>
                </a:rPr>
                <a:t> </a:t>
              </a:r>
              <a:r>
                <a:rPr lang="en-US" sz="4000" b="1" dirty="0" err="1">
                  <a:effectLst/>
                  <a:ea typeface="Calibri" panose="020F0502020204030204" pitchFamily="34" charset="0"/>
                </a:rPr>
                <a:t>cũ</a:t>
              </a:r>
              <a:r>
                <a:rPr lang="en-US" sz="4000" b="1" dirty="0">
                  <a:effectLst/>
                  <a:ea typeface="Calibri" panose="020F0502020204030204" pitchFamily="34" charset="0"/>
                </a:rPr>
                <a:t> </a:t>
              </a:r>
              <a:r>
                <a:rPr lang="en-US" sz="4000" b="1" dirty="0" err="1">
                  <a:effectLst/>
                  <a:ea typeface="Calibri" panose="020F0502020204030204" pitchFamily="34" charset="0"/>
                </a:rPr>
                <a:t>của</a:t>
              </a:r>
              <a:r>
                <a:rPr lang="en-US" sz="4000" b="1" dirty="0">
                  <a:effectLst/>
                  <a:ea typeface="Calibri" panose="020F0502020204030204" pitchFamily="34" charset="0"/>
                </a:rPr>
                <a:t> Bum?</a:t>
              </a:r>
            </a:p>
          </p:txBody>
        </p:sp>
        <p:pic>
          <p:nvPicPr>
            <p:cNvPr id="5" name="Hình ảnh 5">
              <a:extLst>
                <a:ext uri="{FF2B5EF4-FFF2-40B4-BE49-F238E27FC236}">
                  <a16:creationId xmlns:a16="http://schemas.microsoft.com/office/drawing/2014/main" id="{E55D31A7-D6F5-7BCA-FE14-0BC8B4B8421A}"/>
                </a:ext>
              </a:extLst>
            </p:cNvPr>
            <p:cNvPicPr>
              <a:picLocks noChangeAspect="1"/>
            </p:cNvPicPr>
            <p:nvPr/>
          </p:nvPicPr>
          <p:blipFill rotWithShape="1">
            <a:blip r:embed="rId5"/>
            <a:srcRect l="31483" t="5898" r="50744" b="64236"/>
            <a:stretch/>
          </p:blipFill>
          <p:spPr>
            <a:xfrm>
              <a:off x="421432" y="-170659"/>
              <a:ext cx="672640" cy="1130227"/>
            </a:xfrm>
            <a:prstGeom prst="rect">
              <a:avLst/>
            </a:prstGeom>
          </p:spPr>
        </p:pic>
      </p:grpSp>
      <p:pic>
        <p:nvPicPr>
          <p:cNvPr id="7" name="Picture 5">
            <a:extLst>
              <a:ext uri="{FF2B5EF4-FFF2-40B4-BE49-F238E27FC236}">
                <a16:creationId xmlns:a16="http://schemas.microsoft.com/office/drawing/2014/main" id="{8C0CEBF3-497B-F2B1-2545-4576B7E5BAF4}"/>
              </a:ext>
            </a:extLst>
          </p:cNvPr>
          <p:cNvPicPr>
            <a:picLocks noChangeAspect="1"/>
          </p:cNvPicPr>
          <p:nvPr/>
        </p:nvPicPr>
        <p:blipFill>
          <a:blip r:embed="rId6"/>
          <a:stretch>
            <a:fillRect/>
          </a:stretch>
        </p:blipFill>
        <p:spPr>
          <a:xfrm>
            <a:off x="9799644" y="2620251"/>
            <a:ext cx="2302904" cy="3661027"/>
          </a:xfrm>
          <a:prstGeom prst="rect">
            <a:avLst/>
          </a:prstGeom>
        </p:spPr>
      </p:pic>
      <p:grpSp>
        <p:nvGrpSpPr>
          <p:cNvPr id="8" name="Nhóm 25">
            <a:extLst>
              <a:ext uri="{FF2B5EF4-FFF2-40B4-BE49-F238E27FC236}">
                <a16:creationId xmlns:a16="http://schemas.microsoft.com/office/drawing/2014/main" id="{17F8A0C5-D91C-35CF-C851-E38930006D7D}"/>
              </a:ext>
            </a:extLst>
          </p:cNvPr>
          <p:cNvGrpSpPr/>
          <p:nvPr/>
        </p:nvGrpSpPr>
        <p:grpSpPr>
          <a:xfrm>
            <a:off x="896995" y="2404297"/>
            <a:ext cx="8348187" cy="2535565"/>
            <a:chOff x="538431" y="1505163"/>
            <a:chExt cx="5597425" cy="2098585"/>
          </a:xfrm>
        </p:grpSpPr>
        <p:sp>
          <p:nvSpPr>
            <p:cNvPr id="9" name="Hình chữ nhật: Góc Tròn 26">
              <a:extLst>
                <a:ext uri="{FF2B5EF4-FFF2-40B4-BE49-F238E27FC236}">
                  <a16:creationId xmlns:a16="http://schemas.microsoft.com/office/drawing/2014/main" id="{B49829A1-DA4B-12E9-EFE6-CBAE00DEF6FB}"/>
                </a:ext>
              </a:extLst>
            </p:cNvPr>
            <p:cNvSpPr/>
            <p:nvPr/>
          </p:nvSpPr>
          <p:spPr>
            <a:xfrm>
              <a:off x="538431" y="1505163"/>
              <a:ext cx="5597425" cy="209858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9FAF0"/>
                </a:solidFill>
                <a:latin typeface="Calibri"/>
                <a:sym typeface="Arial"/>
              </a:endParaRPr>
            </a:p>
          </p:txBody>
        </p:sp>
        <p:sp>
          <p:nvSpPr>
            <p:cNvPr id="10" name="Hộp Văn bản 27">
              <a:extLst>
                <a:ext uri="{FF2B5EF4-FFF2-40B4-BE49-F238E27FC236}">
                  <a16:creationId xmlns:a16="http://schemas.microsoft.com/office/drawing/2014/main" id="{8F306C58-7350-2FBF-08D8-77E50F7DD1FF}"/>
                </a:ext>
              </a:extLst>
            </p:cNvPr>
            <p:cNvSpPr txBox="1"/>
            <p:nvPr/>
          </p:nvSpPr>
          <p:spPr>
            <a:xfrm>
              <a:off x="597351" y="1616363"/>
              <a:ext cx="5479585" cy="1251691"/>
            </a:xfrm>
            <a:prstGeom prst="rect">
              <a:avLst/>
            </a:prstGeom>
            <a:noFill/>
          </p:spPr>
          <p:txBody>
            <a:bodyPr wrap="square">
              <a:spAutoFit/>
            </a:bodyPr>
            <a:lstStyle/>
            <a:p>
              <a:pPr algn="just" defTabSz="1219170">
                <a:buClr>
                  <a:srgbClr val="000000"/>
                </a:buClr>
                <a:defRPr/>
              </a:pPr>
              <a:r>
                <a:rPr lang="vi-VN" sz="4400" b="1" kern="0" dirty="0">
                  <a:solidFill>
                    <a:srgbClr val="FF0000"/>
                  </a:solidFill>
                  <a:latin typeface="Calibri"/>
                  <a:cs typeface="Arial"/>
                  <a:sym typeface="Arial"/>
                </a:rPr>
                <a:t>Ông nghĩ hồi nhỏ b</a:t>
              </a:r>
              <a:r>
                <a:rPr lang="en-US" sz="4400" b="1" kern="0" dirty="0">
                  <a:solidFill>
                    <a:srgbClr val="FF0000"/>
                  </a:solidFill>
                  <a:latin typeface="Calibri"/>
                  <a:cs typeface="Arial"/>
                  <a:sym typeface="Arial"/>
                </a:rPr>
                <a:t>a</a:t>
              </a:r>
              <a:r>
                <a:rPr lang="vi-VN" sz="4400" b="1" kern="0" dirty="0">
                  <a:solidFill>
                    <a:srgbClr val="FF0000"/>
                  </a:solidFill>
                  <a:latin typeface="Calibri"/>
                  <a:cs typeface="Arial"/>
                  <a:sym typeface="Arial"/>
                </a:rPr>
                <a:t> của Bum vô cùng thích ổi nên chắc cháu ông cũng thích ổi như ba nó.</a:t>
              </a:r>
            </a:p>
          </p:txBody>
        </p:sp>
      </p:grpSp>
    </p:spTree>
    <p:extLst>
      <p:ext uri="{BB962C8B-B14F-4D97-AF65-F5344CB8AC3E}">
        <p14:creationId xmlns:p14="http://schemas.microsoft.com/office/powerpoint/2010/main" val="2000844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6" name="Rounded Rectangle 25">
            <a:extLst>
              <a:ext uri="{FF2B5EF4-FFF2-40B4-BE49-F238E27FC236}">
                <a16:creationId xmlns:a16="http://schemas.microsoft.com/office/drawing/2014/main" id="{066E5256-4262-31B5-5611-45BB049421A7}"/>
              </a:ext>
            </a:extLst>
          </p:cNvPr>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11" name="Nhóm 2">
            <a:extLst>
              <a:ext uri="{FF2B5EF4-FFF2-40B4-BE49-F238E27FC236}">
                <a16:creationId xmlns:a16="http://schemas.microsoft.com/office/drawing/2014/main" id="{AF77399C-17B0-1AA9-88C9-FCCE7E4742B1}"/>
              </a:ext>
            </a:extLst>
          </p:cNvPr>
          <p:cNvGrpSpPr/>
          <p:nvPr/>
        </p:nvGrpSpPr>
        <p:grpSpPr>
          <a:xfrm>
            <a:off x="757714" y="418042"/>
            <a:ext cx="10527140" cy="1234006"/>
            <a:chOff x="355702" y="1310667"/>
            <a:chExt cx="7895355" cy="925504"/>
          </a:xfrm>
        </p:grpSpPr>
        <p:grpSp>
          <p:nvGrpSpPr>
            <p:cNvPr id="12" name="Nhóm 6">
              <a:extLst>
                <a:ext uri="{FF2B5EF4-FFF2-40B4-BE49-F238E27FC236}">
                  <a16:creationId xmlns:a16="http://schemas.microsoft.com/office/drawing/2014/main" id="{D17832D3-1ECB-D213-5762-2D0D92EF595D}"/>
                </a:ext>
              </a:extLst>
            </p:cNvPr>
            <p:cNvGrpSpPr/>
            <p:nvPr/>
          </p:nvGrpSpPr>
          <p:grpSpPr>
            <a:xfrm>
              <a:off x="355702" y="1310667"/>
              <a:ext cx="7895355" cy="867562"/>
              <a:chOff x="4656263" y="981764"/>
              <a:chExt cx="7895355" cy="867562"/>
            </a:xfrm>
          </p:grpSpPr>
          <p:sp>
            <p:nvSpPr>
              <p:cNvPr id="14" name="Hình chữ nhật: Góc Tròn 8">
                <a:extLst>
                  <a:ext uri="{FF2B5EF4-FFF2-40B4-BE49-F238E27FC236}">
                    <a16:creationId xmlns:a16="http://schemas.microsoft.com/office/drawing/2014/main" id="{0F4380E8-BE3A-3848-1EAF-C4EA4BDE667B}"/>
                  </a:ext>
                </a:extLst>
              </p:cNvPr>
              <p:cNvSpPr/>
              <p:nvPr/>
            </p:nvSpPr>
            <p:spPr>
              <a:xfrm>
                <a:off x="4656263" y="981764"/>
                <a:ext cx="7895355" cy="867562"/>
              </a:xfrm>
              <a:custGeom>
                <a:avLst/>
                <a:gdLst>
                  <a:gd name="connsiteX0" fmla="*/ 0 w 7895355"/>
                  <a:gd name="connsiteY0" fmla="*/ 144597 h 867562"/>
                  <a:gd name="connsiteX1" fmla="*/ 144597 w 7895355"/>
                  <a:gd name="connsiteY1" fmla="*/ 0 h 867562"/>
                  <a:gd name="connsiteX2" fmla="*/ 683943 w 7895355"/>
                  <a:gd name="connsiteY2" fmla="*/ 0 h 867562"/>
                  <a:gd name="connsiteX3" fmla="*/ 1223289 w 7895355"/>
                  <a:gd name="connsiteY3" fmla="*/ 0 h 867562"/>
                  <a:gd name="connsiteX4" fmla="*/ 1990820 w 7895355"/>
                  <a:gd name="connsiteY4" fmla="*/ 0 h 867562"/>
                  <a:gd name="connsiteX5" fmla="*/ 2454104 w 7895355"/>
                  <a:gd name="connsiteY5" fmla="*/ 0 h 867562"/>
                  <a:gd name="connsiteX6" fmla="*/ 3145573 w 7895355"/>
                  <a:gd name="connsiteY6" fmla="*/ 0 h 867562"/>
                  <a:gd name="connsiteX7" fmla="*/ 3913104 w 7895355"/>
                  <a:gd name="connsiteY7" fmla="*/ 0 h 867562"/>
                  <a:gd name="connsiteX8" fmla="*/ 4756696 w 7895355"/>
                  <a:gd name="connsiteY8" fmla="*/ 0 h 867562"/>
                  <a:gd name="connsiteX9" fmla="*/ 5219981 w 7895355"/>
                  <a:gd name="connsiteY9" fmla="*/ 0 h 867562"/>
                  <a:gd name="connsiteX10" fmla="*/ 5987512 w 7895355"/>
                  <a:gd name="connsiteY10" fmla="*/ 0 h 867562"/>
                  <a:gd name="connsiteX11" fmla="*/ 6450796 w 7895355"/>
                  <a:gd name="connsiteY11" fmla="*/ 0 h 867562"/>
                  <a:gd name="connsiteX12" fmla="*/ 6990142 w 7895355"/>
                  <a:gd name="connsiteY12" fmla="*/ 0 h 867562"/>
                  <a:gd name="connsiteX13" fmla="*/ 7750758 w 7895355"/>
                  <a:gd name="connsiteY13" fmla="*/ 0 h 867562"/>
                  <a:gd name="connsiteX14" fmla="*/ 7895355 w 7895355"/>
                  <a:gd name="connsiteY14" fmla="*/ 144597 h 867562"/>
                  <a:gd name="connsiteX15" fmla="*/ 7895355 w 7895355"/>
                  <a:gd name="connsiteY15" fmla="*/ 722965 h 867562"/>
                  <a:gd name="connsiteX16" fmla="*/ 7750758 w 7895355"/>
                  <a:gd name="connsiteY16" fmla="*/ 867562 h 867562"/>
                  <a:gd name="connsiteX17" fmla="*/ 7059289 w 7895355"/>
                  <a:gd name="connsiteY17" fmla="*/ 867562 h 867562"/>
                  <a:gd name="connsiteX18" fmla="*/ 6215696 w 7895355"/>
                  <a:gd name="connsiteY18" fmla="*/ 867562 h 867562"/>
                  <a:gd name="connsiteX19" fmla="*/ 5448166 w 7895355"/>
                  <a:gd name="connsiteY19" fmla="*/ 867562 h 867562"/>
                  <a:gd name="connsiteX20" fmla="*/ 4908820 w 7895355"/>
                  <a:gd name="connsiteY20" fmla="*/ 867562 h 867562"/>
                  <a:gd name="connsiteX21" fmla="*/ 4217350 w 7895355"/>
                  <a:gd name="connsiteY21" fmla="*/ 867562 h 867562"/>
                  <a:gd name="connsiteX22" fmla="*/ 3678005 w 7895355"/>
                  <a:gd name="connsiteY22" fmla="*/ 867562 h 867562"/>
                  <a:gd name="connsiteX23" fmla="*/ 3214720 w 7895355"/>
                  <a:gd name="connsiteY23" fmla="*/ 867562 h 867562"/>
                  <a:gd name="connsiteX24" fmla="*/ 2599313 w 7895355"/>
                  <a:gd name="connsiteY24" fmla="*/ 867562 h 867562"/>
                  <a:gd name="connsiteX25" fmla="*/ 2136028 w 7895355"/>
                  <a:gd name="connsiteY25" fmla="*/ 867562 h 867562"/>
                  <a:gd name="connsiteX26" fmla="*/ 1368497 w 7895355"/>
                  <a:gd name="connsiteY26" fmla="*/ 867562 h 867562"/>
                  <a:gd name="connsiteX27" fmla="*/ 144597 w 7895355"/>
                  <a:gd name="connsiteY27" fmla="*/ 867562 h 867562"/>
                  <a:gd name="connsiteX28" fmla="*/ 0 w 7895355"/>
                  <a:gd name="connsiteY28" fmla="*/ 722965 h 867562"/>
                  <a:gd name="connsiteX29" fmla="*/ 0 w 7895355"/>
                  <a:gd name="connsiteY29" fmla="*/ 144597 h 86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95355" h="867562" fill="none" extrusionOk="0">
                    <a:moveTo>
                      <a:pt x="0" y="144597"/>
                    </a:moveTo>
                    <a:cubicBezTo>
                      <a:pt x="4746" y="45765"/>
                      <a:pt x="83958" y="2969"/>
                      <a:pt x="144597" y="0"/>
                    </a:cubicBezTo>
                    <a:cubicBezTo>
                      <a:pt x="336755" y="-8808"/>
                      <a:pt x="444123" y="1358"/>
                      <a:pt x="683943" y="0"/>
                    </a:cubicBezTo>
                    <a:cubicBezTo>
                      <a:pt x="923763" y="-1358"/>
                      <a:pt x="1008357" y="-1313"/>
                      <a:pt x="1223289" y="0"/>
                    </a:cubicBezTo>
                    <a:cubicBezTo>
                      <a:pt x="1438221" y="1313"/>
                      <a:pt x="1792338" y="7918"/>
                      <a:pt x="1990820" y="0"/>
                    </a:cubicBezTo>
                    <a:cubicBezTo>
                      <a:pt x="2189302" y="-7918"/>
                      <a:pt x="2279228" y="-7375"/>
                      <a:pt x="2454104" y="0"/>
                    </a:cubicBezTo>
                    <a:cubicBezTo>
                      <a:pt x="2628980" y="7375"/>
                      <a:pt x="2949727" y="9416"/>
                      <a:pt x="3145573" y="0"/>
                    </a:cubicBezTo>
                    <a:cubicBezTo>
                      <a:pt x="3341419" y="-9416"/>
                      <a:pt x="3618457" y="38016"/>
                      <a:pt x="3913104" y="0"/>
                    </a:cubicBezTo>
                    <a:cubicBezTo>
                      <a:pt x="4207751" y="-38016"/>
                      <a:pt x="4524345" y="-1364"/>
                      <a:pt x="4756696" y="0"/>
                    </a:cubicBezTo>
                    <a:cubicBezTo>
                      <a:pt x="4989047" y="1364"/>
                      <a:pt x="5033287" y="14509"/>
                      <a:pt x="5219981" y="0"/>
                    </a:cubicBezTo>
                    <a:cubicBezTo>
                      <a:pt x="5406676" y="-14509"/>
                      <a:pt x="5703627" y="1889"/>
                      <a:pt x="5987512" y="0"/>
                    </a:cubicBezTo>
                    <a:cubicBezTo>
                      <a:pt x="6271397" y="-1889"/>
                      <a:pt x="6294721" y="-17277"/>
                      <a:pt x="6450796" y="0"/>
                    </a:cubicBezTo>
                    <a:cubicBezTo>
                      <a:pt x="6606871" y="17277"/>
                      <a:pt x="6791489" y="19215"/>
                      <a:pt x="6990142" y="0"/>
                    </a:cubicBezTo>
                    <a:cubicBezTo>
                      <a:pt x="7188795" y="-19215"/>
                      <a:pt x="7402688" y="21800"/>
                      <a:pt x="7750758" y="0"/>
                    </a:cubicBezTo>
                    <a:cubicBezTo>
                      <a:pt x="7815312" y="-4770"/>
                      <a:pt x="7888177" y="77657"/>
                      <a:pt x="7895355" y="144597"/>
                    </a:cubicBezTo>
                    <a:cubicBezTo>
                      <a:pt x="7917652" y="394574"/>
                      <a:pt x="7896405" y="531244"/>
                      <a:pt x="7895355" y="722965"/>
                    </a:cubicBezTo>
                    <a:cubicBezTo>
                      <a:pt x="7880377" y="805027"/>
                      <a:pt x="7835855" y="871169"/>
                      <a:pt x="7750758" y="867562"/>
                    </a:cubicBezTo>
                    <a:cubicBezTo>
                      <a:pt x="7518501" y="885406"/>
                      <a:pt x="7283974" y="888779"/>
                      <a:pt x="7059289" y="867562"/>
                    </a:cubicBezTo>
                    <a:cubicBezTo>
                      <a:pt x="6834604" y="846345"/>
                      <a:pt x="6446982" y="831299"/>
                      <a:pt x="6215696" y="867562"/>
                    </a:cubicBezTo>
                    <a:cubicBezTo>
                      <a:pt x="5984410" y="903825"/>
                      <a:pt x="5817406" y="857677"/>
                      <a:pt x="5448166" y="867562"/>
                    </a:cubicBezTo>
                    <a:cubicBezTo>
                      <a:pt x="5078926" y="877448"/>
                      <a:pt x="5139632" y="889220"/>
                      <a:pt x="4908820" y="867562"/>
                    </a:cubicBezTo>
                    <a:cubicBezTo>
                      <a:pt x="4678008" y="845904"/>
                      <a:pt x="4528981" y="894701"/>
                      <a:pt x="4217350" y="867562"/>
                    </a:cubicBezTo>
                    <a:cubicBezTo>
                      <a:pt x="3905719" y="840424"/>
                      <a:pt x="3893981" y="874057"/>
                      <a:pt x="3678005" y="867562"/>
                    </a:cubicBezTo>
                    <a:cubicBezTo>
                      <a:pt x="3462030" y="861067"/>
                      <a:pt x="3415285" y="852781"/>
                      <a:pt x="3214720" y="867562"/>
                    </a:cubicBezTo>
                    <a:cubicBezTo>
                      <a:pt x="3014156" y="882343"/>
                      <a:pt x="2740440" y="874234"/>
                      <a:pt x="2599313" y="867562"/>
                    </a:cubicBezTo>
                    <a:cubicBezTo>
                      <a:pt x="2458186" y="860890"/>
                      <a:pt x="2278477" y="852486"/>
                      <a:pt x="2136028" y="867562"/>
                    </a:cubicBezTo>
                    <a:cubicBezTo>
                      <a:pt x="1993580" y="882638"/>
                      <a:pt x="1586809" y="867991"/>
                      <a:pt x="1368497" y="867562"/>
                    </a:cubicBezTo>
                    <a:cubicBezTo>
                      <a:pt x="1150185" y="867133"/>
                      <a:pt x="482763" y="853607"/>
                      <a:pt x="144597" y="867562"/>
                    </a:cubicBezTo>
                    <a:cubicBezTo>
                      <a:pt x="79179" y="855292"/>
                      <a:pt x="-1471" y="812507"/>
                      <a:pt x="0" y="722965"/>
                    </a:cubicBezTo>
                    <a:cubicBezTo>
                      <a:pt x="23280" y="460305"/>
                      <a:pt x="-8210" y="293473"/>
                      <a:pt x="0" y="144597"/>
                    </a:cubicBezTo>
                    <a:close/>
                  </a:path>
                  <a:path w="7895355" h="867562" stroke="0" extrusionOk="0">
                    <a:moveTo>
                      <a:pt x="0" y="144597"/>
                    </a:moveTo>
                    <a:cubicBezTo>
                      <a:pt x="10038" y="63053"/>
                      <a:pt x="64631" y="4346"/>
                      <a:pt x="144597" y="0"/>
                    </a:cubicBezTo>
                    <a:cubicBezTo>
                      <a:pt x="314656" y="-21850"/>
                      <a:pt x="510569" y="5313"/>
                      <a:pt x="607881" y="0"/>
                    </a:cubicBezTo>
                    <a:cubicBezTo>
                      <a:pt x="705193" y="-5313"/>
                      <a:pt x="880838" y="-9811"/>
                      <a:pt x="1071166" y="0"/>
                    </a:cubicBezTo>
                    <a:cubicBezTo>
                      <a:pt x="1261494" y="9811"/>
                      <a:pt x="1437427" y="13119"/>
                      <a:pt x="1686573" y="0"/>
                    </a:cubicBezTo>
                    <a:cubicBezTo>
                      <a:pt x="1935719" y="-13119"/>
                      <a:pt x="2205049" y="4028"/>
                      <a:pt x="2530166" y="0"/>
                    </a:cubicBezTo>
                    <a:cubicBezTo>
                      <a:pt x="2855283" y="-4028"/>
                      <a:pt x="2766990" y="-666"/>
                      <a:pt x="2993450" y="0"/>
                    </a:cubicBezTo>
                    <a:cubicBezTo>
                      <a:pt x="3219910" y="666"/>
                      <a:pt x="3339219" y="-1938"/>
                      <a:pt x="3532796" y="0"/>
                    </a:cubicBezTo>
                    <a:cubicBezTo>
                      <a:pt x="3726373" y="1938"/>
                      <a:pt x="3956076" y="1824"/>
                      <a:pt x="4072142" y="0"/>
                    </a:cubicBezTo>
                    <a:cubicBezTo>
                      <a:pt x="4188208" y="-1824"/>
                      <a:pt x="4393474" y="-6517"/>
                      <a:pt x="4687550" y="0"/>
                    </a:cubicBezTo>
                    <a:cubicBezTo>
                      <a:pt x="4981626" y="6517"/>
                      <a:pt x="5063038" y="17012"/>
                      <a:pt x="5379019" y="0"/>
                    </a:cubicBezTo>
                    <a:cubicBezTo>
                      <a:pt x="5695000" y="-17012"/>
                      <a:pt x="5654411" y="22805"/>
                      <a:pt x="5842303" y="0"/>
                    </a:cubicBezTo>
                    <a:cubicBezTo>
                      <a:pt x="6030195" y="-22805"/>
                      <a:pt x="6196921" y="-10013"/>
                      <a:pt x="6381649" y="0"/>
                    </a:cubicBezTo>
                    <a:cubicBezTo>
                      <a:pt x="6566377" y="10013"/>
                      <a:pt x="6835258" y="18360"/>
                      <a:pt x="7149180" y="0"/>
                    </a:cubicBezTo>
                    <a:cubicBezTo>
                      <a:pt x="7463102" y="-18360"/>
                      <a:pt x="7458358" y="10994"/>
                      <a:pt x="7750758" y="0"/>
                    </a:cubicBezTo>
                    <a:cubicBezTo>
                      <a:pt x="7829875" y="-6262"/>
                      <a:pt x="7889561" y="82358"/>
                      <a:pt x="7895355" y="144597"/>
                    </a:cubicBezTo>
                    <a:cubicBezTo>
                      <a:pt x="7880761" y="331812"/>
                      <a:pt x="7907892" y="455751"/>
                      <a:pt x="7895355" y="722965"/>
                    </a:cubicBezTo>
                    <a:cubicBezTo>
                      <a:pt x="7895267" y="799197"/>
                      <a:pt x="7816906" y="863184"/>
                      <a:pt x="7750758" y="867562"/>
                    </a:cubicBezTo>
                    <a:cubicBezTo>
                      <a:pt x="7554720" y="855207"/>
                      <a:pt x="7383506" y="847857"/>
                      <a:pt x="7287474" y="867562"/>
                    </a:cubicBezTo>
                    <a:cubicBezTo>
                      <a:pt x="7191442" y="887267"/>
                      <a:pt x="6677582" y="840943"/>
                      <a:pt x="6519943" y="867562"/>
                    </a:cubicBezTo>
                    <a:cubicBezTo>
                      <a:pt x="6362304" y="894181"/>
                      <a:pt x="5960779" y="903330"/>
                      <a:pt x="5676350" y="867562"/>
                    </a:cubicBezTo>
                    <a:cubicBezTo>
                      <a:pt x="5391921" y="831794"/>
                      <a:pt x="5131299" y="850380"/>
                      <a:pt x="4832758" y="867562"/>
                    </a:cubicBezTo>
                    <a:cubicBezTo>
                      <a:pt x="4534217" y="884744"/>
                      <a:pt x="4344089" y="879563"/>
                      <a:pt x="4141289" y="867562"/>
                    </a:cubicBezTo>
                    <a:cubicBezTo>
                      <a:pt x="3938489" y="855561"/>
                      <a:pt x="3592874" y="854909"/>
                      <a:pt x="3449820" y="867562"/>
                    </a:cubicBezTo>
                    <a:cubicBezTo>
                      <a:pt x="3306766" y="880215"/>
                      <a:pt x="2977364" y="865803"/>
                      <a:pt x="2834412" y="867562"/>
                    </a:cubicBezTo>
                    <a:cubicBezTo>
                      <a:pt x="2691460" y="869321"/>
                      <a:pt x="2492976" y="893525"/>
                      <a:pt x="2295066" y="867562"/>
                    </a:cubicBezTo>
                    <a:cubicBezTo>
                      <a:pt x="2097156" y="841599"/>
                      <a:pt x="1937325" y="879427"/>
                      <a:pt x="1755720" y="867562"/>
                    </a:cubicBezTo>
                    <a:cubicBezTo>
                      <a:pt x="1574115" y="855697"/>
                      <a:pt x="1326336" y="848725"/>
                      <a:pt x="1140313" y="867562"/>
                    </a:cubicBezTo>
                    <a:cubicBezTo>
                      <a:pt x="954290" y="886399"/>
                      <a:pt x="522617" y="891161"/>
                      <a:pt x="144597" y="867562"/>
                    </a:cubicBezTo>
                    <a:cubicBezTo>
                      <a:pt x="50673" y="867005"/>
                      <a:pt x="-5671" y="792659"/>
                      <a:pt x="0" y="722965"/>
                    </a:cubicBezTo>
                    <a:cubicBezTo>
                      <a:pt x="24709" y="548203"/>
                      <a:pt x="-25091" y="285749"/>
                      <a:pt x="0" y="144597"/>
                    </a:cubicBezTo>
                    <a:close/>
                  </a:path>
                </a:pathLst>
              </a:custGeom>
              <a:solidFill>
                <a:schemeClr val="accent5">
                  <a:lumMod val="20000"/>
                  <a:lumOff val="80000"/>
                </a:schemeClr>
              </a:solidFill>
              <a:ln w="19050">
                <a:solidFill>
                  <a:schemeClr val="accent3">
                    <a:lumMod val="50000"/>
                  </a:schemeClr>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15" name="Hộp Văn bản 9">
                <a:extLst>
                  <a:ext uri="{FF2B5EF4-FFF2-40B4-BE49-F238E27FC236}">
                    <a16:creationId xmlns:a16="http://schemas.microsoft.com/office/drawing/2014/main" id="{39833989-67AA-212F-A31C-73EAE591B5E3}"/>
                  </a:ext>
                </a:extLst>
              </p:cNvPr>
              <p:cNvSpPr txBox="1"/>
              <p:nvPr/>
            </p:nvSpPr>
            <p:spPr>
              <a:xfrm>
                <a:off x="5223094" y="1081858"/>
                <a:ext cx="7299436" cy="587395"/>
              </a:xfrm>
              <a:prstGeom prst="roundRect">
                <a:avLst/>
              </a:prstGeom>
              <a:noFill/>
            </p:spPr>
            <p:txBody>
              <a:bodyPr wrap="square" rtlCol="0">
                <a:spAutoFit/>
              </a:bodyPr>
              <a:lstStyle/>
              <a:p>
                <a:pPr algn="ctr" defTabSz="1219170">
                  <a:buClr>
                    <a:srgbClr val="000000"/>
                  </a:buClr>
                  <a:defRPr/>
                </a:pPr>
                <a:r>
                  <a:rPr lang="vi-VN" sz="4000" b="1" kern="0" dirty="0">
                    <a:solidFill>
                      <a:srgbClr val="002060"/>
                    </a:solidFill>
                    <a:latin typeface="Calibri" panose="020F0502020204030204" pitchFamily="34" charset="0"/>
                    <a:cs typeface="Calibri" panose="020F0502020204030204" pitchFamily="34" charset="0"/>
                    <a:sym typeface="Arial"/>
                  </a:rPr>
                  <a:t>Bum đã có những kỉ niệm gì với cây ổi đó?</a:t>
                </a:r>
              </a:p>
            </p:txBody>
          </p:sp>
        </p:grpSp>
        <p:pic>
          <p:nvPicPr>
            <p:cNvPr id="13" name="Hình ảnh 7">
              <a:extLst>
                <a:ext uri="{FF2B5EF4-FFF2-40B4-BE49-F238E27FC236}">
                  <a16:creationId xmlns:a16="http://schemas.microsoft.com/office/drawing/2014/main" id="{C8C997D5-4C18-1E31-576E-C2656B5C7449}"/>
                </a:ext>
              </a:extLst>
            </p:cNvPr>
            <p:cNvPicPr>
              <a:picLocks noChangeAspect="1"/>
            </p:cNvPicPr>
            <p:nvPr/>
          </p:nvPicPr>
          <p:blipFill rotWithShape="1">
            <a:blip r:embed="rId5"/>
            <a:srcRect l="50655" t="3903" r="28184" b="63507"/>
            <a:stretch/>
          </p:blipFill>
          <p:spPr>
            <a:xfrm>
              <a:off x="467776" y="1341413"/>
              <a:ext cx="580974" cy="894758"/>
            </a:xfrm>
            <a:prstGeom prst="roundRect">
              <a:avLst/>
            </a:prstGeom>
          </p:spPr>
        </p:pic>
      </p:grpSp>
      <p:sp>
        <p:nvSpPr>
          <p:cNvPr id="24" name="Rectangle: Rounded Corners 23">
            <a:extLst>
              <a:ext uri="{FF2B5EF4-FFF2-40B4-BE49-F238E27FC236}">
                <a16:creationId xmlns:a16="http://schemas.microsoft.com/office/drawing/2014/main" id="{724C5ECC-76A7-F768-502C-EF40348C1AE6}"/>
              </a:ext>
            </a:extLst>
          </p:cNvPr>
          <p:cNvSpPr/>
          <p:nvPr/>
        </p:nvSpPr>
        <p:spPr>
          <a:xfrm>
            <a:off x="576653" y="3501954"/>
            <a:ext cx="3380200" cy="150097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kỉ</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niệm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ổi</a:t>
            </a:r>
            <a:endParaRPr lang="en-US" sz="3200" b="1" dirty="0">
              <a:solidFill>
                <a:srgbClr val="002060"/>
              </a:solidFill>
              <a:latin typeface="Cambria" panose="02040503050406030204" pitchFamily="18" charset="0"/>
              <a:ea typeface="Cambria" panose="02040503050406030204" pitchFamily="18" charset="0"/>
            </a:endParaRPr>
          </a:p>
        </p:txBody>
      </p:sp>
      <p:cxnSp>
        <p:nvCxnSpPr>
          <p:cNvPr id="25" name="Straight Connector 24">
            <a:extLst>
              <a:ext uri="{FF2B5EF4-FFF2-40B4-BE49-F238E27FC236}">
                <a16:creationId xmlns:a16="http://schemas.microsoft.com/office/drawing/2014/main" id="{01343B6C-55EC-8516-9066-C92B3DCD24E1}"/>
              </a:ext>
            </a:extLst>
          </p:cNvPr>
          <p:cNvCxnSpPr>
            <a:cxnSpLocks/>
            <a:endCxn id="27" idx="1"/>
          </p:cNvCxnSpPr>
          <p:nvPr/>
        </p:nvCxnSpPr>
        <p:spPr>
          <a:xfrm flipV="1">
            <a:off x="3946105" y="2564523"/>
            <a:ext cx="773039" cy="16874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171FA98B-1987-0B26-AF0A-9C8E959716EC}"/>
              </a:ext>
            </a:extLst>
          </p:cNvPr>
          <p:cNvSpPr/>
          <p:nvPr/>
        </p:nvSpPr>
        <p:spPr>
          <a:xfrm>
            <a:off x="4719144" y="1923392"/>
            <a:ext cx="5696608" cy="1282261"/>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err="1">
                <a:latin typeface="Cambria" panose="02040503050406030204" pitchFamily="18" charset="0"/>
                <a:ea typeface="Cambria" panose="02040503050406030204" pitchFamily="18" charset="0"/>
              </a:rPr>
              <a:t>Hồi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mới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bốn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tuổi</a:t>
            </a:r>
            <a:r>
              <a:rPr lang="en-US" sz="2800" b="1" dirty="0">
                <a:latin typeface="Cambria" panose="02040503050406030204" pitchFamily="18" charset="0"/>
                <a:ea typeface="Cambria" panose="02040503050406030204" pitchFamily="18" charset="0"/>
              </a:rPr>
              <a:t>, Bum </a:t>
            </a:r>
            <a:r>
              <a:rPr lang="en-US" sz="2800" b="1" dirty="0" err="1">
                <a:latin typeface="Cambria" panose="02040503050406030204" pitchFamily="18" charset="0"/>
                <a:ea typeface="Cambria" panose="02040503050406030204" pitchFamily="18" charset="0"/>
              </a:rPr>
              <a:t>đã</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biết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cùng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bắt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cây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ổi</a:t>
            </a:r>
            <a:r>
              <a:rPr lang="en-US" sz="2800" b="1" dirty="0">
                <a:latin typeface="Cambria" panose="02040503050406030204" pitchFamily="18" charset="0"/>
                <a:ea typeface="Cambria" panose="02040503050406030204" pitchFamily="18" charset="0"/>
              </a:rPr>
              <a:t>. </a:t>
            </a:r>
          </a:p>
        </p:txBody>
      </p:sp>
      <p:cxnSp>
        <p:nvCxnSpPr>
          <p:cNvPr id="28" name="Straight Connector 27">
            <a:extLst>
              <a:ext uri="{FF2B5EF4-FFF2-40B4-BE49-F238E27FC236}">
                <a16:creationId xmlns:a16="http://schemas.microsoft.com/office/drawing/2014/main" id="{81FBC91D-A340-B50B-8E80-5D784CE62D02}"/>
              </a:ext>
            </a:extLst>
          </p:cNvPr>
          <p:cNvCxnSpPr>
            <a:cxnSpLocks/>
            <a:stCxn id="24" idx="3"/>
          </p:cNvCxnSpPr>
          <p:nvPr/>
        </p:nvCxnSpPr>
        <p:spPr>
          <a:xfrm>
            <a:off x="3956853" y="4252439"/>
            <a:ext cx="867395" cy="3300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CF7F13FB-9ABB-3005-835D-B3CEF7D90361}"/>
              </a:ext>
            </a:extLst>
          </p:cNvPr>
          <p:cNvSpPr/>
          <p:nvPr/>
        </p:nvSpPr>
        <p:spPr>
          <a:xfrm>
            <a:off x="4824247" y="3762702"/>
            <a:ext cx="6600498" cy="2417381"/>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Những buổi chiều mát, Bum và bạn bè túm tụm dưới gốc cây hái ổi, ăn ổi, ông nội ngồi trên chiếc ghế đẩu gần cây ổi, vừa nghe đài vừa nheo nheo mắt nhìn lũ trẻ vui tươi. </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7394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6" name="Rounded Rectangle 25">
            <a:extLst>
              <a:ext uri="{FF2B5EF4-FFF2-40B4-BE49-F238E27FC236}">
                <a16:creationId xmlns:a16="http://schemas.microsoft.com/office/drawing/2014/main" id="{066E5256-4262-31B5-5611-45BB049421A7}"/>
              </a:ext>
            </a:extLst>
          </p:cNvPr>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5">
            <a:extLst>
              <a:ext uri="{FF2B5EF4-FFF2-40B4-BE49-F238E27FC236}">
                <a16:creationId xmlns:a16="http://schemas.microsoft.com/office/drawing/2014/main" id="{8C0CEBF3-497B-F2B1-2545-4576B7E5BAF4}"/>
              </a:ext>
            </a:extLst>
          </p:cNvPr>
          <p:cNvPicPr>
            <a:picLocks noChangeAspect="1"/>
          </p:cNvPicPr>
          <p:nvPr/>
        </p:nvPicPr>
        <p:blipFill>
          <a:blip r:embed="rId5"/>
          <a:stretch>
            <a:fillRect/>
          </a:stretch>
        </p:blipFill>
        <p:spPr>
          <a:xfrm>
            <a:off x="9799644" y="2620251"/>
            <a:ext cx="2302904" cy="3661027"/>
          </a:xfrm>
          <a:prstGeom prst="rect">
            <a:avLst/>
          </a:prstGeom>
        </p:spPr>
      </p:pic>
      <p:grpSp>
        <p:nvGrpSpPr>
          <p:cNvPr id="11" name="Nhóm 3">
            <a:extLst>
              <a:ext uri="{FF2B5EF4-FFF2-40B4-BE49-F238E27FC236}">
                <a16:creationId xmlns:a16="http://schemas.microsoft.com/office/drawing/2014/main" id="{3CF2F3FB-CB94-F0E4-5E5F-926AB1B09C60}"/>
              </a:ext>
            </a:extLst>
          </p:cNvPr>
          <p:cNvGrpSpPr/>
          <p:nvPr/>
        </p:nvGrpSpPr>
        <p:grpSpPr>
          <a:xfrm>
            <a:off x="819908" y="177244"/>
            <a:ext cx="10121362" cy="1523021"/>
            <a:chOff x="326379" y="2230465"/>
            <a:chExt cx="6727036" cy="1142265"/>
          </a:xfrm>
        </p:grpSpPr>
        <p:sp>
          <p:nvSpPr>
            <p:cNvPr id="12" name="Hình chữ nhật: Góc Tròn 4">
              <a:extLst>
                <a:ext uri="{FF2B5EF4-FFF2-40B4-BE49-F238E27FC236}">
                  <a16:creationId xmlns:a16="http://schemas.microsoft.com/office/drawing/2014/main" id="{7C930C71-B727-0934-0DFD-44A39BC55B70}"/>
                </a:ext>
              </a:extLst>
            </p:cNvPr>
            <p:cNvSpPr/>
            <p:nvPr/>
          </p:nvSpPr>
          <p:spPr>
            <a:xfrm>
              <a:off x="456936" y="2349888"/>
              <a:ext cx="6596479" cy="1022842"/>
            </a:xfrm>
            <a:custGeom>
              <a:avLst/>
              <a:gdLst>
                <a:gd name="connsiteX0" fmla="*/ 0 w 6296569"/>
                <a:gd name="connsiteY0" fmla="*/ 170477 h 1022842"/>
                <a:gd name="connsiteX1" fmla="*/ 170477 w 6296569"/>
                <a:gd name="connsiteY1" fmla="*/ 0 h 1022842"/>
                <a:gd name="connsiteX2" fmla="*/ 891768 w 6296569"/>
                <a:gd name="connsiteY2" fmla="*/ 0 h 1022842"/>
                <a:gd name="connsiteX3" fmla="*/ 1434391 w 6296569"/>
                <a:gd name="connsiteY3" fmla="*/ 0 h 1022842"/>
                <a:gd name="connsiteX4" fmla="*/ 2215238 w 6296569"/>
                <a:gd name="connsiteY4" fmla="*/ 0 h 1022842"/>
                <a:gd name="connsiteX5" fmla="*/ 2996085 w 6296569"/>
                <a:gd name="connsiteY5" fmla="*/ 0 h 1022842"/>
                <a:gd name="connsiteX6" fmla="*/ 3538708 w 6296569"/>
                <a:gd name="connsiteY6" fmla="*/ 0 h 1022842"/>
                <a:gd name="connsiteX7" fmla="*/ 4021775 w 6296569"/>
                <a:gd name="connsiteY7" fmla="*/ 0 h 1022842"/>
                <a:gd name="connsiteX8" fmla="*/ 4683510 w 6296569"/>
                <a:gd name="connsiteY8" fmla="*/ 0 h 1022842"/>
                <a:gd name="connsiteX9" fmla="*/ 5226132 w 6296569"/>
                <a:gd name="connsiteY9" fmla="*/ 0 h 1022842"/>
                <a:gd name="connsiteX10" fmla="*/ 6126092 w 6296569"/>
                <a:gd name="connsiteY10" fmla="*/ 0 h 1022842"/>
                <a:gd name="connsiteX11" fmla="*/ 6296569 w 6296569"/>
                <a:gd name="connsiteY11" fmla="*/ 170477 h 1022842"/>
                <a:gd name="connsiteX12" fmla="*/ 6296569 w 6296569"/>
                <a:gd name="connsiteY12" fmla="*/ 852365 h 1022842"/>
                <a:gd name="connsiteX13" fmla="*/ 6126092 w 6296569"/>
                <a:gd name="connsiteY13" fmla="*/ 1022842 h 1022842"/>
                <a:gd name="connsiteX14" fmla="*/ 5464357 w 6296569"/>
                <a:gd name="connsiteY14" fmla="*/ 1022842 h 1022842"/>
                <a:gd name="connsiteX15" fmla="*/ 4981290 w 6296569"/>
                <a:gd name="connsiteY15" fmla="*/ 1022842 h 1022842"/>
                <a:gd name="connsiteX16" fmla="*/ 4438668 w 6296569"/>
                <a:gd name="connsiteY16" fmla="*/ 1022842 h 1022842"/>
                <a:gd name="connsiteX17" fmla="*/ 3836489 w 6296569"/>
                <a:gd name="connsiteY17" fmla="*/ 1022842 h 1022842"/>
                <a:gd name="connsiteX18" fmla="*/ 3353422 w 6296569"/>
                <a:gd name="connsiteY18" fmla="*/ 1022842 h 1022842"/>
                <a:gd name="connsiteX19" fmla="*/ 2751244 w 6296569"/>
                <a:gd name="connsiteY19" fmla="*/ 1022842 h 1022842"/>
                <a:gd name="connsiteX20" fmla="*/ 2208621 w 6296569"/>
                <a:gd name="connsiteY20" fmla="*/ 1022842 h 1022842"/>
                <a:gd name="connsiteX21" fmla="*/ 1546886 w 6296569"/>
                <a:gd name="connsiteY21" fmla="*/ 1022842 h 1022842"/>
                <a:gd name="connsiteX22" fmla="*/ 944707 w 6296569"/>
                <a:gd name="connsiteY22" fmla="*/ 1022842 h 1022842"/>
                <a:gd name="connsiteX23" fmla="*/ 170477 w 6296569"/>
                <a:gd name="connsiteY23" fmla="*/ 1022842 h 1022842"/>
                <a:gd name="connsiteX24" fmla="*/ 0 w 6296569"/>
                <a:gd name="connsiteY24" fmla="*/ 852365 h 1022842"/>
                <a:gd name="connsiteX25" fmla="*/ 0 w 6296569"/>
                <a:gd name="connsiteY25"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96569" h="1022842" fill="none" extrusionOk="0">
                  <a:moveTo>
                    <a:pt x="0" y="170477"/>
                  </a:moveTo>
                  <a:cubicBezTo>
                    <a:pt x="13042" y="63082"/>
                    <a:pt x="72338" y="-7873"/>
                    <a:pt x="170477" y="0"/>
                  </a:cubicBezTo>
                  <a:cubicBezTo>
                    <a:pt x="526413" y="13756"/>
                    <a:pt x="722714" y="29309"/>
                    <a:pt x="891768" y="0"/>
                  </a:cubicBezTo>
                  <a:cubicBezTo>
                    <a:pt x="1060822" y="-29309"/>
                    <a:pt x="1244511" y="-14119"/>
                    <a:pt x="1434391" y="0"/>
                  </a:cubicBezTo>
                  <a:cubicBezTo>
                    <a:pt x="1624271" y="14119"/>
                    <a:pt x="1886312" y="-4449"/>
                    <a:pt x="2215238" y="0"/>
                  </a:cubicBezTo>
                  <a:cubicBezTo>
                    <a:pt x="2544164" y="4449"/>
                    <a:pt x="2822364" y="16323"/>
                    <a:pt x="2996085" y="0"/>
                  </a:cubicBezTo>
                  <a:cubicBezTo>
                    <a:pt x="3169806" y="-16323"/>
                    <a:pt x="3381615" y="12385"/>
                    <a:pt x="3538708" y="0"/>
                  </a:cubicBezTo>
                  <a:cubicBezTo>
                    <a:pt x="3695801" y="-12385"/>
                    <a:pt x="3849328" y="-4713"/>
                    <a:pt x="4021775" y="0"/>
                  </a:cubicBezTo>
                  <a:cubicBezTo>
                    <a:pt x="4194222" y="4713"/>
                    <a:pt x="4379608" y="-25553"/>
                    <a:pt x="4683510" y="0"/>
                  </a:cubicBezTo>
                  <a:cubicBezTo>
                    <a:pt x="4987412" y="25553"/>
                    <a:pt x="4999397" y="-18065"/>
                    <a:pt x="5226132" y="0"/>
                  </a:cubicBezTo>
                  <a:cubicBezTo>
                    <a:pt x="5452867" y="18065"/>
                    <a:pt x="5759774" y="37148"/>
                    <a:pt x="6126092" y="0"/>
                  </a:cubicBezTo>
                  <a:cubicBezTo>
                    <a:pt x="6222645" y="-5712"/>
                    <a:pt x="6314574" y="63395"/>
                    <a:pt x="6296569" y="170477"/>
                  </a:cubicBezTo>
                  <a:cubicBezTo>
                    <a:pt x="6301874" y="437940"/>
                    <a:pt x="6280205" y="517512"/>
                    <a:pt x="6296569" y="852365"/>
                  </a:cubicBezTo>
                  <a:cubicBezTo>
                    <a:pt x="6301843" y="934421"/>
                    <a:pt x="6212104" y="1026813"/>
                    <a:pt x="6126092" y="1022842"/>
                  </a:cubicBezTo>
                  <a:cubicBezTo>
                    <a:pt x="5846491" y="1009676"/>
                    <a:pt x="5693268" y="991813"/>
                    <a:pt x="5464357" y="1022842"/>
                  </a:cubicBezTo>
                  <a:cubicBezTo>
                    <a:pt x="5235447" y="1053871"/>
                    <a:pt x="5195475" y="1043345"/>
                    <a:pt x="4981290" y="1022842"/>
                  </a:cubicBezTo>
                  <a:cubicBezTo>
                    <a:pt x="4767105" y="1002339"/>
                    <a:pt x="4684779" y="1018123"/>
                    <a:pt x="4438668" y="1022842"/>
                  </a:cubicBezTo>
                  <a:cubicBezTo>
                    <a:pt x="4192557" y="1027561"/>
                    <a:pt x="4075781" y="1003235"/>
                    <a:pt x="3836489" y="1022842"/>
                  </a:cubicBezTo>
                  <a:cubicBezTo>
                    <a:pt x="3597197" y="1042449"/>
                    <a:pt x="3498885" y="1006677"/>
                    <a:pt x="3353422" y="1022842"/>
                  </a:cubicBezTo>
                  <a:cubicBezTo>
                    <a:pt x="3207959" y="1039007"/>
                    <a:pt x="2986714" y="1014624"/>
                    <a:pt x="2751244" y="1022842"/>
                  </a:cubicBezTo>
                  <a:cubicBezTo>
                    <a:pt x="2515774" y="1031060"/>
                    <a:pt x="2346379" y="996102"/>
                    <a:pt x="2208621" y="1022842"/>
                  </a:cubicBezTo>
                  <a:cubicBezTo>
                    <a:pt x="2070863" y="1049582"/>
                    <a:pt x="1764027" y="1044711"/>
                    <a:pt x="1546886" y="1022842"/>
                  </a:cubicBezTo>
                  <a:cubicBezTo>
                    <a:pt x="1329745" y="1000973"/>
                    <a:pt x="1221728" y="1008414"/>
                    <a:pt x="944707" y="1022842"/>
                  </a:cubicBezTo>
                  <a:cubicBezTo>
                    <a:pt x="667686" y="1037270"/>
                    <a:pt x="343361" y="1054629"/>
                    <a:pt x="170477" y="1022842"/>
                  </a:cubicBezTo>
                  <a:cubicBezTo>
                    <a:pt x="74593" y="1028432"/>
                    <a:pt x="-807" y="959426"/>
                    <a:pt x="0" y="852365"/>
                  </a:cubicBezTo>
                  <a:cubicBezTo>
                    <a:pt x="21295" y="556831"/>
                    <a:pt x="-24402" y="382155"/>
                    <a:pt x="0" y="170477"/>
                  </a:cubicBezTo>
                  <a:close/>
                </a:path>
                <a:path w="6296569" h="1022842" stroke="0" extrusionOk="0">
                  <a:moveTo>
                    <a:pt x="0" y="170477"/>
                  </a:moveTo>
                  <a:cubicBezTo>
                    <a:pt x="22740" y="72507"/>
                    <a:pt x="76188" y="5595"/>
                    <a:pt x="170477" y="0"/>
                  </a:cubicBezTo>
                  <a:cubicBezTo>
                    <a:pt x="406748" y="-18760"/>
                    <a:pt x="468937" y="-3332"/>
                    <a:pt x="653544" y="0"/>
                  </a:cubicBezTo>
                  <a:cubicBezTo>
                    <a:pt x="838151" y="3332"/>
                    <a:pt x="1030920" y="-21630"/>
                    <a:pt x="1136610" y="0"/>
                  </a:cubicBezTo>
                  <a:cubicBezTo>
                    <a:pt x="1242300" y="21630"/>
                    <a:pt x="1440192" y="-408"/>
                    <a:pt x="1738789" y="0"/>
                  </a:cubicBezTo>
                  <a:cubicBezTo>
                    <a:pt x="2037386" y="408"/>
                    <a:pt x="2165063" y="-15385"/>
                    <a:pt x="2519636" y="0"/>
                  </a:cubicBezTo>
                  <a:cubicBezTo>
                    <a:pt x="2874209" y="15385"/>
                    <a:pt x="2826514" y="22283"/>
                    <a:pt x="3002703" y="0"/>
                  </a:cubicBezTo>
                  <a:cubicBezTo>
                    <a:pt x="3178892" y="-22283"/>
                    <a:pt x="3286326" y="-2946"/>
                    <a:pt x="3545326" y="0"/>
                  </a:cubicBezTo>
                  <a:cubicBezTo>
                    <a:pt x="3804326" y="2946"/>
                    <a:pt x="3972934" y="5158"/>
                    <a:pt x="4087948" y="0"/>
                  </a:cubicBezTo>
                  <a:cubicBezTo>
                    <a:pt x="4202962" y="-5158"/>
                    <a:pt x="4453824" y="17417"/>
                    <a:pt x="4690127" y="0"/>
                  </a:cubicBezTo>
                  <a:cubicBezTo>
                    <a:pt x="4926430" y="-17417"/>
                    <a:pt x="5108032" y="5082"/>
                    <a:pt x="5351862" y="0"/>
                  </a:cubicBezTo>
                  <a:cubicBezTo>
                    <a:pt x="5595692" y="-5082"/>
                    <a:pt x="5739022" y="-33981"/>
                    <a:pt x="6126092" y="0"/>
                  </a:cubicBezTo>
                  <a:cubicBezTo>
                    <a:pt x="6231194" y="1649"/>
                    <a:pt x="6300823" y="78095"/>
                    <a:pt x="6296569" y="170477"/>
                  </a:cubicBezTo>
                  <a:cubicBezTo>
                    <a:pt x="6287327" y="431426"/>
                    <a:pt x="6285810" y="608124"/>
                    <a:pt x="6296569" y="852365"/>
                  </a:cubicBezTo>
                  <a:cubicBezTo>
                    <a:pt x="6294575" y="929679"/>
                    <a:pt x="6215631" y="1036870"/>
                    <a:pt x="6126092" y="1022842"/>
                  </a:cubicBezTo>
                  <a:cubicBezTo>
                    <a:pt x="5891669" y="1047459"/>
                    <a:pt x="5665544" y="1039514"/>
                    <a:pt x="5464357" y="1022842"/>
                  </a:cubicBezTo>
                  <a:cubicBezTo>
                    <a:pt x="5263171" y="1006170"/>
                    <a:pt x="4995729" y="1021885"/>
                    <a:pt x="4802622" y="1022842"/>
                  </a:cubicBezTo>
                  <a:cubicBezTo>
                    <a:pt x="4609516" y="1023799"/>
                    <a:pt x="4412366" y="1046758"/>
                    <a:pt x="4200443" y="1022842"/>
                  </a:cubicBezTo>
                  <a:cubicBezTo>
                    <a:pt x="3988520" y="998926"/>
                    <a:pt x="3709207" y="1033428"/>
                    <a:pt x="3479152" y="1022842"/>
                  </a:cubicBezTo>
                  <a:cubicBezTo>
                    <a:pt x="3249097" y="1012256"/>
                    <a:pt x="2994765" y="1056381"/>
                    <a:pt x="2757861" y="1022842"/>
                  </a:cubicBezTo>
                  <a:cubicBezTo>
                    <a:pt x="2520957" y="989303"/>
                    <a:pt x="2289717" y="1039205"/>
                    <a:pt x="1977014" y="1022842"/>
                  </a:cubicBezTo>
                  <a:cubicBezTo>
                    <a:pt x="1664311" y="1006479"/>
                    <a:pt x="1577752" y="1032350"/>
                    <a:pt x="1196166" y="1022842"/>
                  </a:cubicBezTo>
                  <a:cubicBezTo>
                    <a:pt x="814580" y="1013334"/>
                    <a:pt x="596592" y="980226"/>
                    <a:pt x="170477" y="1022842"/>
                  </a:cubicBezTo>
                  <a:cubicBezTo>
                    <a:pt x="69421" y="1022811"/>
                    <a:pt x="-2239" y="941443"/>
                    <a:pt x="0" y="852365"/>
                  </a:cubicBezTo>
                  <a:cubicBezTo>
                    <a:pt x="16268" y="633090"/>
                    <a:pt x="-9043" y="465265"/>
                    <a:pt x="0" y="170477"/>
                  </a:cubicBezTo>
                  <a:close/>
                </a:path>
              </a:pathLst>
            </a:custGeom>
            <a:solidFill>
              <a:schemeClr val="accent6">
                <a:lumMod val="40000"/>
                <a:lumOff val="60000"/>
              </a:schemeClr>
            </a:solidFill>
            <a:ln w="19050">
              <a:solidFill>
                <a:srgbClr val="FFC000"/>
              </a:solidFill>
              <a:prstDash val="lgDash"/>
              <a:extLst>
                <a:ext uri="{C807C97D-BFC1-408E-A445-0C87EB9F89A2}">
                  <ask:lineSketchStyleProps xmlns:ask="http://schemas.microsoft.com/office/drawing/2018/sketchyshapes" xmlns="" sd="3374639765">
                    <a:custGeom>
                      <a:avLst/>
                      <a:gdLst>
                        <a:gd name="connsiteX0" fmla="*/ 0 w 9924929"/>
                        <a:gd name="connsiteY0" fmla="*/ 227303 h 1363791"/>
                        <a:gd name="connsiteX1" fmla="*/ 227303 w 9924929"/>
                        <a:gd name="connsiteY1" fmla="*/ 0 h 1363791"/>
                        <a:gd name="connsiteX2" fmla="*/ 903755 w 9924929"/>
                        <a:gd name="connsiteY2" fmla="*/ 0 h 1363791"/>
                        <a:gd name="connsiteX3" fmla="*/ 1296097 w 9924929"/>
                        <a:gd name="connsiteY3" fmla="*/ 0 h 1363791"/>
                        <a:gd name="connsiteX4" fmla="*/ 1783142 w 9924929"/>
                        <a:gd name="connsiteY4" fmla="*/ 0 h 1363791"/>
                        <a:gd name="connsiteX5" fmla="*/ 2364890 w 9924929"/>
                        <a:gd name="connsiteY5" fmla="*/ 0 h 1363791"/>
                        <a:gd name="connsiteX6" fmla="*/ 2757232 w 9924929"/>
                        <a:gd name="connsiteY6" fmla="*/ 0 h 1363791"/>
                        <a:gd name="connsiteX7" fmla="*/ 3338981 w 9924929"/>
                        <a:gd name="connsiteY7" fmla="*/ 0 h 1363791"/>
                        <a:gd name="connsiteX8" fmla="*/ 3826026 w 9924929"/>
                        <a:gd name="connsiteY8" fmla="*/ 0 h 1363791"/>
                        <a:gd name="connsiteX9" fmla="*/ 4502477 w 9924929"/>
                        <a:gd name="connsiteY9" fmla="*/ 0 h 1363791"/>
                        <a:gd name="connsiteX10" fmla="*/ 5084226 w 9924929"/>
                        <a:gd name="connsiteY10" fmla="*/ 0 h 1363791"/>
                        <a:gd name="connsiteX11" fmla="*/ 5760677 w 9924929"/>
                        <a:gd name="connsiteY11" fmla="*/ 0 h 1363791"/>
                        <a:gd name="connsiteX12" fmla="*/ 6626536 w 9924929"/>
                        <a:gd name="connsiteY12" fmla="*/ 0 h 1363791"/>
                        <a:gd name="connsiteX13" fmla="*/ 7397690 w 9924929"/>
                        <a:gd name="connsiteY13" fmla="*/ 0 h 1363791"/>
                        <a:gd name="connsiteX14" fmla="*/ 7884736 w 9924929"/>
                        <a:gd name="connsiteY14" fmla="*/ 0 h 1363791"/>
                        <a:gd name="connsiteX15" fmla="*/ 8561187 w 9924929"/>
                        <a:gd name="connsiteY15" fmla="*/ 0 h 1363791"/>
                        <a:gd name="connsiteX16" fmla="*/ 9048232 w 9924929"/>
                        <a:gd name="connsiteY16" fmla="*/ 0 h 1363791"/>
                        <a:gd name="connsiteX17" fmla="*/ 9697626 w 9924929"/>
                        <a:gd name="connsiteY17" fmla="*/ 0 h 1363791"/>
                        <a:gd name="connsiteX18" fmla="*/ 9924929 w 9924929"/>
                        <a:gd name="connsiteY18" fmla="*/ 227303 h 1363791"/>
                        <a:gd name="connsiteX19" fmla="*/ 9924929 w 9924929"/>
                        <a:gd name="connsiteY19" fmla="*/ 663712 h 1363791"/>
                        <a:gd name="connsiteX20" fmla="*/ 9924929 w 9924929"/>
                        <a:gd name="connsiteY20" fmla="*/ 1136488 h 1363791"/>
                        <a:gd name="connsiteX21" fmla="*/ 9697626 w 9924929"/>
                        <a:gd name="connsiteY21" fmla="*/ 1363791 h 1363791"/>
                        <a:gd name="connsiteX22" fmla="*/ 9115878 w 9924929"/>
                        <a:gd name="connsiteY22" fmla="*/ 1363791 h 1363791"/>
                        <a:gd name="connsiteX23" fmla="*/ 8534129 w 9924929"/>
                        <a:gd name="connsiteY23" fmla="*/ 1363791 h 1363791"/>
                        <a:gd name="connsiteX24" fmla="*/ 8047084 w 9924929"/>
                        <a:gd name="connsiteY24" fmla="*/ 1363791 h 1363791"/>
                        <a:gd name="connsiteX25" fmla="*/ 7181226 w 9924929"/>
                        <a:gd name="connsiteY25" fmla="*/ 1363791 h 1363791"/>
                        <a:gd name="connsiteX26" fmla="*/ 6504774 w 9924929"/>
                        <a:gd name="connsiteY26" fmla="*/ 1363791 h 1363791"/>
                        <a:gd name="connsiteX27" fmla="*/ 5638916 w 9924929"/>
                        <a:gd name="connsiteY27" fmla="*/ 1363791 h 1363791"/>
                        <a:gd name="connsiteX28" fmla="*/ 5246574 w 9924929"/>
                        <a:gd name="connsiteY28" fmla="*/ 1363791 h 1363791"/>
                        <a:gd name="connsiteX29" fmla="*/ 4759529 w 9924929"/>
                        <a:gd name="connsiteY29" fmla="*/ 1363791 h 1363791"/>
                        <a:gd name="connsiteX30" fmla="*/ 4177781 w 9924929"/>
                        <a:gd name="connsiteY30" fmla="*/ 1363791 h 1363791"/>
                        <a:gd name="connsiteX31" fmla="*/ 3785439 w 9924929"/>
                        <a:gd name="connsiteY31" fmla="*/ 1363791 h 1363791"/>
                        <a:gd name="connsiteX32" fmla="*/ 2919581 w 9924929"/>
                        <a:gd name="connsiteY32" fmla="*/ 1363791 h 1363791"/>
                        <a:gd name="connsiteX33" fmla="*/ 2148426 w 9924929"/>
                        <a:gd name="connsiteY33" fmla="*/ 1363791 h 1363791"/>
                        <a:gd name="connsiteX34" fmla="*/ 1661380 w 9924929"/>
                        <a:gd name="connsiteY34" fmla="*/ 1363791 h 1363791"/>
                        <a:gd name="connsiteX35" fmla="*/ 227303 w 9924929"/>
                        <a:gd name="connsiteY35" fmla="*/ 1363791 h 1363791"/>
                        <a:gd name="connsiteX36" fmla="*/ 0 w 9924929"/>
                        <a:gd name="connsiteY36" fmla="*/ 1136488 h 1363791"/>
                        <a:gd name="connsiteX37" fmla="*/ 0 w 9924929"/>
                        <a:gd name="connsiteY37" fmla="*/ 709171 h 1363791"/>
                        <a:gd name="connsiteX38" fmla="*/ 0 w 9924929"/>
                        <a:gd name="connsiteY38" fmla="*/ 227303 h 136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924929" h="1363791" fill="none" extrusionOk="0">
                          <a:moveTo>
                            <a:pt x="0" y="227303"/>
                          </a:moveTo>
                          <a:cubicBezTo>
                            <a:pt x="12446" y="73226"/>
                            <a:pt x="86063" y="7661"/>
                            <a:pt x="227303" y="0"/>
                          </a:cubicBezTo>
                          <a:cubicBezTo>
                            <a:pt x="399670" y="-16920"/>
                            <a:pt x="606358" y="5249"/>
                            <a:pt x="903755" y="0"/>
                          </a:cubicBezTo>
                          <a:cubicBezTo>
                            <a:pt x="1201152" y="-5249"/>
                            <a:pt x="1188730" y="-2782"/>
                            <a:pt x="1296097" y="0"/>
                          </a:cubicBezTo>
                          <a:cubicBezTo>
                            <a:pt x="1403464" y="2782"/>
                            <a:pt x="1580204" y="18013"/>
                            <a:pt x="1783142" y="0"/>
                          </a:cubicBezTo>
                          <a:cubicBezTo>
                            <a:pt x="1986081" y="-18013"/>
                            <a:pt x="2075134" y="-10215"/>
                            <a:pt x="2364890" y="0"/>
                          </a:cubicBezTo>
                          <a:cubicBezTo>
                            <a:pt x="2654646" y="10215"/>
                            <a:pt x="2626957" y="-19555"/>
                            <a:pt x="2757232" y="0"/>
                          </a:cubicBezTo>
                          <a:cubicBezTo>
                            <a:pt x="2887507" y="19555"/>
                            <a:pt x="3135632" y="5533"/>
                            <a:pt x="3338981" y="0"/>
                          </a:cubicBezTo>
                          <a:cubicBezTo>
                            <a:pt x="3542330" y="-5533"/>
                            <a:pt x="3676191" y="19282"/>
                            <a:pt x="3826026" y="0"/>
                          </a:cubicBezTo>
                          <a:cubicBezTo>
                            <a:pt x="3975862" y="-19282"/>
                            <a:pt x="4355881" y="-23398"/>
                            <a:pt x="4502477" y="0"/>
                          </a:cubicBezTo>
                          <a:cubicBezTo>
                            <a:pt x="4649073" y="23398"/>
                            <a:pt x="4924946" y="23820"/>
                            <a:pt x="5084226" y="0"/>
                          </a:cubicBezTo>
                          <a:cubicBezTo>
                            <a:pt x="5243506" y="-23820"/>
                            <a:pt x="5556230" y="-3717"/>
                            <a:pt x="5760677" y="0"/>
                          </a:cubicBezTo>
                          <a:cubicBezTo>
                            <a:pt x="5965124" y="3717"/>
                            <a:pt x="6431920" y="3393"/>
                            <a:pt x="6626536" y="0"/>
                          </a:cubicBezTo>
                          <a:cubicBezTo>
                            <a:pt x="6821152" y="-3393"/>
                            <a:pt x="7199595" y="-6796"/>
                            <a:pt x="7397690" y="0"/>
                          </a:cubicBezTo>
                          <a:cubicBezTo>
                            <a:pt x="7595785" y="6796"/>
                            <a:pt x="7663039" y="15515"/>
                            <a:pt x="7884736" y="0"/>
                          </a:cubicBezTo>
                          <a:cubicBezTo>
                            <a:pt x="8106433" y="-15515"/>
                            <a:pt x="8345743" y="14771"/>
                            <a:pt x="8561187" y="0"/>
                          </a:cubicBezTo>
                          <a:cubicBezTo>
                            <a:pt x="8776631" y="-14771"/>
                            <a:pt x="8876485" y="14979"/>
                            <a:pt x="9048232" y="0"/>
                          </a:cubicBezTo>
                          <a:cubicBezTo>
                            <a:pt x="9219980" y="-14979"/>
                            <a:pt x="9497753" y="28085"/>
                            <a:pt x="9697626" y="0"/>
                          </a:cubicBezTo>
                          <a:cubicBezTo>
                            <a:pt x="9805693" y="22842"/>
                            <a:pt x="9925348" y="93593"/>
                            <a:pt x="9924929" y="227303"/>
                          </a:cubicBezTo>
                          <a:cubicBezTo>
                            <a:pt x="9932421" y="437987"/>
                            <a:pt x="9904527" y="550699"/>
                            <a:pt x="9924929" y="663712"/>
                          </a:cubicBezTo>
                          <a:cubicBezTo>
                            <a:pt x="9945331" y="776725"/>
                            <a:pt x="9924675" y="1021935"/>
                            <a:pt x="9924929" y="1136488"/>
                          </a:cubicBezTo>
                          <a:cubicBezTo>
                            <a:pt x="9927464" y="1259870"/>
                            <a:pt x="9821829" y="1372565"/>
                            <a:pt x="9697626" y="1363791"/>
                          </a:cubicBezTo>
                          <a:cubicBezTo>
                            <a:pt x="9556313" y="1339874"/>
                            <a:pt x="9347746" y="1382369"/>
                            <a:pt x="9115878" y="1363791"/>
                          </a:cubicBezTo>
                          <a:cubicBezTo>
                            <a:pt x="8884010" y="1345213"/>
                            <a:pt x="8733010" y="1378781"/>
                            <a:pt x="8534129" y="1363791"/>
                          </a:cubicBezTo>
                          <a:cubicBezTo>
                            <a:pt x="8335248" y="1348801"/>
                            <a:pt x="8160339" y="1378169"/>
                            <a:pt x="8047084" y="1363791"/>
                          </a:cubicBezTo>
                          <a:cubicBezTo>
                            <a:pt x="7933830" y="1349413"/>
                            <a:pt x="7564153" y="1353687"/>
                            <a:pt x="7181226" y="1363791"/>
                          </a:cubicBezTo>
                          <a:cubicBezTo>
                            <a:pt x="6798299" y="1373895"/>
                            <a:pt x="6654543" y="1334039"/>
                            <a:pt x="6504774" y="1363791"/>
                          </a:cubicBezTo>
                          <a:cubicBezTo>
                            <a:pt x="6355005" y="1393543"/>
                            <a:pt x="5990202" y="1379622"/>
                            <a:pt x="5638916" y="1363791"/>
                          </a:cubicBezTo>
                          <a:cubicBezTo>
                            <a:pt x="5287630" y="1347960"/>
                            <a:pt x="5367797" y="1363912"/>
                            <a:pt x="5246574" y="1363791"/>
                          </a:cubicBezTo>
                          <a:cubicBezTo>
                            <a:pt x="5125351" y="1363670"/>
                            <a:pt x="4877691" y="1362815"/>
                            <a:pt x="4759529" y="1363791"/>
                          </a:cubicBezTo>
                          <a:cubicBezTo>
                            <a:pt x="4641367" y="1364767"/>
                            <a:pt x="4423410" y="1371462"/>
                            <a:pt x="4177781" y="1363791"/>
                          </a:cubicBezTo>
                          <a:cubicBezTo>
                            <a:pt x="3932152" y="1356120"/>
                            <a:pt x="3902130" y="1352204"/>
                            <a:pt x="3785439" y="1363791"/>
                          </a:cubicBezTo>
                          <a:cubicBezTo>
                            <a:pt x="3668748" y="1375378"/>
                            <a:pt x="3107461" y="1356761"/>
                            <a:pt x="2919581" y="1363791"/>
                          </a:cubicBezTo>
                          <a:cubicBezTo>
                            <a:pt x="2731701" y="1370821"/>
                            <a:pt x="2395068" y="1370714"/>
                            <a:pt x="2148426" y="1363791"/>
                          </a:cubicBezTo>
                          <a:cubicBezTo>
                            <a:pt x="1901784" y="1356868"/>
                            <a:pt x="1769019" y="1372542"/>
                            <a:pt x="1661380" y="1363791"/>
                          </a:cubicBezTo>
                          <a:cubicBezTo>
                            <a:pt x="1553741" y="1355040"/>
                            <a:pt x="657260" y="1424566"/>
                            <a:pt x="227303" y="1363791"/>
                          </a:cubicBezTo>
                          <a:cubicBezTo>
                            <a:pt x="108157" y="1380142"/>
                            <a:pt x="9230" y="1260510"/>
                            <a:pt x="0" y="1136488"/>
                          </a:cubicBezTo>
                          <a:cubicBezTo>
                            <a:pt x="-1048" y="950496"/>
                            <a:pt x="13676" y="805001"/>
                            <a:pt x="0" y="709171"/>
                          </a:cubicBezTo>
                          <a:cubicBezTo>
                            <a:pt x="-13676" y="613341"/>
                            <a:pt x="21559" y="395654"/>
                            <a:pt x="0" y="227303"/>
                          </a:cubicBezTo>
                          <a:close/>
                        </a:path>
                        <a:path w="9924929" h="1363791" stroke="0" extrusionOk="0">
                          <a:moveTo>
                            <a:pt x="0" y="227303"/>
                          </a:moveTo>
                          <a:cubicBezTo>
                            <a:pt x="8794" y="100290"/>
                            <a:pt x="101512" y="10377"/>
                            <a:pt x="227303" y="0"/>
                          </a:cubicBezTo>
                          <a:cubicBezTo>
                            <a:pt x="330651" y="-15912"/>
                            <a:pt x="427041" y="-19041"/>
                            <a:pt x="619645" y="0"/>
                          </a:cubicBezTo>
                          <a:cubicBezTo>
                            <a:pt x="812249" y="19041"/>
                            <a:pt x="912003" y="2680"/>
                            <a:pt x="1011987" y="0"/>
                          </a:cubicBezTo>
                          <a:cubicBezTo>
                            <a:pt x="1111971" y="-2680"/>
                            <a:pt x="1472835" y="-7722"/>
                            <a:pt x="1593735" y="0"/>
                          </a:cubicBezTo>
                          <a:cubicBezTo>
                            <a:pt x="1714635" y="7722"/>
                            <a:pt x="2050625" y="-41151"/>
                            <a:pt x="2459593" y="0"/>
                          </a:cubicBezTo>
                          <a:cubicBezTo>
                            <a:pt x="2868561" y="41151"/>
                            <a:pt x="2684644" y="16601"/>
                            <a:pt x="2851935" y="0"/>
                          </a:cubicBezTo>
                          <a:cubicBezTo>
                            <a:pt x="3019226" y="-16601"/>
                            <a:pt x="3121906" y="-1821"/>
                            <a:pt x="3338981" y="0"/>
                          </a:cubicBezTo>
                          <a:cubicBezTo>
                            <a:pt x="3556056" y="1821"/>
                            <a:pt x="3648210" y="-17725"/>
                            <a:pt x="3826026" y="0"/>
                          </a:cubicBezTo>
                          <a:cubicBezTo>
                            <a:pt x="4003842" y="17725"/>
                            <a:pt x="4214206" y="16145"/>
                            <a:pt x="4407774" y="0"/>
                          </a:cubicBezTo>
                          <a:cubicBezTo>
                            <a:pt x="4601342" y="-16145"/>
                            <a:pt x="4938306" y="30672"/>
                            <a:pt x="5084226" y="0"/>
                          </a:cubicBezTo>
                          <a:cubicBezTo>
                            <a:pt x="5230146" y="-30672"/>
                            <a:pt x="5305171" y="-3172"/>
                            <a:pt x="5476568" y="0"/>
                          </a:cubicBezTo>
                          <a:cubicBezTo>
                            <a:pt x="5647965" y="3172"/>
                            <a:pt x="5775108" y="-10472"/>
                            <a:pt x="5963613" y="0"/>
                          </a:cubicBezTo>
                          <a:cubicBezTo>
                            <a:pt x="6152119" y="10472"/>
                            <a:pt x="6449206" y="22332"/>
                            <a:pt x="6734768" y="0"/>
                          </a:cubicBezTo>
                          <a:cubicBezTo>
                            <a:pt x="7020330" y="-22332"/>
                            <a:pt x="7332038" y="-25793"/>
                            <a:pt x="7505923" y="0"/>
                          </a:cubicBezTo>
                          <a:cubicBezTo>
                            <a:pt x="7679808" y="25793"/>
                            <a:pt x="8091705" y="22623"/>
                            <a:pt x="8371781" y="0"/>
                          </a:cubicBezTo>
                          <a:cubicBezTo>
                            <a:pt x="8651857" y="-22623"/>
                            <a:pt x="9373928" y="39697"/>
                            <a:pt x="9697626" y="0"/>
                          </a:cubicBezTo>
                          <a:cubicBezTo>
                            <a:pt x="9823744" y="17235"/>
                            <a:pt x="9932143" y="98540"/>
                            <a:pt x="9924929" y="227303"/>
                          </a:cubicBezTo>
                          <a:cubicBezTo>
                            <a:pt x="9912779" y="378989"/>
                            <a:pt x="9946013" y="477877"/>
                            <a:pt x="9924929" y="690987"/>
                          </a:cubicBezTo>
                          <a:cubicBezTo>
                            <a:pt x="9903845" y="904097"/>
                            <a:pt x="9912258" y="935010"/>
                            <a:pt x="9924929" y="1136488"/>
                          </a:cubicBezTo>
                          <a:cubicBezTo>
                            <a:pt x="9952517" y="1261417"/>
                            <a:pt x="9827732" y="1342715"/>
                            <a:pt x="9697626" y="1363791"/>
                          </a:cubicBezTo>
                          <a:cubicBezTo>
                            <a:pt x="9363810" y="1345855"/>
                            <a:pt x="9268672" y="1358185"/>
                            <a:pt x="9021174" y="1363791"/>
                          </a:cubicBezTo>
                          <a:cubicBezTo>
                            <a:pt x="8773676" y="1369397"/>
                            <a:pt x="8483139" y="1336304"/>
                            <a:pt x="8344723" y="1363791"/>
                          </a:cubicBezTo>
                          <a:cubicBezTo>
                            <a:pt x="8206307" y="1391278"/>
                            <a:pt x="7935592" y="1341543"/>
                            <a:pt x="7668271" y="1363791"/>
                          </a:cubicBezTo>
                          <a:cubicBezTo>
                            <a:pt x="7400950" y="1386039"/>
                            <a:pt x="7288179" y="1371734"/>
                            <a:pt x="7086523" y="1363791"/>
                          </a:cubicBezTo>
                          <a:cubicBezTo>
                            <a:pt x="6884867" y="1355848"/>
                            <a:pt x="6788229" y="1385471"/>
                            <a:pt x="6599477" y="1363791"/>
                          </a:cubicBezTo>
                          <a:cubicBezTo>
                            <a:pt x="6410725" y="1342111"/>
                            <a:pt x="6314235" y="1343232"/>
                            <a:pt x="6112432" y="1363791"/>
                          </a:cubicBezTo>
                          <a:cubicBezTo>
                            <a:pt x="5910630" y="1384350"/>
                            <a:pt x="5728626" y="1386110"/>
                            <a:pt x="5530684" y="1363791"/>
                          </a:cubicBezTo>
                          <a:cubicBezTo>
                            <a:pt x="5332742" y="1341472"/>
                            <a:pt x="4997892" y="1382698"/>
                            <a:pt x="4759529" y="1363791"/>
                          </a:cubicBezTo>
                          <a:cubicBezTo>
                            <a:pt x="4521166" y="1344884"/>
                            <a:pt x="4482631" y="1365803"/>
                            <a:pt x="4272484" y="1363791"/>
                          </a:cubicBezTo>
                          <a:cubicBezTo>
                            <a:pt x="4062337" y="1361779"/>
                            <a:pt x="3727542" y="1394256"/>
                            <a:pt x="3406626" y="1363791"/>
                          </a:cubicBezTo>
                          <a:cubicBezTo>
                            <a:pt x="3085710" y="1333326"/>
                            <a:pt x="2928852" y="1338911"/>
                            <a:pt x="2540768" y="1363791"/>
                          </a:cubicBezTo>
                          <a:cubicBezTo>
                            <a:pt x="2152684" y="1388671"/>
                            <a:pt x="2247554" y="1356872"/>
                            <a:pt x="2053722" y="1363791"/>
                          </a:cubicBezTo>
                          <a:cubicBezTo>
                            <a:pt x="1859890" y="1370710"/>
                            <a:pt x="1745467" y="1374609"/>
                            <a:pt x="1661380" y="1363791"/>
                          </a:cubicBezTo>
                          <a:cubicBezTo>
                            <a:pt x="1577293" y="1352973"/>
                            <a:pt x="1208794" y="1347034"/>
                            <a:pt x="984929" y="1363791"/>
                          </a:cubicBezTo>
                          <a:cubicBezTo>
                            <a:pt x="761064" y="1380548"/>
                            <a:pt x="564399" y="1379772"/>
                            <a:pt x="227303" y="1363791"/>
                          </a:cubicBezTo>
                          <a:cubicBezTo>
                            <a:pt x="125780" y="1372001"/>
                            <a:pt x="2784" y="1253752"/>
                            <a:pt x="0" y="1136488"/>
                          </a:cubicBezTo>
                          <a:cubicBezTo>
                            <a:pt x="-13983" y="978904"/>
                            <a:pt x="16536" y="800722"/>
                            <a:pt x="0" y="700079"/>
                          </a:cubicBezTo>
                          <a:cubicBezTo>
                            <a:pt x="-16536" y="599436"/>
                            <a:pt x="-21991" y="391199"/>
                            <a:pt x="0" y="22730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13" name="Hình ảnh 5">
              <a:extLst>
                <a:ext uri="{FF2B5EF4-FFF2-40B4-BE49-F238E27FC236}">
                  <a16:creationId xmlns:a16="http://schemas.microsoft.com/office/drawing/2014/main" id="{970F737B-F45A-6507-15ED-5A930D90D281}"/>
                </a:ext>
              </a:extLst>
            </p:cNvPr>
            <p:cNvPicPr>
              <a:picLocks noChangeAspect="1"/>
            </p:cNvPicPr>
            <p:nvPr/>
          </p:nvPicPr>
          <p:blipFill rotWithShape="1">
            <a:blip r:embed="rId6"/>
            <a:srcRect l="71687" t="2707" r="6176" b="64704"/>
            <a:stretch/>
          </p:blipFill>
          <p:spPr>
            <a:xfrm>
              <a:off x="326379" y="2230465"/>
              <a:ext cx="715946" cy="1054004"/>
            </a:xfrm>
            <a:prstGeom prst="rect">
              <a:avLst/>
            </a:prstGeom>
          </p:spPr>
        </p:pic>
        <p:sp>
          <p:nvSpPr>
            <p:cNvPr id="14" name="Hộp Văn bản 15">
              <a:extLst>
                <a:ext uri="{FF2B5EF4-FFF2-40B4-BE49-F238E27FC236}">
                  <a16:creationId xmlns:a16="http://schemas.microsoft.com/office/drawing/2014/main" id="{E497F0F7-6C93-FB6C-2B1D-10BBE587BFD7}"/>
                </a:ext>
              </a:extLst>
            </p:cNvPr>
            <p:cNvSpPr txBox="1"/>
            <p:nvPr/>
          </p:nvSpPr>
          <p:spPr>
            <a:xfrm>
              <a:off x="895047" y="2540576"/>
              <a:ext cx="6067555" cy="534618"/>
            </a:xfrm>
            <a:prstGeom prst="rect">
              <a:avLst/>
            </a:prstGeom>
            <a:noFill/>
          </p:spPr>
          <p:txBody>
            <a:bodyPr wrap="square" rtlCol="0">
              <a:spAutoFit/>
            </a:bodyPr>
            <a:lstStyle/>
            <a:p>
              <a:pPr marL="0" marR="0" algn="just">
                <a:lnSpc>
                  <a:spcPct val="120000"/>
                </a:lnSpc>
                <a:spcBef>
                  <a:spcPts val="0"/>
                </a:spcBef>
                <a:spcAft>
                  <a:spcPts val="0"/>
                </a:spcAft>
              </a:pPr>
              <a:r>
                <a:rPr lang="en-US" sz="3600" b="1" dirty="0" err="1">
                  <a:effectLst/>
                  <a:latin typeface="Calibri" panose="020F0502020204030204" pitchFamily="34" charset="0"/>
                  <a:ea typeface="Calibri" panose="020F0502020204030204" pitchFamily="34" charset="0"/>
                  <a:cs typeface="Calibri" panose="020F0502020204030204" pitchFamily="34" charset="0"/>
                </a:rPr>
                <a:t>Vì</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sao</a:t>
              </a:r>
              <a:r>
                <a:rPr lang="en-US" sz="3600" b="1" dirty="0">
                  <a:effectLst/>
                  <a:latin typeface="Calibri" panose="020F0502020204030204" pitchFamily="34" charset="0"/>
                  <a:ea typeface="Calibri" panose="020F0502020204030204" pitchFamily="34" charset="0"/>
                  <a:cs typeface="Calibri" panose="020F0502020204030204" pitchFamily="34" charset="0"/>
                </a:rPr>
                <a:t> Bum </a:t>
              </a:r>
              <a:r>
                <a:rPr lang="en-US" sz="3600" b="1" dirty="0" err="1">
                  <a:effectLst/>
                  <a:latin typeface="Calibri" panose="020F0502020204030204" pitchFamily="34" charset="0"/>
                  <a:ea typeface="Calibri" panose="020F0502020204030204" pitchFamily="34" charset="0"/>
                  <a:cs typeface="Calibri" panose="020F0502020204030204" pitchFamily="34" charset="0"/>
                </a:rPr>
                <a:t>muốn</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làm</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cây</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ổi</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trong</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sân</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nhà</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cũ</a:t>
              </a:r>
              <a:r>
                <a:rPr lang="en-US" sz="3600" b="1" dirty="0">
                  <a:effectLst/>
                  <a:latin typeface="Calibri" panose="020F0502020204030204" pitchFamily="34" charset="0"/>
                  <a:ea typeface="Calibri" panose="020F0502020204030204" pitchFamily="34" charset="0"/>
                  <a:cs typeface="Calibri" panose="020F0502020204030204" pitchFamily="34" charset="0"/>
                </a:rPr>
                <a:t>?</a:t>
              </a:r>
            </a:p>
          </p:txBody>
        </p:sp>
      </p:grpSp>
      <p:grpSp>
        <p:nvGrpSpPr>
          <p:cNvPr id="15" name="Nhóm 11">
            <a:extLst>
              <a:ext uri="{FF2B5EF4-FFF2-40B4-BE49-F238E27FC236}">
                <a16:creationId xmlns:a16="http://schemas.microsoft.com/office/drawing/2014/main" id="{6E7216E5-80FE-C953-3780-7105F297EC24}"/>
              </a:ext>
            </a:extLst>
          </p:cNvPr>
          <p:cNvGrpSpPr/>
          <p:nvPr/>
        </p:nvGrpSpPr>
        <p:grpSpPr>
          <a:xfrm>
            <a:off x="935341" y="2373856"/>
            <a:ext cx="8232749" cy="3197159"/>
            <a:chOff x="874751" y="1198865"/>
            <a:chExt cx="5211724" cy="2578640"/>
          </a:xfrm>
        </p:grpSpPr>
        <p:sp>
          <p:nvSpPr>
            <p:cNvPr id="19" name="Hình chữ nhật: Góc Tròn 23">
              <a:extLst>
                <a:ext uri="{FF2B5EF4-FFF2-40B4-BE49-F238E27FC236}">
                  <a16:creationId xmlns:a16="http://schemas.microsoft.com/office/drawing/2014/main" id="{61039004-31B2-2640-E363-9503BC563C57}"/>
                </a:ext>
              </a:extLst>
            </p:cNvPr>
            <p:cNvSpPr/>
            <p:nvPr/>
          </p:nvSpPr>
          <p:spPr>
            <a:xfrm>
              <a:off x="874751" y="1198865"/>
              <a:ext cx="5211724" cy="257864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9FAF0"/>
                </a:solidFill>
                <a:latin typeface="Calibri"/>
                <a:sym typeface="Arial"/>
              </a:endParaRPr>
            </a:p>
          </p:txBody>
        </p:sp>
        <p:sp>
          <p:nvSpPr>
            <p:cNvPr id="20" name="Hộp Văn bản 10">
              <a:extLst>
                <a:ext uri="{FF2B5EF4-FFF2-40B4-BE49-F238E27FC236}">
                  <a16:creationId xmlns:a16="http://schemas.microsoft.com/office/drawing/2014/main" id="{E0FD0855-B780-4BC7-750B-FD94CF6D08CB}"/>
                </a:ext>
              </a:extLst>
            </p:cNvPr>
            <p:cNvSpPr txBox="1"/>
            <p:nvPr/>
          </p:nvSpPr>
          <p:spPr>
            <a:xfrm>
              <a:off x="1074790" y="1337575"/>
              <a:ext cx="4919665" cy="2258934"/>
            </a:xfrm>
            <a:prstGeom prst="rect">
              <a:avLst/>
            </a:prstGeom>
            <a:noFill/>
          </p:spPr>
          <p:txBody>
            <a:bodyPr wrap="square">
              <a:spAutoFit/>
            </a:bodyPr>
            <a:lstStyle/>
            <a:p>
              <a:pPr algn="just" defTabSz="1219170">
                <a:buClr>
                  <a:srgbClr val="000000"/>
                </a:buClr>
                <a:defRPr/>
              </a:pPr>
              <a:r>
                <a:rPr lang="nl-NL" sz="4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Bum muốn </a:t>
              </a:r>
              <a:r>
                <a:rPr lang="nl-NL" sz="4400" b="1">
                  <a:solidFill>
                    <a:srgbClr val="FF0000"/>
                  </a:solidFill>
                  <a:latin typeface="Cambria" panose="02040503050406030204" pitchFamily="18" charset="0"/>
                  <a:ea typeface="Cambria" panose="02040503050406030204" pitchFamily="18" charset="0"/>
                  <a:cs typeface="Times New Roman" panose="02020603050405020304" pitchFamily="18" charset="0"/>
                </a:rPr>
                <a:t>làm cây </a:t>
              </a:r>
              <a:r>
                <a:rPr lang="nl-NL" sz="4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ổi trong sân nhà cũ vì nó nhớ những kỉ niệm về ông nội và bạn bè cũ gắn với cây ổi đó.</a:t>
              </a:r>
              <a:endParaRPr lang="vi-VN" sz="6600" b="1" kern="0"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4198185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6" name="Rounded Rectangle 25">
            <a:extLst>
              <a:ext uri="{FF2B5EF4-FFF2-40B4-BE49-F238E27FC236}">
                <a16:creationId xmlns:a16="http://schemas.microsoft.com/office/drawing/2014/main" id="{066E5256-4262-31B5-5611-45BB049421A7}"/>
              </a:ext>
            </a:extLst>
          </p:cNvPr>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2" name="Nhóm 2">
            <a:extLst>
              <a:ext uri="{FF2B5EF4-FFF2-40B4-BE49-F238E27FC236}">
                <a16:creationId xmlns:a16="http://schemas.microsoft.com/office/drawing/2014/main" id="{A8845759-0721-78FB-5423-21E2522C3B36}"/>
              </a:ext>
            </a:extLst>
          </p:cNvPr>
          <p:cNvGrpSpPr/>
          <p:nvPr/>
        </p:nvGrpSpPr>
        <p:grpSpPr>
          <a:xfrm>
            <a:off x="815842" y="301722"/>
            <a:ext cx="10438167" cy="1413507"/>
            <a:chOff x="464811" y="3266297"/>
            <a:chExt cx="7828625" cy="1060130"/>
          </a:xfrm>
        </p:grpSpPr>
        <p:sp>
          <p:nvSpPr>
            <p:cNvPr id="3" name="Hình chữ nhật: Góc Tròn 6">
              <a:extLst>
                <a:ext uri="{FF2B5EF4-FFF2-40B4-BE49-F238E27FC236}">
                  <a16:creationId xmlns:a16="http://schemas.microsoft.com/office/drawing/2014/main" id="{CB931D12-5FD7-D1D8-06FE-EA834677EDF0}"/>
                </a:ext>
              </a:extLst>
            </p:cNvPr>
            <p:cNvSpPr/>
            <p:nvPr/>
          </p:nvSpPr>
          <p:spPr>
            <a:xfrm>
              <a:off x="464811" y="3320263"/>
              <a:ext cx="7803238" cy="967528"/>
            </a:xfrm>
            <a:custGeom>
              <a:avLst/>
              <a:gdLst>
                <a:gd name="connsiteX0" fmla="*/ 0 w 7803238"/>
                <a:gd name="connsiteY0" fmla="*/ 161258 h 967528"/>
                <a:gd name="connsiteX1" fmla="*/ 161258 w 7803238"/>
                <a:gd name="connsiteY1" fmla="*/ 0 h 967528"/>
                <a:gd name="connsiteX2" fmla="*/ 691709 w 7803238"/>
                <a:gd name="connsiteY2" fmla="*/ 0 h 967528"/>
                <a:gd name="connsiteX3" fmla="*/ 1222160 w 7803238"/>
                <a:gd name="connsiteY3" fmla="*/ 0 h 967528"/>
                <a:gd name="connsiteX4" fmla="*/ 1977033 w 7803238"/>
                <a:gd name="connsiteY4" fmla="*/ 0 h 967528"/>
                <a:gd name="connsiteX5" fmla="*/ 2432677 w 7803238"/>
                <a:gd name="connsiteY5" fmla="*/ 0 h 967528"/>
                <a:gd name="connsiteX6" fmla="*/ 3112743 w 7803238"/>
                <a:gd name="connsiteY6" fmla="*/ 0 h 967528"/>
                <a:gd name="connsiteX7" fmla="*/ 3867616 w 7803238"/>
                <a:gd name="connsiteY7" fmla="*/ 0 h 967528"/>
                <a:gd name="connsiteX8" fmla="*/ 4697296 w 7803238"/>
                <a:gd name="connsiteY8" fmla="*/ 0 h 967528"/>
                <a:gd name="connsiteX9" fmla="*/ 5152940 w 7803238"/>
                <a:gd name="connsiteY9" fmla="*/ 0 h 967528"/>
                <a:gd name="connsiteX10" fmla="*/ 5907813 w 7803238"/>
                <a:gd name="connsiteY10" fmla="*/ 0 h 967528"/>
                <a:gd name="connsiteX11" fmla="*/ 6363457 w 7803238"/>
                <a:gd name="connsiteY11" fmla="*/ 0 h 967528"/>
                <a:gd name="connsiteX12" fmla="*/ 6893908 w 7803238"/>
                <a:gd name="connsiteY12" fmla="*/ 0 h 967528"/>
                <a:gd name="connsiteX13" fmla="*/ 7641980 w 7803238"/>
                <a:gd name="connsiteY13" fmla="*/ 0 h 967528"/>
                <a:gd name="connsiteX14" fmla="*/ 7803238 w 7803238"/>
                <a:gd name="connsiteY14" fmla="*/ 161258 h 967528"/>
                <a:gd name="connsiteX15" fmla="*/ 7803238 w 7803238"/>
                <a:gd name="connsiteY15" fmla="*/ 806270 h 967528"/>
                <a:gd name="connsiteX16" fmla="*/ 7641980 w 7803238"/>
                <a:gd name="connsiteY16" fmla="*/ 967528 h 967528"/>
                <a:gd name="connsiteX17" fmla="*/ 6961914 w 7803238"/>
                <a:gd name="connsiteY17" fmla="*/ 967528 h 967528"/>
                <a:gd name="connsiteX18" fmla="*/ 6132234 w 7803238"/>
                <a:gd name="connsiteY18" fmla="*/ 967528 h 967528"/>
                <a:gd name="connsiteX19" fmla="*/ 5377361 w 7803238"/>
                <a:gd name="connsiteY19" fmla="*/ 967528 h 967528"/>
                <a:gd name="connsiteX20" fmla="*/ 4846910 w 7803238"/>
                <a:gd name="connsiteY20" fmla="*/ 967528 h 967528"/>
                <a:gd name="connsiteX21" fmla="*/ 4166845 w 7803238"/>
                <a:gd name="connsiteY21" fmla="*/ 967528 h 967528"/>
                <a:gd name="connsiteX22" fmla="*/ 3636393 w 7803238"/>
                <a:gd name="connsiteY22" fmla="*/ 967528 h 967528"/>
                <a:gd name="connsiteX23" fmla="*/ 3180749 w 7803238"/>
                <a:gd name="connsiteY23" fmla="*/ 967528 h 967528"/>
                <a:gd name="connsiteX24" fmla="*/ 2575491 w 7803238"/>
                <a:gd name="connsiteY24" fmla="*/ 967528 h 967528"/>
                <a:gd name="connsiteX25" fmla="*/ 2119847 w 7803238"/>
                <a:gd name="connsiteY25" fmla="*/ 967528 h 967528"/>
                <a:gd name="connsiteX26" fmla="*/ 1364974 w 7803238"/>
                <a:gd name="connsiteY26" fmla="*/ 967528 h 967528"/>
                <a:gd name="connsiteX27" fmla="*/ 161258 w 7803238"/>
                <a:gd name="connsiteY27" fmla="*/ 967528 h 967528"/>
                <a:gd name="connsiteX28" fmla="*/ 0 w 7803238"/>
                <a:gd name="connsiteY28" fmla="*/ 806270 h 967528"/>
                <a:gd name="connsiteX29" fmla="*/ 0 w 7803238"/>
                <a:gd name="connsiteY29" fmla="*/ 161258 h 96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03238" h="967528" fill="none" extrusionOk="0">
                  <a:moveTo>
                    <a:pt x="0" y="161258"/>
                  </a:moveTo>
                  <a:cubicBezTo>
                    <a:pt x="1896" y="64620"/>
                    <a:pt x="85039" y="1984"/>
                    <a:pt x="161258" y="0"/>
                  </a:cubicBezTo>
                  <a:cubicBezTo>
                    <a:pt x="388421" y="-1605"/>
                    <a:pt x="450287" y="-11397"/>
                    <a:pt x="691709" y="0"/>
                  </a:cubicBezTo>
                  <a:cubicBezTo>
                    <a:pt x="933131" y="11397"/>
                    <a:pt x="1087421" y="13143"/>
                    <a:pt x="1222160" y="0"/>
                  </a:cubicBezTo>
                  <a:cubicBezTo>
                    <a:pt x="1356899" y="-13143"/>
                    <a:pt x="1708641" y="18741"/>
                    <a:pt x="1977033" y="0"/>
                  </a:cubicBezTo>
                  <a:cubicBezTo>
                    <a:pt x="2245425" y="-18741"/>
                    <a:pt x="2308744" y="8572"/>
                    <a:pt x="2432677" y="0"/>
                  </a:cubicBezTo>
                  <a:cubicBezTo>
                    <a:pt x="2556610" y="-8572"/>
                    <a:pt x="2871746" y="398"/>
                    <a:pt x="3112743" y="0"/>
                  </a:cubicBezTo>
                  <a:cubicBezTo>
                    <a:pt x="3353740" y="-398"/>
                    <a:pt x="3522740" y="-36635"/>
                    <a:pt x="3867616" y="0"/>
                  </a:cubicBezTo>
                  <a:cubicBezTo>
                    <a:pt x="4212492" y="36635"/>
                    <a:pt x="4331927" y="-39263"/>
                    <a:pt x="4697296" y="0"/>
                  </a:cubicBezTo>
                  <a:cubicBezTo>
                    <a:pt x="5062665" y="39263"/>
                    <a:pt x="5005310" y="-7643"/>
                    <a:pt x="5152940" y="0"/>
                  </a:cubicBezTo>
                  <a:cubicBezTo>
                    <a:pt x="5300570" y="7643"/>
                    <a:pt x="5664483" y="28872"/>
                    <a:pt x="5907813" y="0"/>
                  </a:cubicBezTo>
                  <a:cubicBezTo>
                    <a:pt x="6151143" y="-28872"/>
                    <a:pt x="6208272" y="4988"/>
                    <a:pt x="6363457" y="0"/>
                  </a:cubicBezTo>
                  <a:cubicBezTo>
                    <a:pt x="6518642" y="-4988"/>
                    <a:pt x="6679304" y="4619"/>
                    <a:pt x="6893908" y="0"/>
                  </a:cubicBezTo>
                  <a:cubicBezTo>
                    <a:pt x="7108512" y="-4619"/>
                    <a:pt x="7332076" y="24600"/>
                    <a:pt x="7641980" y="0"/>
                  </a:cubicBezTo>
                  <a:cubicBezTo>
                    <a:pt x="7726622" y="-1377"/>
                    <a:pt x="7798804" y="80179"/>
                    <a:pt x="7803238" y="161258"/>
                  </a:cubicBezTo>
                  <a:cubicBezTo>
                    <a:pt x="7832042" y="356936"/>
                    <a:pt x="7821680" y="512091"/>
                    <a:pt x="7803238" y="806270"/>
                  </a:cubicBezTo>
                  <a:cubicBezTo>
                    <a:pt x="7789316" y="897377"/>
                    <a:pt x="7735363" y="970505"/>
                    <a:pt x="7641980" y="967528"/>
                  </a:cubicBezTo>
                  <a:cubicBezTo>
                    <a:pt x="7390120" y="957379"/>
                    <a:pt x="7193940" y="962365"/>
                    <a:pt x="6961914" y="967528"/>
                  </a:cubicBezTo>
                  <a:cubicBezTo>
                    <a:pt x="6729888" y="972691"/>
                    <a:pt x="6545768" y="954894"/>
                    <a:pt x="6132234" y="967528"/>
                  </a:cubicBezTo>
                  <a:cubicBezTo>
                    <a:pt x="5718700" y="980162"/>
                    <a:pt x="5676207" y="950058"/>
                    <a:pt x="5377361" y="967528"/>
                  </a:cubicBezTo>
                  <a:cubicBezTo>
                    <a:pt x="5078515" y="984998"/>
                    <a:pt x="5034887" y="982809"/>
                    <a:pt x="4846910" y="967528"/>
                  </a:cubicBezTo>
                  <a:cubicBezTo>
                    <a:pt x="4658933" y="952247"/>
                    <a:pt x="4443007" y="959209"/>
                    <a:pt x="4166845" y="967528"/>
                  </a:cubicBezTo>
                  <a:cubicBezTo>
                    <a:pt x="3890683" y="975847"/>
                    <a:pt x="3807538" y="958350"/>
                    <a:pt x="3636393" y="967528"/>
                  </a:cubicBezTo>
                  <a:cubicBezTo>
                    <a:pt x="3465248" y="976706"/>
                    <a:pt x="3352317" y="965070"/>
                    <a:pt x="3180749" y="967528"/>
                  </a:cubicBezTo>
                  <a:cubicBezTo>
                    <a:pt x="3009181" y="969986"/>
                    <a:pt x="2846844" y="990202"/>
                    <a:pt x="2575491" y="967528"/>
                  </a:cubicBezTo>
                  <a:cubicBezTo>
                    <a:pt x="2304138" y="944854"/>
                    <a:pt x="2215860" y="947762"/>
                    <a:pt x="2119847" y="967528"/>
                  </a:cubicBezTo>
                  <a:cubicBezTo>
                    <a:pt x="2023834" y="987294"/>
                    <a:pt x="1546219" y="955184"/>
                    <a:pt x="1364974" y="967528"/>
                  </a:cubicBezTo>
                  <a:cubicBezTo>
                    <a:pt x="1183729" y="979872"/>
                    <a:pt x="521739" y="1007381"/>
                    <a:pt x="161258" y="967528"/>
                  </a:cubicBezTo>
                  <a:cubicBezTo>
                    <a:pt x="75887" y="964393"/>
                    <a:pt x="-2794" y="913721"/>
                    <a:pt x="0" y="806270"/>
                  </a:cubicBezTo>
                  <a:cubicBezTo>
                    <a:pt x="-11656" y="503147"/>
                    <a:pt x="16011" y="369051"/>
                    <a:pt x="0" y="161258"/>
                  </a:cubicBezTo>
                  <a:close/>
                </a:path>
                <a:path w="7803238" h="967528" stroke="0" extrusionOk="0">
                  <a:moveTo>
                    <a:pt x="0" y="161258"/>
                  </a:moveTo>
                  <a:cubicBezTo>
                    <a:pt x="2557" y="71769"/>
                    <a:pt x="71769" y="17501"/>
                    <a:pt x="161258" y="0"/>
                  </a:cubicBezTo>
                  <a:cubicBezTo>
                    <a:pt x="333163" y="-12266"/>
                    <a:pt x="412417" y="-6976"/>
                    <a:pt x="616902" y="0"/>
                  </a:cubicBezTo>
                  <a:cubicBezTo>
                    <a:pt x="821387" y="6976"/>
                    <a:pt x="853738" y="12184"/>
                    <a:pt x="1072546" y="0"/>
                  </a:cubicBezTo>
                  <a:cubicBezTo>
                    <a:pt x="1291354" y="-12184"/>
                    <a:pt x="1378606" y="23709"/>
                    <a:pt x="1677804" y="0"/>
                  </a:cubicBezTo>
                  <a:cubicBezTo>
                    <a:pt x="1977002" y="-23709"/>
                    <a:pt x="2286514" y="-29419"/>
                    <a:pt x="2507484" y="0"/>
                  </a:cubicBezTo>
                  <a:cubicBezTo>
                    <a:pt x="2728454" y="29419"/>
                    <a:pt x="2780819" y="-1978"/>
                    <a:pt x="2963128" y="0"/>
                  </a:cubicBezTo>
                  <a:cubicBezTo>
                    <a:pt x="3145437" y="1978"/>
                    <a:pt x="3319027" y="-15664"/>
                    <a:pt x="3493580" y="0"/>
                  </a:cubicBezTo>
                  <a:cubicBezTo>
                    <a:pt x="3668133" y="15664"/>
                    <a:pt x="3778996" y="474"/>
                    <a:pt x="4024031" y="0"/>
                  </a:cubicBezTo>
                  <a:cubicBezTo>
                    <a:pt x="4269066" y="-474"/>
                    <a:pt x="4445510" y="24897"/>
                    <a:pt x="4629289" y="0"/>
                  </a:cubicBezTo>
                  <a:cubicBezTo>
                    <a:pt x="4813068" y="-24897"/>
                    <a:pt x="5026415" y="-11571"/>
                    <a:pt x="5309355" y="0"/>
                  </a:cubicBezTo>
                  <a:cubicBezTo>
                    <a:pt x="5592295" y="11571"/>
                    <a:pt x="5639628" y="-8074"/>
                    <a:pt x="5764999" y="0"/>
                  </a:cubicBezTo>
                  <a:cubicBezTo>
                    <a:pt x="5890370" y="8074"/>
                    <a:pt x="6094840" y="4577"/>
                    <a:pt x="6295450" y="0"/>
                  </a:cubicBezTo>
                  <a:cubicBezTo>
                    <a:pt x="6496060" y="-4577"/>
                    <a:pt x="6729962" y="-11165"/>
                    <a:pt x="7050323" y="0"/>
                  </a:cubicBezTo>
                  <a:cubicBezTo>
                    <a:pt x="7370684" y="11165"/>
                    <a:pt x="7480336" y="22251"/>
                    <a:pt x="7641980" y="0"/>
                  </a:cubicBezTo>
                  <a:cubicBezTo>
                    <a:pt x="7729025" y="-17014"/>
                    <a:pt x="7797227" y="90481"/>
                    <a:pt x="7803238" y="161258"/>
                  </a:cubicBezTo>
                  <a:cubicBezTo>
                    <a:pt x="7793683" y="414190"/>
                    <a:pt x="7778691" y="566940"/>
                    <a:pt x="7803238" y="806270"/>
                  </a:cubicBezTo>
                  <a:cubicBezTo>
                    <a:pt x="7803047" y="887417"/>
                    <a:pt x="7727662" y="966449"/>
                    <a:pt x="7641980" y="967528"/>
                  </a:cubicBezTo>
                  <a:cubicBezTo>
                    <a:pt x="7519769" y="960634"/>
                    <a:pt x="7354907" y="985352"/>
                    <a:pt x="7186336" y="967528"/>
                  </a:cubicBezTo>
                  <a:cubicBezTo>
                    <a:pt x="7017765" y="949704"/>
                    <a:pt x="6785705" y="932851"/>
                    <a:pt x="6431463" y="967528"/>
                  </a:cubicBezTo>
                  <a:cubicBezTo>
                    <a:pt x="6077221" y="1002205"/>
                    <a:pt x="5843595" y="944190"/>
                    <a:pt x="5601783" y="967528"/>
                  </a:cubicBezTo>
                  <a:cubicBezTo>
                    <a:pt x="5359971" y="990866"/>
                    <a:pt x="5163452" y="928865"/>
                    <a:pt x="4772103" y="967528"/>
                  </a:cubicBezTo>
                  <a:cubicBezTo>
                    <a:pt x="4380754" y="1006191"/>
                    <a:pt x="4238651" y="996504"/>
                    <a:pt x="4092037" y="967528"/>
                  </a:cubicBezTo>
                  <a:cubicBezTo>
                    <a:pt x="3945423" y="938552"/>
                    <a:pt x="3673370" y="990755"/>
                    <a:pt x="3411972" y="967528"/>
                  </a:cubicBezTo>
                  <a:cubicBezTo>
                    <a:pt x="3150575" y="944301"/>
                    <a:pt x="3044037" y="982562"/>
                    <a:pt x="2806713" y="967528"/>
                  </a:cubicBezTo>
                  <a:cubicBezTo>
                    <a:pt x="2569389" y="952494"/>
                    <a:pt x="2497154" y="963865"/>
                    <a:pt x="2276262" y="967528"/>
                  </a:cubicBezTo>
                  <a:cubicBezTo>
                    <a:pt x="2055370" y="971191"/>
                    <a:pt x="1874804" y="942296"/>
                    <a:pt x="1745811" y="967528"/>
                  </a:cubicBezTo>
                  <a:cubicBezTo>
                    <a:pt x="1616818" y="992760"/>
                    <a:pt x="1428232" y="944043"/>
                    <a:pt x="1140553" y="967528"/>
                  </a:cubicBezTo>
                  <a:cubicBezTo>
                    <a:pt x="852874" y="991013"/>
                    <a:pt x="479708" y="985568"/>
                    <a:pt x="161258" y="967528"/>
                  </a:cubicBezTo>
                  <a:cubicBezTo>
                    <a:pt x="66606" y="967307"/>
                    <a:pt x="-1142" y="893283"/>
                    <a:pt x="0" y="806270"/>
                  </a:cubicBezTo>
                  <a:cubicBezTo>
                    <a:pt x="18556" y="659132"/>
                    <a:pt x="14923" y="433933"/>
                    <a:pt x="0" y="161258"/>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4" name="Hộp Văn bản 7">
              <a:extLst>
                <a:ext uri="{FF2B5EF4-FFF2-40B4-BE49-F238E27FC236}">
                  <a16:creationId xmlns:a16="http://schemas.microsoft.com/office/drawing/2014/main" id="{229E2947-53D0-ED61-8BB8-1A0919EE7B48}"/>
                </a:ext>
              </a:extLst>
            </p:cNvPr>
            <p:cNvSpPr txBox="1"/>
            <p:nvPr/>
          </p:nvSpPr>
          <p:spPr>
            <a:xfrm>
              <a:off x="1263057" y="3333848"/>
              <a:ext cx="7030379" cy="992579"/>
            </a:xfrm>
            <a:prstGeom prst="rect">
              <a:avLst/>
            </a:prstGeom>
            <a:noFill/>
          </p:spPr>
          <p:txBody>
            <a:bodyPr wrap="square" rtlCol="0">
              <a:spAutoFit/>
            </a:bodyPr>
            <a:lstStyle/>
            <a:p>
              <a:pPr algn="ctr" defTabSz="1219170">
                <a:buClr>
                  <a:srgbClr val="000000"/>
                </a:buClr>
                <a:defRPr/>
              </a:pPr>
              <a:r>
                <a:rPr lang="vi-VN" sz="4000" b="1" kern="0" dirty="0">
                  <a:solidFill>
                    <a:srgbClr val="002060"/>
                  </a:solidFill>
                  <a:latin typeface="Calibri" panose="020F0502020204030204" pitchFamily="34" charset="0"/>
                  <a:cs typeface="Calibri" panose="020F0502020204030204" pitchFamily="34" charset="0"/>
                  <a:sym typeface="Arial"/>
                </a:rPr>
                <a:t>Những chi tiết nào cho thấy cô giáo và ba mẹ Bum rất quan tâm và yêu thương Bum?</a:t>
              </a:r>
            </a:p>
          </p:txBody>
        </p:sp>
        <p:pic>
          <p:nvPicPr>
            <p:cNvPr id="5" name="Hình ảnh 8">
              <a:extLst>
                <a:ext uri="{FF2B5EF4-FFF2-40B4-BE49-F238E27FC236}">
                  <a16:creationId xmlns:a16="http://schemas.microsoft.com/office/drawing/2014/main" id="{2174390D-F902-4B09-7B27-E066BC8B063D}"/>
                </a:ext>
              </a:extLst>
            </p:cNvPr>
            <p:cNvPicPr>
              <a:picLocks noChangeAspect="1"/>
            </p:cNvPicPr>
            <p:nvPr/>
          </p:nvPicPr>
          <p:blipFill rotWithShape="1">
            <a:blip r:embed="rId5"/>
            <a:srcRect l="8956" t="37666" r="68907" b="36153"/>
            <a:stretch/>
          </p:blipFill>
          <p:spPr>
            <a:xfrm>
              <a:off x="505610" y="3266297"/>
              <a:ext cx="767112" cy="907271"/>
            </a:xfrm>
            <a:prstGeom prst="rect">
              <a:avLst/>
            </a:prstGeom>
          </p:spPr>
        </p:pic>
      </p:grpSp>
      <p:sp>
        <p:nvSpPr>
          <p:cNvPr id="23" name="Rectangle: Rounded Corners 22">
            <a:extLst>
              <a:ext uri="{FF2B5EF4-FFF2-40B4-BE49-F238E27FC236}">
                <a16:creationId xmlns:a16="http://schemas.microsoft.com/office/drawing/2014/main" id="{B80FBA4A-36C9-D5A9-7E55-1CD28FFD8D3D}"/>
              </a:ext>
            </a:extLst>
          </p:cNvPr>
          <p:cNvSpPr/>
          <p:nvPr/>
        </p:nvSpPr>
        <p:spPr>
          <a:xfrm>
            <a:off x="252249" y="3121572"/>
            <a:ext cx="3694094" cy="191288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Chi </a:t>
            </a:r>
            <a:r>
              <a:rPr lang="en-US" sz="2800" b="1" dirty="0" err="1">
                <a:solidFill>
                  <a:srgbClr val="002060"/>
                </a:solidFill>
                <a:latin typeface="Cambria" panose="02040503050406030204" pitchFamily="18" charset="0"/>
                <a:ea typeface="Cambria" panose="02040503050406030204" pitchFamily="18" charset="0"/>
              </a:rPr>
              <a:t>tiết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thấy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cô</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giáo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và</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mẹ</a:t>
            </a:r>
            <a:r>
              <a:rPr lang="en-US" sz="2800" b="1" dirty="0">
                <a:solidFill>
                  <a:srgbClr val="002060"/>
                </a:solidFill>
                <a:latin typeface="Cambria" panose="02040503050406030204" pitchFamily="18" charset="0"/>
                <a:ea typeface="Cambria" panose="02040503050406030204" pitchFamily="18" charset="0"/>
              </a:rPr>
              <a:t> Bum </a:t>
            </a:r>
            <a:r>
              <a:rPr lang="en-US" sz="2800" b="1" dirty="0" err="1">
                <a:solidFill>
                  <a:srgbClr val="002060"/>
                </a:solidFill>
                <a:latin typeface="Cambria" panose="02040503050406030204" pitchFamily="18" charset="0"/>
                <a:ea typeface="Cambria" panose="02040503050406030204" pitchFamily="18" charset="0"/>
              </a:rPr>
              <a:t>rất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quan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tâm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và</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yêu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thương</a:t>
            </a:r>
            <a:r>
              <a:rPr lang="en-US" sz="2800" b="1" dirty="0">
                <a:solidFill>
                  <a:srgbClr val="002060"/>
                </a:solidFill>
                <a:latin typeface="Cambria" panose="02040503050406030204" pitchFamily="18" charset="0"/>
                <a:ea typeface="Cambria" panose="02040503050406030204" pitchFamily="18" charset="0"/>
              </a:rPr>
              <a:t> Bum</a:t>
            </a:r>
          </a:p>
        </p:txBody>
      </p:sp>
      <p:cxnSp>
        <p:nvCxnSpPr>
          <p:cNvPr id="24" name="Straight Connector 23">
            <a:extLst>
              <a:ext uri="{FF2B5EF4-FFF2-40B4-BE49-F238E27FC236}">
                <a16:creationId xmlns:a16="http://schemas.microsoft.com/office/drawing/2014/main" id="{AE221021-3867-6713-0A3D-86387C31E47B}"/>
              </a:ext>
            </a:extLst>
          </p:cNvPr>
          <p:cNvCxnSpPr>
            <a:cxnSpLocks/>
            <a:endCxn id="25" idx="1"/>
          </p:cNvCxnSpPr>
          <p:nvPr/>
        </p:nvCxnSpPr>
        <p:spPr>
          <a:xfrm flipV="1">
            <a:off x="3930869" y="2564523"/>
            <a:ext cx="788274" cy="11035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9B66FA78-AF88-5EB4-05FB-11E3005AA9C3}"/>
              </a:ext>
            </a:extLst>
          </p:cNvPr>
          <p:cNvSpPr/>
          <p:nvPr/>
        </p:nvSpPr>
        <p:spPr>
          <a:xfrm>
            <a:off x="4719143" y="1923392"/>
            <a:ext cx="7126015" cy="1282261"/>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a:latin typeface="Cambria" panose="02040503050406030204" pitchFamily="18" charset="0"/>
                <a:ea typeface="Cambria" panose="02040503050406030204" pitchFamily="18" charset="0"/>
              </a:rPr>
              <a:t>Cô giáo đọc bài văn, biết Bum rất nhớ cây ổi và những kỉ niệm gắn với cây ổi nên đã kể cho bố mẹ Bum về ước mơ của nó. </a:t>
            </a:r>
            <a:endParaRPr lang="en-US" sz="2800" b="1" dirty="0">
              <a:latin typeface="Cambria" panose="02040503050406030204" pitchFamily="18" charset="0"/>
              <a:ea typeface="Cambria" panose="02040503050406030204" pitchFamily="18" charset="0"/>
            </a:endParaRPr>
          </a:p>
        </p:txBody>
      </p:sp>
      <p:cxnSp>
        <p:nvCxnSpPr>
          <p:cNvPr id="26" name="Straight Connector 25">
            <a:extLst>
              <a:ext uri="{FF2B5EF4-FFF2-40B4-BE49-F238E27FC236}">
                <a16:creationId xmlns:a16="http://schemas.microsoft.com/office/drawing/2014/main" id="{79F1E360-4D26-7BA1-E301-1D5AD3CE18FF}"/>
              </a:ext>
            </a:extLst>
          </p:cNvPr>
          <p:cNvCxnSpPr>
            <a:cxnSpLocks/>
            <a:stCxn id="23" idx="3"/>
          </p:cNvCxnSpPr>
          <p:nvPr/>
        </p:nvCxnSpPr>
        <p:spPr>
          <a:xfrm>
            <a:off x="3946343" y="4078014"/>
            <a:ext cx="867395" cy="53602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F8E91EB6-3924-0CD2-7110-695952E910FB}"/>
              </a:ext>
            </a:extLst>
          </p:cNvPr>
          <p:cNvSpPr/>
          <p:nvPr/>
        </p:nvSpPr>
        <p:spPr>
          <a:xfrm>
            <a:off x="4824246" y="3762702"/>
            <a:ext cx="6884277" cy="2417381"/>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Bố mẹ Bum khi biết về nỗi nhớ nhung của Bum đã quyết định trồng một cây ổi trong sân nhà mới, mẹ hứa với Bum rằng mai này sẽ mời những bạn thân ngày xưa của nó đến chơi.</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4599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6" name="Rounded Rectangle 25">
            <a:extLst>
              <a:ext uri="{FF2B5EF4-FFF2-40B4-BE49-F238E27FC236}">
                <a16:creationId xmlns:a16="http://schemas.microsoft.com/office/drawing/2014/main" id="{066E5256-4262-31B5-5611-45BB049421A7}"/>
              </a:ext>
            </a:extLst>
          </p:cNvPr>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2" name="Nhóm 20">
            <a:extLst>
              <a:ext uri="{FF2B5EF4-FFF2-40B4-BE49-F238E27FC236}">
                <a16:creationId xmlns:a16="http://schemas.microsoft.com/office/drawing/2014/main" id="{6DE673D2-EE07-792C-9475-8E9CAB2E7F64}"/>
              </a:ext>
            </a:extLst>
          </p:cNvPr>
          <p:cNvGrpSpPr/>
          <p:nvPr/>
        </p:nvGrpSpPr>
        <p:grpSpPr>
          <a:xfrm>
            <a:off x="262810" y="127534"/>
            <a:ext cx="11431308" cy="1506969"/>
            <a:chOff x="282113" y="-170659"/>
            <a:chExt cx="8573481" cy="1130227"/>
          </a:xfrm>
        </p:grpSpPr>
        <p:sp>
          <p:nvSpPr>
            <p:cNvPr id="3" name="Hình chữ nhật: Góc Tròn 3">
              <a:extLst>
                <a:ext uri="{FF2B5EF4-FFF2-40B4-BE49-F238E27FC236}">
                  <a16:creationId xmlns:a16="http://schemas.microsoft.com/office/drawing/2014/main" id="{630CBB47-0A40-0E96-F6D2-9DD9EAE0AE78}"/>
                </a:ext>
              </a:extLst>
            </p:cNvPr>
            <p:cNvSpPr/>
            <p:nvPr/>
          </p:nvSpPr>
          <p:spPr>
            <a:xfrm>
              <a:off x="282113" y="-114039"/>
              <a:ext cx="8548770" cy="1022842"/>
            </a:xfrm>
            <a:custGeom>
              <a:avLst/>
              <a:gdLst>
                <a:gd name="connsiteX0" fmla="*/ 0 w 8548770"/>
                <a:gd name="connsiteY0" fmla="*/ 170477 h 1022842"/>
                <a:gd name="connsiteX1" fmla="*/ 170477 w 8548770"/>
                <a:gd name="connsiteY1" fmla="*/ 0 h 1022842"/>
                <a:gd name="connsiteX2" fmla="*/ 772384 w 8548770"/>
                <a:gd name="connsiteY2" fmla="*/ 0 h 1022842"/>
                <a:gd name="connsiteX3" fmla="*/ 1210134 w 8548770"/>
                <a:gd name="connsiteY3" fmla="*/ 0 h 1022842"/>
                <a:gd name="connsiteX4" fmla="*/ 1894118 w 8548770"/>
                <a:gd name="connsiteY4" fmla="*/ 0 h 1022842"/>
                <a:gd name="connsiteX5" fmla="*/ 2660181 w 8548770"/>
                <a:gd name="connsiteY5" fmla="*/ 0 h 1022842"/>
                <a:gd name="connsiteX6" fmla="*/ 3508322 w 8548770"/>
                <a:gd name="connsiteY6" fmla="*/ 0 h 1022842"/>
                <a:gd name="connsiteX7" fmla="*/ 3946072 w 8548770"/>
                <a:gd name="connsiteY7" fmla="*/ 0 h 1022842"/>
                <a:gd name="connsiteX8" fmla="*/ 4712135 w 8548770"/>
                <a:gd name="connsiteY8" fmla="*/ 0 h 1022842"/>
                <a:gd name="connsiteX9" fmla="*/ 5149885 w 8548770"/>
                <a:gd name="connsiteY9" fmla="*/ 0 h 1022842"/>
                <a:gd name="connsiteX10" fmla="*/ 5669714 w 8548770"/>
                <a:gd name="connsiteY10" fmla="*/ 0 h 1022842"/>
                <a:gd name="connsiteX11" fmla="*/ 6271620 w 8548770"/>
                <a:gd name="connsiteY11" fmla="*/ 0 h 1022842"/>
                <a:gd name="connsiteX12" fmla="*/ 6709370 w 8548770"/>
                <a:gd name="connsiteY12" fmla="*/ 0 h 1022842"/>
                <a:gd name="connsiteX13" fmla="*/ 7311277 w 8548770"/>
                <a:gd name="connsiteY13" fmla="*/ 0 h 1022842"/>
                <a:gd name="connsiteX14" fmla="*/ 8378293 w 8548770"/>
                <a:gd name="connsiteY14" fmla="*/ 0 h 1022842"/>
                <a:gd name="connsiteX15" fmla="*/ 8548770 w 8548770"/>
                <a:gd name="connsiteY15" fmla="*/ 170477 h 1022842"/>
                <a:gd name="connsiteX16" fmla="*/ 8548770 w 8548770"/>
                <a:gd name="connsiteY16" fmla="*/ 852365 h 1022842"/>
                <a:gd name="connsiteX17" fmla="*/ 8378293 w 8548770"/>
                <a:gd name="connsiteY17" fmla="*/ 1022842 h 1022842"/>
                <a:gd name="connsiteX18" fmla="*/ 7530152 w 8548770"/>
                <a:gd name="connsiteY18" fmla="*/ 1022842 h 1022842"/>
                <a:gd name="connsiteX19" fmla="*/ 6846167 w 8548770"/>
                <a:gd name="connsiteY19" fmla="*/ 1022842 h 1022842"/>
                <a:gd name="connsiteX20" fmla="*/ 6326339 w 8548770"/>
                <a:gd name="connsiteY20" fmla="*/ 1022842 h 1022842"/>
                <a:gd name="connsiteX21" fmla="*/ 5888589 w 8548770"/>
                <a:gd name="connsiteY21" fmla="*/ 1022842 h 1022842"/>
                <a:gd name="connsiteX22" fmla="*/ 5286682 w 8548770"/>
                <a:gd name="connsiteY22" fmla="*/ 1022842 h 1022842"/>
                <a:gd name="connsiteX23" fmla="*/ 4848932 w 8548770"/>
                <a:gd name="connsiteY23" fmla="*/ 1022842 h 1022842"/>
                <a:gd name="connsiteX24" fmla="*/ 4082869 w 8548770"/>
                <a:gd name="connsiteY24" fmla="*/ 1022842 h 1022842"/>
                <a:gd name="connsiteX25" fmla="*/ 3234728 w 8548770"/>
                <a:gd name="connsiteY25" fmla="*/ 1022842 h 1022842"/>
                <a:gd name="connsiteX26" fmla="*/ 2468665 w 8548770"/>
                <a:gd name="connsiteY26" fmla="*/ 1022842 h 1022842"/>
                <a:gd name="connsiteX27" fmla="*/ 2030915 w 8548770"/>
                <a:gd name="connsiteY27" fmla="*/ 1022842 h 1022842"/>
                <a:gd name="connsiteX28" fmla="*/ 1593165 w 8548770"/>
                <a:gd name="connsiteY28" fmla="*/ 1022842 h 1022842"/>
                <a:gd name="connsiteX29" fmla="*/ 991259 w 8548770"/>
                <a:gd name="connsiteY29" fmla="*/ 1022842 h 1022842"/>
                <a:gd name="connsiteX30" fmla="*/ 170477 w 8548770"/>
                <a:gd name="connsiteY30" fmla="*/ 1022842 h 1022842"/>
                <a:gd name="connsiteX31" fmla="*/ 0 w 8548770"/>
                <a:gd name="connsiteY31" fmla="*/ 852365 h 1022842"/>
                <a:gd name="connsiteX32" fmla="*/ 0 w 8548770"/>
                <a:gd name="connsiteY32"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1022842" fill="none" extrusionOk="0">
                  <a:moveTo>
                    <a:pt x="0" y="170477"/>
                  </a:moveTo>
                  <a:cubicBezTo>
                    <a:pt x="4026" y="72989"/>
                    <a:pt x="55372" y="-6901"/>
                    <a:pt x="170477" y="0"/>
                  </a:cubicBezTo>
                  <a:cubicBezTo>
                    <a:pt x="363017" y="-20239"/>
                    <a:pt x="549799" y="-24691"/>
                    <a:pt x="772384" y="0"/>
                  </a:cubicBezTo>
                  <a:cubicBezTo>
                    <a:pt x="994969" y="24691"/>
                    <a:pt x="998066" y="1457"/>
                    <a:pt x="1210134" y="0"/>
                  </a:cubicBezTo>
                  <a:cubicBezTo>
                    <a:pt x="1422202" y="-1457"/>
                    <a:pt x="1561462" y="-13385"/>
                    <a:pt x="1894118" y="0"/>
                  </a:cubicBezTo>
                  <a:cubicBezTo>
                    <a:pt x="2226774" y="13385"/>
                    <a:pt x="2418472" y="5067"/>
                    <a:pt x="2660181" y="0"/>
                  </a:cubicBezTo>
                  <a:cubicBezTo>
                    <a:pt x="2901890" y="-5067"/>
                    <a:pt x="3099254" y="29259"/>
                    <a:pt x="3508322" y="0"/>
                  </a:cubicBezTo>
                  <a:cubicBezTo>
                    <a:pt x="3917390" y="-29259"/>
                    <a:pt x="3807766" y="-7983"/>
                    <a:pt x="3946072" y="0"/>
                  </a:cubicBezTo>
                  <a:cubicBezTo>
                    <a:pt x="4084378" y="7983"/>
                    <a:pt x="4465498" y="-21367"/>
                    <a:pt x="4712135" y="0"/>
                  </a:cubicBezTo>
                  <a:cubicBezTo>
                    <a:pt x="4958772" y="21367"/>
                    <a:pt x="5035251" y="-3387"/>
                    <a:pt x="5149885" y="0"/>
                  </a:cubicBezTo>
                  <a:cubicBezTo>
                    <a:pt x="5264519" y="3387"/>
                    <a:pt x="5539850" y="17252"/>
                    <a:pt x="5669714" y="0"/>
                  </a:cubicBezTo>
                  <a:cubicBezTo>
                    <a:pt x="5799578" y="-17252"/>
                    <a:pt x="5991319" y="-29926"/>
                    <a:pt x="6271620" y="0"/>
                  </a:cubicBezTo>
                  <a:cubicBezTo>
                    <a:pt x="6551921" y="29926"/>
                    <a:pt x="6512686" y="9166"/>
                    <a:pt x="6709370" y="0"/>
                  </a:cubicBezTo>
                  <a:cubicBezTo>
                    <a:pt x="6906054" y="-9166"/>
                    <a:pt x="7071622" y="5944"/>
                    <a:pt x="7311277" y="0"/>
                  </a:cubicBezTo>
                  <a:cubicBezTo>
                    <a:pt x="7550932" y="-5944"/>
                    <a:pt x="7854996" y="49992"/>
                    <a:pt x="8378293" y="0"/>
                  </a:cubicBezTo>
                  <a:cubicBezTo>
                    <a:pt x="8461916" y="1548"/>
                    <a:pt x="8561422" y="85039"/>
                    <a:pt x="8548770" y="170477"/>
                  </a:cubicBezTo>
                  <a:cubicBezTo>
                    <a:pt x="8579678" y="354951"/>
                    <a:pt x="8539071" y="606468"/>
                    <a:pt x="8548770" y="852365"/>
                  </a:cubicBezTo>
                  <a:cubicBezTo>
                    <a:pt x="8547038" y="952107"/>
                    <a:pt x="8471638" y="1035751"/>
                    <a:pt x="8378293" y="1022842"/>
                  </a:cubicBezTo>
                  <a:cubicBezTo>
                    <a:pt x="8068242" y="1060826"/>
                    <a:pt x="7807261" y="1048245"/>
                    <a:pt x="7530152" y="1022842"/>
                  </a:cubicBezTo>
                  <a:cubicBezTo>
                    <a:pt x="7253043" y="997439"/>
                    <a:pt x="7128408" y="1000294"/>
                    <a:pt x="6846167" y="1022842"/>
                  </a:cubicBezTo>
                  <a:cubicBezTo>
                    <a:pt x="6563926" y="1045390"/>
                    <a:pt x="6494913" y="1025384"/>
                    <a:pt x="6326339" y="1022842"/>
                  </a:cubicBezTo>
                  <a:cubicBezTo>
                    <a:pt x="6157765" y="1020300"/>
                    <a:pt x="6091519" y="1024402"/>
                    <a:pt x="5888589" y="1022842"/>
                  </a:cubicBezTo>
                  <a:cubicBezTo>
                    <a:pt x="5685659" y="1021283"/>
                    <a:pt x="5554609" y="999529"/>
                    <a:pt x="5286682" y="1022842"/>
                  </a:cubicBezTo>
                  <a:cubicBezTo>
                    <a:pt x="5018755" y="1046155"/>
                    <a:pt x="4950792" y="1009205"/>
                    <a:pt x="4848932" y="1022842"/>
                  </a:cubicBezTo>
                  <a:cubicBezTo>
                    <a:pt x="4747072" y="1036480"/>
                    <a:pt x="4382319" y="1004463"/>
                    <a:pt x="4082869" y="1022842"/>
                  </a:cubicBezTo>
                  <a:cubicBezTo>
                    <a:pt x="3783419" y="1041221"/>
                    <a:pt x="3404833" y="1015234"/>
                    <a:pt x="3234728" y="1022842"/>
                  </a:cubicBezTo>
                  <a:cubicBezTo>
                    <a:pt x="3064623" y="1030450"/>
                    <a:pt x="2773738" y="1011673"/>
                    <a:pt x="2468665" y="1022842"/>
                  </a:cubicBezTo>
                  <a:cubicBezTo>
                    <a:pt x="2163592" y="1034011"/>
                    <a:pt x="2146966" y="1003117"/>
                    <a:pt x="2030915" y="1022842"/>
                  </a:cubicBezTo>
                  <a:cubicBezTo>
                    <a:pt x="1914864" y="1042568"/>
                    <a:pt x="1768254" y="1025414"/>
                    <a:pt x="1593165" y="1022842"/>
                  </a:cubicBezTo>
                  <a:cubicBezTo>
                    <a:pt x="1418076" y="1020271"/>
                    <a:pt x="1173188" y="1047740"/>
                    <a:pt x="991259" y="1022842"/>
                  </a:cubicBezTo>
                  <a:cubicBezTo>
                    <a:pt x="809330" y="997944"/>
                    <a:pt x="378784" y="1019747"/>
                    <a:pt x="170477" y="1022842"/>
                  </a:cubicBezTo>
                  <a:cubicBezTo>
                    <a:pt x="97750" y="1023255"/>
                    <a:pt x="18517" y="954757"/>
                    <a:pt x="0" y="852365"/>
                  </a:cubicBezTo>
                  <a:cubicBezTo>
                    <a:pt x="1267" y="603386"/>
                    <a:pt x="-18360" y="369219"/>
                    <a:pt x="0" y="170477"/>
                  </a:cubicBezTo>
                  <a:close/>
                </a:path>
                <a:path w="8548770" h="1022842" stroke="0" extrusionOk="0">
                  <a:moveTo>
                    <a:pt x="0" y="170477"/>
                  </a:moveTo>
                  <a:cubicBezTo>
                    <a:pt x="22740" y="72507"/>
                    <a:pt x="76188" y="5595"/>
                    <a:pt x="170477" y="0"/>
                  </a:cubicBezTo>
                  <a:cubicBezTo>
                    <a:pt x="363351" y="20645"/>
                    <a:pt x="433097" y="13577"/>
                    <a:pt x="608227" y="0"/>
                  </a:cubicBezTo>
                  <a:cubicBezTo>
                    <a:pt x="783357" y="-13577"/>
                    <a:pt x="938627" y="17628"/>
                    <a:pt x="1045977" y="0"/>
                  </a:cubicBezTo>
                  <a:cubicBezTo>
                    <a:pt x="1153327" y="-17628"/>
                    <a:pt x="1461164" y="-4989"/>
                    <a:pt x="1647884" y="0"/>
                  </a:cubicBezTo>
                  <a:cubicBezTo>
                    <a:pt x="1834604" y="4989"/>
                    <a:pt x="2195825" y="-24519"/>
                    <a:pt x="2496025" y="0"/>
                  </a:cubicBezTo>
                  <a:cubicBezTo>
                    <a:pt x="2796225" y="24519"/>
                    <a:pt x="2743765" y="15391"/>
                    <a:pt x="2933775" y="0"/>
                  </a:cubicBezTo>
                  <a:cubicBezTo>
                    <a:pt x="3123785" y="-15391"/>
                    <a:pt x="3340867" y="72"/>
                    <a:pt x="3453603" y="0"/>
                  </a:cubicBezTo>
                  <a:cubicBezTo>
                    <a:pt x="3566339" y="-72"/>
                    <a:pt x="3788081" y="24810"/>
                    <a:pt x="3973432" y="0"/>
                  </a:cubicBezTo>
                  <a:cubicBezTo>
                    <a:pt x="4158783" y="-24810"/>
                    <a:pt x="4354867" y="15472"/>
                    <a:pt x="4575338" y="0"/>
                  </a:cubicBezTo>
                  <a:cubicBezTo>
                    <a:pt x="4795809" y="-15472"/>
                    <a:pt x="4949850" y="-28506"/>
                    <a:pt x="5259323" y="0"/>
                  </a:cubicBezTo>
                  <a:cubicBezTo>
                    <a:pt x="5568796" y="28506"/>
                    <a:pt x="5598905" y="13066"/>
                    <a:pt x="5697073" y="0"/>
                  </a:cubicBezTo>
                  <a:cubicBezTo>
                    <a:pt x="5795241" y="-13066"/>
                    <a:pt x="6037430" y="-18875"/>
                    <a:pt x="6216901" y="0"/>
                  </a:cubicBezTo>
                  <a:cubicBezTo>
                    <a:pt x="6396372" y="18875"/>
                    <a:pt x="6760196" y="-15941"/>
                    <a:pt x="6982964" y="0"/>
                  </a:cubicBezTo>
                  <a:cubicBezTo>
                    <a:pt x="7205732" y="15941"/>
                    <a:pt x="7550969" y="33588"/>
                    <a:pt x="7749027" y="0"/>
                  </a:cubicBezTo>
                  <a:cubicBezTo>
                    <a:pt x="7947085" y="-33588"/>
                    <a:pt x="8098833" y="-31425"/>
                    <a:pt x="8378293" y="0"/>
                  </a:cubicBezTo>
                  <a:cubicBezTo>
                    <a:pt x="8473767" y="-3515"/>
                    <a:pt x="8545872" y="73694"/>
                    <a:pt x="8548770" y="170477"/>
                  </a:cubicBezTo>
                  <a:cubicBezTo>
                    <a:pt x="8528696" y="310891"/>
                    <a:pt x="8566214" y="607357"/>
                    <a:pt x="8548770" y="852365"/>
                  </a:cubicBezTo>
                  <a:cubicBezTo>
                    <a:pt x="8571561" y="943690"/>
                    <a:pt x="8485805" y="1027128"/>
                    <a:pt x="8378293" y="1022842"/>
                  </a:cubicBezTo>
                  <a:cubicBezTo>
                    <a:pt x="8016752" y="985907"/>
                    <a:pt x="7792484" y="1039657"/>
                    <a:pt x="7530152" y="1022842"/>
                  </a:cubicBezTo>
                  <a:cubicBezTo>
                    <a:pt x="7267820" y="1006027"/>
                    <a:pt x="7088462" y="993855"/>
                    <a:pt x="6682011" y="1022842"/>
                  </a:cubicBezTo>
                  <a:cubicBezTo>
                    <a:pt x="6275560" y="1051829"/>
                    <a:pt x="6013042" y="1005016"/>
                    <a:pt x="5833870" y="1022842"/>
                  </a:cubicBezTo>
                  <a:cubicBezTo>
                    <a:pt x="5654698" y="1040668"/>
                    <a:pt x="5470329" y="1009150"/>
                    <a:pt x="5149885" y="1022842"/>
                  </a:cubicBezTo>
                  <a:cubicBezTo>
                    <a:pt x="4829442" y="1036534"/>
                    <a:pt x="4732511" y="1038213"/>
                    <a:pt x="4465901" y="1022842"/>
                  </a:cubicBezTo>
                  <a:cubicBezTo>
                    <a:pt x="4199291" y="1007471"/>
                    <a:pt x="4120350" y="1025226"/>
                    <a:pt x="3863994" y="1022842"/>
                  </a:cubicBezTo>
                  <a:cubicBezTo>
                    <a:pt x="3607638" y="1020458"/>
                    <a:pt x="3603444" y="1002068"/>
                    <a:pt x="3344166" y="1022842"/>
                  </a:cubicBezTo>
                  <a:cubicBezTo>
                    <a:pt x="3084888" y="1043616"/>
                    <a:pt x="2990267" y="1012684"/>
                    <a:pt x="2824338" y="1022842"/>
                  </a:cubicBezTo>
                  <a:cubicBezTo>
                    <a:pt x="2658409" y="1033000"/>
                    <a:pt x="2388266" y="1004556"/>
                    <a:pt x="2222431" y="1022842"/>
                  </a:cubicBezTo>
                  <a:cubicBezTo>
                    <a:pt x="2056596" y="1041128"/>
                    <a:pt x="1688722" y="1020730"/>
                    <a:pt x="1456368" y="1022842"/>
                  </a:cubicBezTo>
                  <a:cubicBezTo>
                    <a:pt x="1224014" y="1024954"/>
                    <a:pt x="1171878" y="999808"/>
                    <a:pt x="936540" y="1022842"/>
                  </a:cubicBezTo>
                  <a:cubicBezTo>
                    <a:pt x="701202" y="1045876"/>
                    <a:pt x="471816" y="992777"/>
                    <a:pt x="170477" y="1022842"/>
                  </a:cubicBezTo>
                  <a:cubicBezTo>
                    <a:pt x="68176" y="1019843"/>
                    <a:pt x="-5758" y="924141"/>
                    <a:pt x="0" y="852365"/>
                  </a:cubicBezTo>
                  <a:cubicBezTo>
                    <a:pt x="20399" y="575967"/>
                    <a:pt x="-13291" y="412949"/>
                    <a:pt x="0" y="170477"/>
                  </a:cubicBezTo>
                  <a:close/>
                </a:path>
              </a:pathLst>
            </a:custGeom>
            <a:solidFill>
              <a:schemeClr val="accent4"/>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0F0F0"/>
                </a:solidFill>
                <a:effectLst/>
                <a:uLnTx/>
                <a:uFillTx/>
                <a:latin typeface="Calibri"/>
                <a:cs typeface="+mn-cs"/>
                <a:sym typeface="Arial"/>
              </a:endParaRPr>
            </a:p>
          </p:txBody>
        </p:sp>
        <p:sp>
          <p:nvSpPr>
            <p:cNvPr id="4" name="Hộp Văn bản 4">
              <a:extLst>
                <a:ext uri="{FF2B5EF4-FFF2-40B4-BE49-F238E27FC236}">
                  <a16:creationId xmlns:a16="http://schemas.microsoft.com/office/drawing/2014/main" id="{30940DD2-164E-B644-50A4-C1C118254647}"/>
                </a:ext>
              </a:extLst>
            </p:cNvPr>
            <p:cNvSpPr txBox="1"/>
            <p:nvPr/>
          </p:nvSpPr>
          <p:spPr>
            <a:xfrm>
              <a:off x="998709" y="-51707"/>
              <a:ext cx="7856885" cy="9002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err="1">
                  <a:effectLst/>
                  <a:latin typeface="Calibri" panose="020F0502020204030204" pitchFamily="34" charset="0"/>
                  <a:ea typeface="Cambria" panose="02040503050406030204" pitchFamily="18" charset="0"/>
                  <a:cs typeface="Calibri" panose="020F0502020204030204" pitchFamily="34" charset="0"/>
                </a:rPr>
                <a:t>Em</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có</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nhận</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xét</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gì</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về</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ông</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nội</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của</a:t>
              </a:r>
              <a:r>
                <a:rPr lang="en-US" sz="3600" b="1" dirty="0">
                  <a:effectLst/>
                  <a:latin typeface="Calibri" panose="020F0502020204030204" pitchFamily="34" charset="0"/>
                  <a:ea typeface="Cambria" panose="02040503050406030204" pitchFamily="18" charset="0"/>
                  <a:cs typeface="Calibri" panose="020F0502020204030204" pitchFamily="34" charset="0"/>
                </a:rPr>
                <a:t> Bum </a:t>
              </a:r>
              <a:r>
                <a:rPr lang="en-US" sz="3600" b="1" dirty="0" err="1">
                  <a:effectLst/>
                  <a:latin typeface="Calibri" panose="020F0502020204030204" pitchFamily="34" charset="0"/>
                  <a:ea typeface="Cambria" panose="02040503050406030204" pitchFamily="18" charset="0"/>
                  <a:cs typeface="Calibri" panose="020F0502020204030204" pitchFamily="34" charset="0"/>
                </a:rPr>
                <a:t>và</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tình</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cảm</a:t>
              </a:r>
              <a:r>
                <a:rPr lang="en-US" sz="3600" b="1" dirty="0">
                  <a:effectLst/>
                  <a:latin typeface="Calibri" panose="020F0502020204030204" pitchFamily="34" charset="0"/>
                  <a:ea typeface="Cambria" panose="02040503050406030204" pitchFamily="18" charset="0"/>
                  <a:cs typeface="Calibri" panose="020F0502020204030204" pitchFamily="34" charset="0"/>
                </a:rPr>
                <a:t> Bum </a:t>
              </a:r>
              <a:r>
                <a:rPr lang="en-US" sz="3600" b="1" dirty="0" err="1">
                  <a:effectLst/>
                  <a:latin typeface="Calibri" panose="020F0502020204030204" pitchFamily="34" charset="0"/>
                  <a:ea typeface="Cambria" panose="02040503050406030204" pitchFamily="18" charset="0"/>
                  <a:cs typeface="Calibri" panose="020F0502020204030204" pitchFamily="34" charset="0"/>
                </a:rPr>
                <a:t>dành</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cho</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ông</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nội</a:t>
              </a:r>
              <a:r>
                <a:rPr lang="en-US" sz="3600" b="1" dirty="0">
                  <a:effectLst/>
                  <a:latin typeface="Calibri" panose="020F0502020204030204" pitchFamily="34" charset="0"/>
                  <a:ea typeface="Cambria" panose="02040503050406030204" pitchFamily="18" charset="0"/>
                  <a:cs typeface="Calibri" panose="020F0502020204030204" pitchFamily="34" charset="0"/>
                </a:rPr>
                <a:t>?</a:t>
              </a:r>
              <a:endParaRPr kumimoji="0" lang="en-US" sz="6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5" name="Hình ảnh 5">
              <a:extLst>
                <a:ext uri="{FF2B5EF4-FFF2-40B4-BE49-F238E27FC236}">
                  <a16:creationId xmlns:a16="http://schemas.microsoft.com/office/drawing/2014/main" id="{E55D31A7-D6F5-7BCA-FE14-0BC8B4B8421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26194" r="73806"/>
                      </a14:imgEffect>
                    </a14:imgLayer>
                  </a14:imgProps>
                </a:ext>
                <a:ext uri="{28A0092B-C50C-407E-A947-70E740481C1C}">
                  <a14:useLocalDpi xmlns:a14="http://schemas.microsoft.com/office/drawing/2010/main" val="0"/>
                </a:ext>
              </a:extLst>
            </a:blip>
            <a:srcRect l="20243" r="20243"/>
            <a:stretch/>
          </p:blipFill>
          <p:spPr>
            <a:xfrm>
              <a:off x="421432" y="-170659"/>
              <a:ext cx="672640" cy="1130227"/>
            </a:xfrm>
            <a:prstGeom prst="rect">
              <a:avLst/>
            </a:prstGeom>
          </p:spPr>
        </p:pic>
      </p:grpSp>
      <p:pic>
        <p:nvPicPr>
          <p:cNvPr id="7" name="Picture 5">
            <a:extLst>
              <a:ext uri="{FF2B5EF4-FFF2-40B4-BE49-F238E27FC236}">
                <a16:creationId xmlns:a16="http://schemas.microsoft.com/office/drawing/2014/main" id="{8C0CEBF3-497B-F2B1-2545-4576B7E5BAF4}"/>
              </a:ext>
            </a:extLst>
          </p:cNvPr>
          <p:cNvPicPr>
            <a:picLocks noChangeAspect="1"/>
          </p:cNvPicPr>
          <p:nvPr/>
        </p:nvPicPr>
        <p:blipFill>
          <a:blip r:embed="rId7"/>
          <a:stretch>
            <a:fillRect/>
          </a:stretch>
        </p:blipFill>
        <p:spPr>
          <a:xfrm>
            <a:off x="9799644" y="2620251"/>
            <a:ext cx="2302904" cy="3661027"/>
          </a:xfrm>
          <a:prstGeom prst="rect">
            <a:avLst/>
          </a:prstGeom>
        </p:spPr>
      </p:pic>
      <p:grpSp>
        <p:nvGrpSpPr>
          <p:cNvPr id="8" name="Nhóm 25">
            <a:extLst>
              <a:ext uri="{FF2B5EF4-FFF2-40B4-BE49-F238E27FC236}">
                <a16:creationId xmlns:a16="http://schemas.microsoft.com/office/drawing/2014/main" id="{17F8A0C5-D91C-35CF-C851-E38930006D7D}"/>
              </a:ext>
            </a:extLst>
          </p:cNvPr>
          <p:cNvGrpSpPr/>
          <p:nvPr/>
        </p:nvGrpSpPr>
        <p:grpSpPr>
          <a:xfrm>
            <a:off x="896995" y="2404297"/>
            <a:ext cx="8348187" cy="3492006"/>
            <a:chOff x="538431" y="1505163"/>
            <a:chExt cx="5597425" cy="2429282"/>
          </a:xfrm>
        </p:grpSpPr>
        <p:sp>
          <p:nvSpPr>
            <p:cNvPr id="9" name="Hình chữ nhật: Góc Tròn 26">
              <a:extLst>
                <a:ext uri="{FF2B5EF4-FFF2-40B4-BE49-F238E27FC236}">
                  <a16:creationId xmlns:a16="http://schemas.microsoft.com/office/drawing/2014/main" id="{B49829A1-DA4B-12E9-EFE6-CBAE00DEF6FB}"/>
                </a:ext>
              </a:extLst>
            </p:cNvPr>
            <p:cNvSpPr/>
            <p:nvPr/>
          </p:nvSpPr>
          <p:spPr>
            <a:xfrm>
              <a:off x="538431" y="1505163"/>
              <a:ext cx="5597425" cy="209858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9FAF0"/>
                </a:solidFill>
                <a:effectLst/>
                <a:uLnTx/>
                <a:uFillTx/>
                <a:latin typeface="Calibri"/>
                <a:cs typeface="+mn-cs"/>
                <a:sym typeface="Arial"/>
              </a:endParaRPr>
            </a:p>
          </p:txBody>
        </p:sp>
        <p:sp>
          <p:nvSpPr>
            <p:cNvPr id="10" name="Hộp Văn bản 27">
              <a:extLst>
                <a:ext uri="{FF2B5EF4-FFF2-40B4-BE49-F238E27FC236}">
                  <a16:creationId xmlns:a16="http://schemas.microsoft.com/office/drawing/2014/main" id="{8F306C58-7350-2FBF-08D8-77E50F7DD1FF}"/>
                </a:ext>
              </a:extLst>
            </p:cNvPr>
            <p:cNvSpPr txBox="1"/>
            <p:nvPr/>
          </p:nvSpPr>
          <p:spPr>
            <a:xfrm>
              <a:off x="597351" y="1616363"/>
              <a:ext cx="5479585" cy="2318082"/>
            </a:xfrm>
            <a:prstGeom prst="rect">
              <a:avLst/>
            </a:prstGeom>
            <a:no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solidFill>
                    <a:srgbClr val="FF0000"/>
                  </a:solidFill>
                  <a:effectLst/>
                  <a:uLnTx/>
                  <a:uFillTx/>
                  <a:latin typeface="Calibri"/>
                  <a:cs typeface="Arial"/>
                  <a:sym typeface="Arial"/>
                </a:rPr>
                <a:t>Ông rất yêu thương, quan tâm và lo lắng cho cháu của mình.  Về tình cảm Bum dành cho ông nội là gắn bó, nhớ thương. </a:t>
              </a:r>
            </a:p>
          </p:txBody>
        </p:sp>
      </p:grpSp>
    </p:spTree>
    <p:extLst>
      <p:ext uri="{BB962C8B-B14F-4D97-AF65-F5344CB8AC3E}">
        <p14:creationId xmlns:p14="http://schemas.microsoft.com/office/powerpoint/2010/main" val="259285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FF6BF698-8BFF-4A66-ADA9-8662027E0734}"/>
              </a:ext>
            </a:extLst>
          </p:cNvPr>
          <p:cNvGrpSpPr/>
          <p:nvPr/>
        </p:nvGrpSpPr>
        <p:grpSpPr>
          <a:xfrm>
            <a:off x="-198782" y="-1"/>
            <a:ext cx="12422165" cy="6858001"/>
            <a:chOff x="-198782" y="-1"/>
            <a:chExt cx="12422165" cy="6858001"/>
          </a:xfrm>
        </p:grpSpPr>
        <p:pic>
          <p:nvPicPr>
            <p:cNvPr id="43" name="图片 42">
              <a:extLst>
                <a:ext uri="{FF2B5EF4-FFF2-40B4-BE49-F238E27FC236}">
                  <a16:creationId xmlns:a16="http://schemas.microsoft.com/office/drawing/2014/main" id="{05927315-FEF6-4DA5-84DD-2F22439CDF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343" t="19469"/>
            <a:stretch/>
          </p:blipFill>
          <p:spPr>
            <a:xfrm>
              <a:off x="10510861" y="596347"/>
              <a:ext cx="1712522" cy="5522843"/>
            </a:xfrm>
            <a:prstGeom prst="rect">
              <a:avLst/>
            </a:prstGeom>
          </p:spPr>
        </p:pic>
        <p:pic>
          <p:nvPicPr>
            <p:cNvPr id="44" name="图片 43">
              <a:extLst>
                <a:ext uri="{FF2B5EF4-FFF2-40B4-BE49-F238E27FC236}">
                  <a16:creationId xmlns:a16="http://schemas.microsoft.com/office/drawing/2014/main" id="{A6BA0A7F-EFC5-4D6A-A3AC-CB815E4CBD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474"/>
            <a:stretch/>
          </p:blipFill>
          <p:spPr>
            <a:xfrm>
              <a:off x="6612835" y="0"/>
              <a:ext cx="5579165" cy="6858000"/>
            </a:xfrm>
            <a:prstGeom prst="rect">
              <a:avLst/>
            </a:prstGeom>
          </p:spPr>
        </p:pic>
        <p:pic>
          <p:nvPicPr>
            <p:cNvPr id="45" name="图片 44">
              <a:extLst>
                <a:ext uri="{FF2B5EF4-FFF2-40B4-BE49-F238E27FC236}">
                  <a16:creationId xmlns:a16="http://schemas.microsoft.com/office/drawing/2014/main" id="{B5492EC1-C46D-44E6-AC90-DBB5235F49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46" name="图片 45">
              <a:extLst>
                <a:ext uri="{FF2B5EF4-FFF2-40B4-BE49-F238E27FC236}">
                  <a16:creationId xmlns:a16="http://schemas.microsoft.com/office/drawing/2014/main" id="{E1326BA8-09FE-43ED-B589-F033433E0D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47" name="图片 46">
              <a:extLst>
                <a:ext uri="{FF2B5EF4-FFF2-40B4-BE49-F238E27FC236}">
                  <a16:creationId xmlns:a16="http://schemas.microsoft.com/office/drawing/2014/main" id="{30BE1C9B-5AB3-4E2F-96D7-0DCCCCB12F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48" name="图片 47">
              <a:extLst>
                <a:ext uri="{FF2B5EF4-FFF2-40B4-BE49-F238E27FC236}">
                  <a16:creationId xmlns:a16="http://schemas.microsoft.com/office/drawing/2014/main" id="{32F98FCE-7B0A-44EC-B1ED-31E666108DC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pic>
          <p:nvPicPr>
            <p:cNvPr id="49" name="图片 48">
              <a:extLst>
                <a:ext uri="{FF2B5EF4-FFF2-40B4-BE49-F238E27FC236}">
                  <a16:creationId xmlns:a16="http://schemas.microsoft.com/office/drawing/2014/main" id="{64CF7AA7-B961-4399-941A-6DB6CB36717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445" t="61148"/>
            <a:stretch/>
          </p:blipFill>
          <p:spPr>
            <a:xfrm>
              <a:off x="7012651" y="4193510"/>
              <a:ext cx="5194036" cy="2664487"/>
            </a:xfrm>
            <a:prstGeom prst="rect">
              <a:avLst/>
            </a:prstGeom>
          </p:spPr>
        </p:pic>
      </p:grpSp>
      <p:pic>
        <p:nvPicPr>
          <p:cNvPr id="6" name="图片 5">
            <a:extLst>
              <a:ext uri="{FF2B5EF4-FFF2-40B4-BE49-F238E27FC236}">
                <a16:creationId xmlns:a16="http://schemas.microsoft.com/office/drawing/2014/main" id="{CC02F1D2-5C3A-40E6-B6C2-18096C58BEF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395" t="21449" r="37019" b="37768"/>
          <a:stretch/>
        </p:blipFill>
        <p:spPr>
          <a:xfrm>
            <a:off x="190403" y="763215"/>
            <a:ext cx="1899605" cy="2796896"/>
          </a:xfrm>
          <a:prstGeom prst="rect">
            <a:avLst/>
          </a:prstGeom>
        </p:spPr>
      </p:pic>
      <p:pic>
        <p:nvPicPr>
          <p:cNvPr id="5" name="Picture 4"/>
          <p:cNvPicPr>
            <a:picLocks noChangeAspect="1"/>
          </p:cNvPicPr>
          <p:nvPr/>
        </p:nvPicPr>
        <p:blipFill>
          <a:blip r:embed="rId9"/>
          <a:stretch>
            <a:fillRect/>
          </a:stretch>
        </p:blipFill>
        <p:spPr>
          <a:xfrm>
            <a:off x="2343807" y="262758"/>
            <a:ext cx="6818203" cy="5627897"/>
          </a:xfrm>
          <a:prstGeom prst="rect">
            <a:avLst/>
          </a:prstGeom>
        </p:spPr>
      </p:pic>
    </p:spTree>
    <p:extLst>
      <p:ext uri="{BB962C8B-B14F-4D97-AF65-F5344CB8AC3E}">
        <p14:creationId xmlns:p14="http://schemas.microsoft.com/office/powerpoint/2010/main" val="3461498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pic>
        <p:nvPicPr>
          <p:cNvPr id="11" name="Picture 5">
            <a:extLst>
              <a:ext uri="{FF2B5EF4-FFF2-40B4-BE49-F238E27FC236}">
                <a16:creationId xmlns:a16="http://schemas.microsoft.com/office/drawing/2014/main" id="{BCCD3DA4-BE5C-5EAE-B922-ECFE1DEFEFB0}"/>
              </a:ext>
            </a:extLst>
          </p:cNvPr>
          <p:cNvPicPr>
            <a:picLocks noChangeAspect="1"/>
          </p:cNvPicPr>
          <p:nvPr/>
        </p:nvPicPr>
        <p:blipFill>
          <a:blip r:embed="rId5"/>
          <a:stretch>
            <a:fillRect/>
          </a:stretch>
        </p:blipFill>
        <p:spPr>
          <a:xfrm>
            <a:off x="8845409" y="3119197"/>
            <a:ext cx="2302904" cy="3661027"/>
          </a:xfrm>
          <a:prstGeom prst="rect">
            <a:avLst/>
          </a:prstGeom>
        </p:spPr>
      </p:pic>
      <p:sp>
        <p:nvSpPr>
          <p:cNvPr id="12" name="Bong bóng Lời nói: Hình bầu dục 12">
            <a:extLst>
              <a:ext uri="{FF2B5EF4-FFF2-40B4-BE49-F238E27FC236}">
                <a16:creationId xmlns:a16="http://schemas.microsoft.com/office/drawing/2014/main" id="{7F792718-AA26-C475-88FD-35EEE9A92DEA}"/>
              </a:ext>
            </a:extLst>
          </p:cNvPr>
          <p:cNvSpPr/>
          <p:nvPr/>
        </p:nvSpPr>
        <p:spPr>
          <a:xfrm>
            <a:off x="6596008" y="393572"/>
            <a:ext cx="4178899" cy="2257161"/>
          </a:xfrm>
          <a:prstGeom prst="wedgeEllipseCallout">
            <a:avLst>
              <a:gd name="adj1" fmla="val 34173"/>
              <a:gd name="adj2" fmla="val 6413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3733" kern="0" dirty="0">
                <a:solidFill>
                  <a:srgbClr val="080808"/>
                </a:solidFill>
                <a:latin typeface="Calibri"/>
                <a:sym typeface="Arial"/>
              </a:rPr>
              <a:t>Nội dung chính của bài là gì</a:t>
            </a:r>
            <a:r>
              <a:rPr lang="en-US" sz="3733" kern="0" dirty="0">
                <a:solidFill>
                  <a:srgbClr val="080808"/>
                </a:solidFill>
                <a:latin typeface="Calibri"/>
                <a:sym typeface="Arial"/>
              </a:rPr>
              <a:t>?</a:t>
            </a:r>
          </a:p>
        </p:txBody>
      </p:sp>
      <p:grpSp>
        <p:nvGrpSpPr>
          <p:cNvPr id="13" name="Nhóm 13">
            <a:extLst>
              <a:ext uri="{FF2B5EF4-FFF2-40B4-BE49-F238E27FC236}">
                <a16:creationId xmlns:a16="http://schemas.microsoft.com/office/drawing/2014/main" id="{803C93CA-E4DD-3194-5BA4-0F8EB52911AA}"/>
              </a:ext>
            </a:extLst>
          </p:cNvPr>
          <p:cNvGrpSpPr/>
          <p:nvPr/>
        </p:nvGrpSpPr>
        <p:grpSpPr>
          <a:xfrm>
            <a:off x="188329" y="882888"/>
            <a:ext cx="7866610" cy="5245647"/>
            <a:chOff x="9768" y="1458780"/>
            <a:chExt cx="5102919" cy="3934236"/>
          </a:xfrm>
        </p:grpSpPr>
        <p:sp>
          <p:nvSpPr>
            <p:cNvPr id="15" name="Hình chữ nhật: Góc Tròn 15">
              <a:extLst>
                <a:ext uri="{FF2B5EF4-FFF2-40B4-BE49-F238E27FC236}">
                  <a16:creationId xmlns:a16="http://schemas.microsoft.com/office/drawing/2014/main" id="{DC42ACFA-A899-47E5-9E8B-4D3D26AB92EA}"/>
                </a:ext>
              </a:extLst>
            </p:cNvPr>
            <p:cNvSpPr/>
            <p:nvPr/>
          </p:nvSpPr>
          <p:spPr>
            <a:xfrm>
              <a:off x="253388" y="2721560"/>
              <a:ext cx="4859299" cy="267145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grpSp>
          <p:nvGrpSpPr>
            <p:cNvPr id="19" name="Nhóm 16">
              <a:extLst>
                <a:ext uri="{FF2B5EF4-FFF2-40B4-BE49-F238E27FC236}">
                  <a16:creationId xmlns:a16="http://schemas.microsoft.com/office/drawing/2014/main" id="{74A8B8E3-47B1-A799-EA79-34259A67A288}"/>
                </a:ext>
              </a:extLst>
            </p:cNvPr>
            <p:cNvGrpSpPr/>
            <p:nvPr/>
          </p:nvGrpSpPr>
          <p:grpSpPr>
            <a:xfrm>
              <a:off x="9768" y="1458780"/>
              <a:ext cx="976076" cy="1348631"/>
              <a:chOff x="471028" y="2745401"/>
              <a:chExt cx="1970283" cy="2340801"/>
            </a:xfrm>
          </p:grpSpPr>
          <p:sp>
            <p:nvSpPr>
              <p:cNvPr id="20" name="Hình Bầu dục 17">
                <a:extLst>
                  <a:ext uri="{FF2B5EF4-FFF2-40B4-BE49-F238E27FC236}">
                    <a16:creationId xmlns:a16="http://schemas.microsoft.com/office/drawing/2014/main" id="{2398543B-7D3F-E0BC-4A11-D434BA39583C}"/>
                  </a:ext>
                </a:extLst>
              </p:cNvPr>
              <p:cNvSpPr/>
              <p:nvPr/>
            </p:nvSpPr>
            <p:spPr>
              <a:xfrm>
                <a:off x="905734" y="4378130"/>
                <a:ext cx="1535577" cy="708072"/>
              </a:xfrm>
              <a:prstGeom prst="ellipse">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23" name="Hình ảnh 18">
                <a:extLst>
                  <a:ext uri="{FF2B5EF4-FFF2-40B4-BE49-F238E27FC236}">
                    <a16:creationId xmlns:a16="http://schemas.microsoft.com/office/drawing/2014/main" id="{997AB21F-A68F-C01A-E364-BFF9B018A4C3}"/>
                  </a:ext>
                </a:extLst>
              </p:cNvPr>
              <p:cNvPicPr>
                <a:picLocks noChangeAspect="1"/>
              </p:cNvPicPr>
              <p:nvPr/>
            </p:nvPicPr>
            <p:blipFill rotWithShape="1">
              <a:blip r:embed="rId6"/>
              <a:srcRect l="17411" t="39570" r="62444" b="16721"/>
              <a:stretch/>
            </p:blipFill>
            <p:spPr>
              <a:xfrm>
                <a:off x="471028" y="2745401"/>
                <a:ext cx="1914956" cy="2337138"/>
              </a:xfrm>
              <a:prstGeom prst="ellipse">
                <a:avLst/>
              </a:prstGeom>
            </p:spPr>
          </p:pic>
        </p:grpSp>
      </p:grpSp>
      <p:sp>
        <p:nvSpPr>
          <p:cNvPr id="24" name="Hộp Văn bản 14">
            <a:extLst>
              <a:ext uri="{FF2B5EF4-FFF2-40B4-BE49-F238E27FC236}">
                <a16:creationId xmlns:a16="http://schemas.microsoft.com/office/drawing/2014/main" id="{184FC3B8-D965-127D-C0AD-7D75ADCA3DDA}"/>
              </a:ext>
            </a:extLst>
          </p:cNvPr>
          <p:cNvSpPr txBox="1"/>
          <p:nvPr/>
        </p:nvSpPr>
        <p:spPr>
          <a:xfrm>
            <a:off x="737690" y="2755781"/>
            <a:ext cx="7049432" cy="33239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1219170">
              <a:buClr>
                <a:srgbClr val="000000"/>
              </a:buClr>
              <a:defRPr/>
            </a:pPr>
            <a:r>
              <a:rPr lang="vi-VN" sz="3000" b="1" i="1" kern="0" dirty="0">
                <a:solidFill>
                  <a:srgbClr val="000000"/>
                </a:solidFill>
                <a:latin typeface="Calibri" panose="020F0502020204030204" pitchFamily="34" charset="0"/>
                <a:cs typeface="Calibri" panose="020F0502020204030204" pitchFamily="34" charset="0"/>
                <a:sym typeface="Arial"/>
              </a:rPr>
              <a:t>Chúng ta ai cũng cảm thấy rất vui và hạnh phúc khi được người khác quan tâm, làm những việc khiến ta vui. Đến lượt mình, ta cũng nên làm những việc đem lại niềm vui cho người khác, thể hiện sự quan tâm và tình yêu thương của ta. Cuộc sống như vậy sẽ rất tốt đẹp.</a:t>
            </a:r>
          </a:p>
        </p:txBody>
      </p:sp>
    </p:spTree>
    <p:extLst>
      <p:ext uri="{BB962C8B-B14F-4D97-AF65-F5344CB8AC3E}">
        <p14:creationId xmlns:p14="http://schemas.microsoft.com/office/powerpoint/2010/main" val="649042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pic>
        <p:nvPicPr>
          <p:cNvPr id="2" name="图片 10">
            <a:extLst>
              <a:ext uri="{FF2B5EF4-FFF2-40B4-BE49-F238E27FC236}">
                <a16:creationId xmlns:a16="http://schemas.microsoft.com/office/drawing/2014/main" id="{6E89207E-61B7-9690-69E4-4E6365E0D3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9" y="1386326"/>
            <a:ext cx="4376960" cy="5376424"/>
          </a:xfrm>
          <a:prstGeom prst="rect">
            <a:avLst/>
          </a:prstGeom>
        </p:spPr>
      </p:pic>
      <p:pic>
        <p:nvPicPr>
          <p:cNvPr id="3" name="Picture 2">
            <a:extLst>
              <a:ext uri="{FF2B5EF4-FFF2-40B4-BE49-F238E27FC236}">
                <a16:creationId xmlns:a16="http://schemas.microsoft.com/office/drawing/2014/main" id="{C15075DB-612C-A953-177C-23CBC6E69198}"/>
              </a:ext>
            </a:extLst>
          </p:cNvPr>
          <p:cNvPicPr>
            <a:picLocks noChangeAspect="1"/>
          </p:cNvPicPr>
          <p:nvPr/>
        </p:nvPicPr>
        <p:blipFill>
          <a:blip r:embed="rId6"/>
          <a:stretch>
            <a:fillRect/>
          </a:stretch>
        </p:blipFill>
        <p:spPr>
          <a:xfrm>
            <a:off x="3114715" y="1557793"/>
            <a:ext cx="8602202" cy="2139881"/>
          </a:xfrm>
          <a:prstGeom prst="rect">
            <a:avLst/>
          </a:prstGeom>
        </p:spPr>
      </p:pic>
    </p:spTree>
    <p:extLst>
      <p:ext uri="{BB962C8B-B14F-4D97-AF65-F5344CB8AC3E}">
        <p14:creationId xmlns:p14="http://schemas.microsoft.com/office/powerpoint/2010/main" val="2325023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30906DF-AB42-B43A-525E-471AEDD750E5}"/>
              </a:ext>
            </a:extLst>
          </p:cNvPr>
          <p:cNvPicPr>
            <a:picLocks noChangeAspect="1"/>
          </p:cNvPicPr>
          <p:nvPr/>
        </p:nvPicPr>
        <p:blipFill>
          <a:blip r:embed="rId3"/>
          <a:stretch>
            <a:fillRect/>
          </a:stretch>
        </p:blipFill>
        <p:spPr>
          <a:xfrm>
            <a:off x="860850" y="503079"/>
            <a:ext cx="10701219" cy="1803281"/>
          </a:xfrm>
          <a:prstGeom prst="rect">
            <a:avLst/>
          </a:prstGeom>
        </p:spPr>
      </p:pic>
      <p:sp>
        <p:nvSpPr>
          <p:cNvPr id="11" name="TextBox 10">
            <a:extLst>
              <a:ext uri="{FF2B5EF4-FFF2-40B4-BE49-F238E27FC236}">
                <a16:creationId xmlns:a16="http://schemas.microsoft.com/office/drawing/2014/main" id="{18D80163-62DC-B55D-CD33-E1C94FA244CA}"/>
              </a:ext>
            </a:extLst>
          </p:cNvPr>
          <p:cNvSpPr txBox="1"/>
          <p:nvPr/>
        </p:nvSpPr>
        <p:spPr>
          <a:xfrm>
            <a:off x="428897" y="2187158"/>
            <a:ext cx="10964333" cy="2800767"/>
          </a:xfrm>
          <a:prstGeom prst="rect">
            <a:avLst/>
          </a:prstGeom>
          <a:noFill/>
        </p:spPr>
        <p:txBody>
          <a:bodyPr wrap="square" rtlCol="0">
            <a:spAutoFit/>
          </a:bodyPr>
          <a:lstStyle/>
          <a:p>
            <a:pPr marL="571500" lvl="0" indent="-571500" algn="just">
              <a:buFont typeface="Arial" panose="020B0604020202020204" pitchFamily="34" charset="0"/>
              <a:buChar char="•"/>
              <a:defRPr/>
            </a:pPr>
            <a:r>
              <a:rPr lang="vi-VN" sz="4400" dirty="0">
                <a:solidFill>
                  <a:prstClr val="black"/>
                </a:solidFill>
                <a:latin typeface="Cambria" panose="02040503050406030204" pitchFamily="18" charset="0"/>
                <a:ea typeface="Cambria" panose="02040503050406030204" pitchFamily="18" charset="0"/>
              </a:rPr>
              <a:t>Đọc diễn cảm thể hiện tâm trạng nhân vật, giọng đọc vui tươi, tình cảm, nhẫn giọng vào những từ ngữ chữa thông tin quan trọng trong câu.</a:t>
            </a:r>
            <a:endParaRPr kumimoji="0" lang="vi-VN"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08113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01897A-1F86-4012-AFA0-2251C7699A17}"/>
              </a:ext>
            </a:extLst>
          </p:cNvPr>
          <p:cNvSpPr/>
          <p:nvPr/>
        </p:nvSpPr>
        <p:spPr>
          <a:xfrm>
            <a:off x="-1305959" y="717277"/>
            <a:ext cx="15135923" cy="5057599"/>
          </a:xfrm>
          <a:prstGeom prst="rect">
            <a:avLst/>
          </a:prstGeom>
          <a:solidFill>
            <a:srgbClr val="FBFBFB">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5333"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sym typeface="Arial"/>
            </a:endParaRPr>
          </a:p>
        </p:txBody>
      </p:sp>
      <p:grpSp>
        <p:nvGrpSpPr>
          <p:cNvPr id="4" name="Group 3">
            <a:extLst>
              <a:ext uri="{FF2B5EF4-FFF2-40B4-BE49-F238E27FC236}">
                <a16:creationId xmlns:a16="http://schemas.microsoft.com/office/drawing/2014/main" id="{A15745D5-FA55-4EC8-A80D-78FECC1A411D}"/>
              </a:ext>
            </a:extLst>
          </p:cNvPr>
          <p:cNvGrpSpPr/>
          <p:nvPr/>
        </p:nvGrpSpPr>
        <p:grpSpPr>
          <a:xfrm rot="207621">
            <a:off x="4398748" y="5094324"/>
            <a:ext cx="7399889" cy="1838192"/>
            <a:chOff x="1959630" y="2352678"/>
            <a:chExt cx="6167269" cy="1517767"/>
          </a:xfrm>
        </p:grpSpPr>
        <p:sp>
          <p:nvSpPr>
            <p:cNvPr id="5" name="Freeform: Shape 4">
              <a:extLst>
                <a:ext uri="{FF2B5EF4-FFF2-40B4-BE49-F238E27FC236}">
                  <a16:creationId xmlns:a16="http://schemas.microsoft.com/office/drawing/2014/main" id="{C201E7F9-2223-4427-96AF-BEE9C2ED24AD}"/>
                </a:ext>
              </a:extLst>
            </p:cNvPr>
            <p:cNvSpPr/>
            <p:nvPr/>
          </p:nvSpPr>
          <p:spPr>
            <a:xfrm>
              <a:off x="2289325" y="2352678"/>
              <a:ext cx="5110581" cy="1517767"/>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BFBFB"/>
            </a:solidFill>
            <a:ln>
              <a:solidFill>
                <a:srgbClr val="3DCD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id-ID" sz="5867" b="1" i="0" u="none" strike="noStrike" kern="0" cap="none" spc="0" normalizeH="0" baseline="0" noProof="0">
                <a:ln>
                  <a:noFill/>
                </a:ln>
                <a:solidFill>
                  <a:srgbClr val="4472C4"/>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p:txBody>
        </p:sp>
        <p:sp>
          <p:nvSpPr>
            <p:cNvPr id="6" name="TextBox 5">
              <a:extLst>
                <a:ext uri="{FF2B5EF4-FFF2-40B4-BE49-F238E27FC236}">
                  <a16:creationId xmlns:a16="http://schemas.microsoft.com/office/drawing/2014/main" id="{D0D50742-8E91-49A9-B3B0-5C849E5E13BA}"/>
                </a:ext>
              </a:extLst>
            </p:cNvPr>
            <p:cNvSpPr txBox="1"/>
            <p:nvPr/>
          </p:nvSpPr>
          <p:spPr>
            <a:xfrm rot="21373733">
              <a:off x="1959630" y="2833781"/>
              <a:ext cx="6167269" cy="941096"/>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667" b="1" i="0" u="none" strike="noStrike" kern="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Chấm điểm nào!</a:t>
              </a:r>
              <a:endParaRPr kumimoji="0" lang="vi-VN" sz="4667" b="1" i="0" u="none" strike="noStrike" kern="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p:txBody>
        </p:sp>
      </p:grpSp>
      <p:grpSp>
        <p:nvGrpSpPr>
          <p:cNvPr id="7" name="Group 6">
            <a:extLst>
              <a:ext uri="{FF2B5EF4-FFF2-40B4-BE49-F238E27FC236}">
                <a16:creationId xmlns:a16="http://schemas.microsoft.com/office/drawing/2014/main" id="{AE2DCA8B-5485-4997-BC26-4A02D58825F6}"/>
              </a:ext>
            </a:extLst>
          </p:cNvPr>
          <p:cNvGrpSpPr/>
          <p:nvPr/>
        </p:nvGrpSpPr>
        <p:grpSpPr>
          <a:xfrm>
            <a:off x="-643696" y="2017129"/>
            <a:ext cx="4351855" cy="2424167"/>
            <a:chOff x="-371806" y="1517769"/>
            <a:chExt cx="3479180" cy="1864745"/>
          </a:xfrm>
        </p:grpSpPr>
        <p:pic>
          <p:nvPicPr>
            <p:cNvPr id="8" name="图片 25">
              <a:extLst>
                <a:ext uri="{FF2B5EF4-FFF2-40B4-BE49-F238E27FC236}">
                  <a16:creationId xmlns:a16="http://schemas.microsoft.com/office/drawing/2014/main" id="{2235EB6A-D2BE-4376-AA96-BF698A819F6D}"/>
                </a:ext>
              </a:extLst>
            </p:cNvPr>
            <p:cNvPicPr>
              <a:picLocks noChangeAspect="1"/>
            </p:cNvPicPr>
            <p:nvPr/>
          </p:nvPicPr>
          <p:blipFill>
            <a:blip r:embed="rId8"/>
            <a:stretch>
              <a:fillRect/>
            </a:stretch>
          </p:blipFill>
          <p:spPr>
            <a:xfrm>
              <a:off x="196251" y="1517769"/>
              <a:ext cx="2443093" cy="1722610"/>
            </a:xfrm>
            <a:prstGeom prst="rect">
              <a:avLst/>
            </a:prstGeom>
          </p:spPr>
        </p:pic>
        <p:sp>
          <p:nvSpPr>
            <p:cNvPr id="9" name="TextBox 8">
              <a:extLst>
                <a:ext uri="{FF2B5EF4-FFF2-40B4-BE49-F238E27FC236}">
                  <a16:creationId xmlns:a16="http://schemas.microsoft.com/office/drawing/2014/main" id="{C9BD7C70-4139-40D5-8AE9-3A9CE558BA08}"/>
                </a:ext>
              </a:extLst>
            </p:cNvPr>
            <p:cNvSpPr txBox="1"/>
            <p:nvPr/>
          </p:nvSpPr>
          <p:spPr>
            <a:xfrm rot="21373733">
              <a:off x="-371806" y="2306012"/>
              <a:ext cx="3479180" cy="1076502"/>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mn-cs"/>
                  <a:sym typeface="Arial"/>
                </a:rPr>
                <a:t>Tổ</a:t>
              </a:r>
              <a:r>
                <a:rPr kumimoji="0" lang="en-US" sz="5867" b="1" i="0" u="none" strike="noStrike" kern="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sym typeface="Arial"/>
                </a:rPr>
                <a:t> 1</a:t>
              </a:r>
              <a:endParaRPr kumimoji="0" lang="vi-VN" sz="5867" b="1" i="0" u="none" strike="noStrike" kern="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0" name="Group 9">
            <a:extLst>
              <a:ext uri="{FF2B5EF4-FFF2-40B4-BE49-F238E27FC236}">
                <a16:creationId xmlns:a16="http://schemas.microsoft.com/office/drawing/2014/main" id="{66A1A9DA-2F07-4B40-9469-63C2F977F339}"/>
              </a:ext>
            </a:extLst>
          </p:cNvPr>
          <p:cNvGrpSpPr/>
          <p:nvPr/>
        </p:nvGrpSpPr>
        <p:grpSpPr>
          <a:xfrm rot="321486">
            <a:off x="2621658" y="1378021"/>
            <a:ext cx="3993971" cy="2304330"/>
            <a:chOff x="2509656" y="2424897"/>
            <a:chExt cx="3479180" cy="2012296"/>
          </a:xfrm>
        </p:grpSpPr>
        <p:pic>
          <p:nvPicPr>
            <p:cNvPr id="11" name="图片 23">
              <a:extLst>
                <a:ext uri="{FF2B5EF4-FFF2-40B4-BE49-F238E27FC236}">
                  <a16:creationId xmlns:a16="http://schemas.microsoft.com/office/drawing/2014/main" id="{03E098DC-D37C-45FD-8F6A-B164CF57CFC0}"/>
                </a:ext>
              </a:extLst>
            </p:cNvPr>
            <p:cNvPicPr>
              <a:picLocks noChangeAspect="1"/>
            </p:cNvPicPr>
            <p:nvPr/>
          </p:nvPicPr>
          <p:blipFill>
            <a:blip r:embed="rId9"/>
            <a:stretch>
              <a:fillRect/>
            </a:stretch>
          </p:blipFill>
          <p:spPr>
            <a:xfrm>
              <a:off x="2875042" y="2424897"/>
              <a:ext cx="2895682" cy="1998856"/>
            </a:xfrm>
            <a:prstGeom prst="rect">
              <a:avLst/>
            </a:prstGeom>
          </p:spPr>
        </p:pic>
        <p:sp>
          <p:nvSpPr>
            <p:cNvPr id="12" name="TextBox 11">
              <a:extLst>
                <a:ext uri="{FF2B5EF4-FFF2-40B4-BE49-F238E27FC236}">
                  <a16:creationId xmlns:a16="http://schemas.microsoft.com/office/drawing/2014/main" id="{FB595BD3-55A6-4A33-B90A-925CC8022248}"/>
                </a:ext>
              </a:extLst>
            </p:cNvPr>
            <p:cNvSpPr txBox="1"/>
            <p:nvPr/>
          </p:nvSpPr>
          <p:spPr>
            <a:xfrm rot="468063">
              <a:off x="2509656" y="3215097"/>
              <a:ext cx="3479180" cy="1222096"/>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00"/>
                  </a:solidFill>
                  <a:effectLst/>
                  <a:uLnTx/>
                  <a:uFillTx/>
                  <a:latin typeface="Cambria" panose="02040503050406030204" pitchFamily="18" charset="0"/>
                  <a:ea typeface="Cambria" panose="02040503050406030204" pitchFamily="18" charset="0"/>
                  <a:cs typeface="+mn-cs"/>
                  <a:sym typeface="Arial"/>
                </a:rPr>
                <a:t>Tổ 2</a:t>
              </a:r>
              <a:endParaRPr kumimoji="0" lang="vi-VN" sz="5867" b="1" i="0" u="none" strike="noStrike" kern="0" cap="none" spc="0" normalizeH="0" baseline="0" noProof="0">
                <a:ln>
                  <a:noFill/>
                </a:ln>
                <a:solidFill>
                  <a:srgbClr val="FFFF00"/>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3" name="Group 12">
            <a:extLst>
              <a:ext uri="{FF2B5EF4-FFF2-40B4-BE49-F238E27FC236}">
                <a16:creationId xmlns:a16="http://schemas.microsoft.com/office/drawing/2014/main" id="{E32F1661-6C76-4501-91B8-41FC16A45462}"/>
              </a:ext>
            </a:extLst>
          </p:cNvPr>
          <p:cNvGrpSpPr/>
          <p:nvPr/>
        </p:nvGrpSpPr>
        <p:grpSpPr>
          <a:xfrm>
            <a:off x="5599350" y="1531584"/>
            <a:ext cx="4351855" cy="2137507"/>
            <a:chOff x="4633453" y="1886839"/>
            <a:chExt cx="3479180" cy="1577911"/>
          </a:xfrm>
        </p:grpSpPr>
        <p:pic>
          <p:nvPicPr>
            <p:cNvPr id="14" name="图片 24">
              <a:extLst>
                <a:ext uri="{FF2B5EF4-FFF2-40B4-BE49-F238E27FC236}">
                  <a16:creationId xmlns:a16="http://schemas.microsoft.com/office/drawing/2014/main" id="{069B92CA-F802-43D2-818E-0C8AABC83B81}"/>
                </a:ext>
              </a:extLst>
            </p:cNvPr>
            <p:cNvPicPr>
              <a:picLocks noChangeAspect="1"/>
            </p:cNvPicPr>
            <p:nvPr/>
          </p:nvPicPr>
          <p:blipFill>
            <a:blip r:embed="rId10"/>
            <a:stretch>
              <a:fillRect/>
            </a:stretch>
          </p:blipFill>
          <p:spPr>
            <a:xfrm>
              <a:off x="5028442" y="1886839"/>
              <a:ext cx="2378332" cy="1457485"/>
            </a:xfrm>
            <a:prstGeom prst="rect">
              <a:avLst/>
            </a:prstGeom>
          </p:spPr>
        </p:pic>
        <p:sp>
          <p:nvSpPr>
            <p:cNvPr id="15" name="TextBox 14">
              <a:extLst>
                <a:ext uri="{FF2B5EF4-FFF2-40B4-BE49-F238E27FC236}">
                  <a16:creationId xmlns:a16="http://schemas.microsoft.com/office/drawing/2014/main" id="{01E7DA76-193F-4600-9674-42C7A180AF74}"/>
                </a:ext>
              </a:extLst>
            </p:cNvPr>
            <p:cNvSpPr txBox="1"/>
            <p:nvPr/>
          </p:nvSpPr>
          <p:spPr>
            <a:xfrm rot="366265">
              <a:off x="4633453" y="2431672"/>
              <a:ext cx="3479180" cy="1033078"/>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sym typeface="Arial"/>
                </a:rPr>
                <a:t>Tổ 3</a:t>
              </a:r>
              <a:endParaRPr kumimoji="0" lang="vi-VN" sz="5867" b="1" i="0" u="none" strike="noStrike" kern="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6" name="Group 15">
            <a:extLst>
              <a:ext uri="{FF2B5EF4-FFF2-40B4-BE49-F238E27FC236}">
                <a16:creationId xmlns:a16="http://schemas.microsoft.com/office/drawing/2014/main" id="{484D092D-3009-4C4E-AD3C-26D7F18B4404}"/>
              </a:ext>
            </a:extLst>
          </p:cNvPr>
          <p:cNvGrpSpPr/>
          <p:nvPr/>
        </p:nvGrpSpPr>
        <p:grpSpPr>
          <a:xfrm>
            <a:off x="8171597" y="1083126"/>
            <a:ext cx="4638907" cy="2259414"/>
            <a:chOff x="6327221" y="1535251"/>
            <a:chExt cx="3479180" cy="1694560"/>
          </a:xfrm>
        </p:grpSpPr>
        <p:pic>
          <p:nvPicPr>
            <p:cNvPr id="17" name="图片 26">
              <a:extLst>
                <a:ext uri="{FF2B5EF4-FFF2-40B4-BE49-F238E27FC236}">
                  <a16:creationId xmlns:a16="http://schemas.microsoft.com/office/drawing/2014/main" id="{0823CDEC-F23C-4160-B229-074702F19026}"/>
                </a:ext>
              </a:extLst>
            </p:cNvPr>
            <p:cNvPicPr>
              <a:picLocks noChangeAspect="1"/>
            </p:cNvPicPr>
            <p:nvPr/>
          </p:nvPicPr>
          <p:blipFill>
            <a:blip r:embed="rId11"/>
            <a:stretch>
              <a:fillRect/>
            </a:stretch>
          </p:blipFill>
          <p:spPr>
            <a:xfrm>
              <a:off x="7099533" y="1535251"/>
              <a:ext cx="2134614" cy="1651009"/>
            </a:xfrm>
            <a:prstGeom prst="rect">
              <a:avLst/>
            </a:prstGeom>
          </p:spPr>
        </p:pic>
        <p:sp>
          <p:nvSpPr>
            <p:cNvPr id="18" name="TextBox 17">
              <a:extLst>
                <a:ext uri="{FF2B5EF4-FFF2-40B4-BE49-F238E27FC236}">
                  <a16:creationId xmlns:a16="http://schemas.microsoft.com/office/drawing/2014/main" id="{FB30E8BF-0036-4AA1-B246-3A4CBB565357}"/>
                </a:ext>
              </a:extLst>
            </p:cNvPr>
            <p:cNvSpPr txBox="1"/>
            <p:nvPr/>
          </p:nvSpPr>
          <p:spPr>
            <a:xfrm rot="567434">
              <a:off x="6327221" y="2180222"/>
              <a:ext cx="3479180" cy="1049589"/>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4472C4"/>
                  </a:solidFill>
                  <a:effectLst/>
                  <a:uLnTx/>
                  <a:uFillTx/>
                  <a:latin typeface="Cambria" panose="02040503050406030204" pitchFamily="18" charset="0"/>
                  <a:ea typeface="Cambria" panose="02040503050406030204" pitchFamily="18" charset="0"/>
                  <a:cs typeface="+mn-cs"/>
                  <a:sym typeface="Arial"/>
                </a:rPr>
                <a:t>Tổ 4</a:t>
              </a:r>
              <a:endParaRPr kumimoji="0" lang="vi-VN" sz="5867" b="1" i="0" u="none" strike="noStrike" kern="0" cap="none" spc="0" normalizeH="0" baseline="0" noProof="0">
                <a:ln>
                  <a:noFill/>
                </a:ln>
                <a:solidFill>
                  <a:srgbClr val="4472C4"/>
                </a:solidFill>
                <a:effectLst/>
                <a:uLnTx/>
                <a:uFillTx/>
                <a:latin typeface="Cambria" panose="02040503050406030204" pitchFamily="18" charset="0"/>
                <a:ea typeface="Cambria" panose="02040503050406030204" pitchFamily="18" charset="0"/>
                <a:cs typeface="+mn-cs"/>
                <a:sym typeface="Arial"/>
              </a:endParaRPr>
            </a:p>
          </p:txBody>
        </p:sp>
      </p:grpSp>
      <p:pic>
        <p:nvPicPr>
          <p:cNvPr id="22" name="Picture 21">
            <a:extLst>
              <a:ext uri="{FF2B5EF4-FFF2-40B4-BE49-F238E27FC236}">
                <a16:creationId xmlns:a16="http://schemas.microsoft.com/office/drawing/2014/main" id="{7DFE493B-B7FD-4AC7-BB92-5D4A15A2BCFC}"/>
              </a:ext>
            </a:extLst>
          </p:cNvPr>
          <p:cNvPicPr>
            <a:picLocks noChangeAspect="1"/>
          </p:cNvPicPr>
          <p:nvPr/>
        </p:nvPicPr>
        <p:blipFill>
          <a:blip r:embed="rId12"/>
          <a:stretch>
            <a:fillRect/>
          </a:stretch>
        </p:blipFill>
        <p:spPr>
          <a:xfrm>
            <a:off x="-372843" y="95854"/>
            <a:ext cx="12160541" cy="3032007"/>
          </a:xfrm>
          <a:prstGeom prst="rect">
            <a:avLst/>
          </a:prstGeom>
        </p:spPr>
      </p:pic>
    </p:spTree>
    <p:controls>
      <mc:AlternateContent xmlns:mc="http://schemas.openxmlformats.org/markup-compatibility/2006">
        <mc:Choice xmlns:v="urn:schemas-microsoft-com:vml" Requires="v">
          <p:control spid="1026" name="TextBox1" r:id="rId2" imgW="2095560" imgH="1514520"/>
        </mc:Choice>
        <mc:Fallback>
          <p:control name="TextBox1" r:id="rId2" imgW="2095560" imgH="1514520">
            <p:pic>
              <p:nvPicPr>
                <p:cNvPr id="27" name="TextBox1">
                  <a:extLst>
                    <a:ext uri="{FF2B5EF4-FFF2-40B4-BE49-F238E27FC236}">
                      <a16:creationId xmlns:a16="http://schemas.microsoft.com/office/drawing/2014/main" id="{22D51147-33DF-447F-9DE4-D30999AF8C5E}"/>
                    </a:ext>
                  </a:extLst>
                </p:cNvPr>
                <p:cNvPicPr>
                  <a:picLocks/>
                </p:cNvPicPr>
                <p:nvPr/>
              </p:nvPicPr>
              <p:blipFill>
                <a:blip r:embed="rId13"/>
                <a:stretch>
                  <a:fillRect/>
                </a:stretch>
              </p:blipFill>
              <p:spPr>
                <a:xfrm>
                  <a:off x="611866" y="4492450"/>
                  <a:ext cx="2093383" cy="1520117"/>
                </a:xfrm>
                <a:prstGeom prst="rect">
                  <a:avLst/>
                </a:prstGeom>
              </p:spPr>
            </p:pic>
          </p:control>
        </mc:Fallback>
      </mc:AlternateContent>
      <mc:AlternateContent xmlns:mc="http://schemas.openxmlformats.org/markup-compatibility/2006">
        <mc:Choice xmlns:v="urn:schemas-microsoft-com:vml" Requires="v">
          <p:control spid="1027" name="TextBox2" r:id="rId3" imgW="2095560" imgH="1390680"/>
        </mc:Choice>
        <mc:Fallback>
          <p:control name="TextBox2" r:id="rId3" imgW="2095560" imgH="1390680">
            <p:pic>
              <p:nvPicPr>
                <p:cNvPr id="28" name="TextBox2">
                  <a:extLst>
                    <a:ext uri="{FF2B5EF4-FFF2-40B4-BE49-F238E27FC236}">
                      <a16:creationId xmlns:a16="http://schemas.microsoft.com/office/drawing/2014/main" id="{24D2F0E1-6B5B-4E63-87B3-2DD8347FA6AC}"/>
                    </a:ext>
                  </a:extLst>
                </p:cNvPr>
                <p:cNvPicPr>
                  <a:picLocks/>
                </p:cNvPicPr>
                <p:nvPr/>
              </p:nvPicPr>
              <p:blipFill>
                <a:blip r:embed="rId14"/>
                <a:stretch>
                  <a:fillRect/>
                </a:stretch>
              </p:blipFill>
              <p:spPr>
                <a:xfrm>
                  <a:off x="3605627" y="3838664"/>
                  <a:ext cx="2093384" cy="1388032"/>
                </a:xfrm>
                <a:prstGeom prst="rect">
                  <a:avLst/>
                </a:prstGeom>
              </p:spPr>
            </p:pic>
          </p:control>
        </mc:Fallback>
      </mc:AlternateContent>
      <mc:AlternateContent xmlns:mc="http://schemas.openxmlformats.org/markup-compatibility/2006">
        <mc:Choice xmlns:v="urn:schemas-microsoft-com:vml" Requires="v">
          <p:control spid="1028" name="TextBox3" r:id="rId4" imgW="2114640" imgH="1390680"/>
        </mc:Choice>
        <mc:Fallback>
          <p:control name="TextBox3" r:id="rId4" imgW="2114640" imgH="1390680">
            <p:pic>
              <p:nvPicPr>
                <p:cNvPr id="29" name="TextBox3">
                  <a:extLst>
                    <a:ext uri="{FF2B5EF4-FFF2-40B4-BE49-F238E27FC236}">
                      <a16:creationId xmlns:a16="http://schemas.microsoft.com/office/drawing/2014/main" id="{F01264CE-24A3-4CED-87E5-AA5848AC93A4}"/>
                    </a:ext>
                  </a:extLst>
                </p:cNvPr>
                <p:cNvPicPr>
                  <a:picLocks/>
                </p:cNvPicPr>
                <p:nvPr/>
              </p:nvPicPr>
              <p:blipFill>
                <a:blip r:embed="rId15"/>
                <a:stretch>
                  <a:fillRect/>
                </a:stretch>
              </p:blipFill>
              <p:spPr>
                <a:xfrm>
                  <a:off x="6590039" y="3606135"/>
                  <a:ext cx="2116667" cy="1388031"/>
                </a:xfrm>
                <a:prstGeom prst="rect">
                  <a:avLst/>
                </a:prstGeom>
              </p:spPr>
            </p:pic>
          </p:control>
        </mc:Fallback>
      </mc:AlternateContent>
      <mc:AlternateContent xmlns:mc="http://schemas.openxmlformats.org/markup-compatibility/2006">
        <mc:Choice xmlns:v="urn:schemas-microsoft-com:vml" Requires="v">
          <p:control spid="1029" name="TextBox4" r:id="rId5" imgW="2238480" imgH="1514520"/>
        </mc:Choice>
        <mc:Fallback>
          <p:control name="TextBox4" r:id="rId5" imgW="2238480" imgH="1514520">
            <p:pic>
              <p:nvPicPr>
                <p:cNvPr id="30" name="TextBox4">
                  <a:extLst>
                    <a:ext uri="{FF2B5EF4-FFF2-40B4-BE49-F238E27FC236}">
                      <a16:creationId xmlns:a16="http://schemas.microsoft.com/office/drawing/2014/main" id="{DF733F52-087D-4224-B14E-01739E480E73}"/>
                    </a:ext>
                  </a:extLst>
                </p:cNvPr>
                <p:cNvPicPr>
                  <a:picLocks/>
                </p:cNvPicPr>
                <p:nvPr/>
              </p:nvPicPr>
              <p:blipFill>
                <a:blip r:embed="rId16"/>
                <a:stretch>
                  <a:fillRect/>
                </a:stretch>
              </p:blipFill>
              <p:spPr>
                <a:xfrm>
                  <a:off x="9459325" y="3525616"/>
                  <a:ext cx="2240084" cy="1510555"/>
                </a:xfrm>
                <a:prstGeom prst="rect">
                  <a:avLst/>
                </a:prstGeom>
              </p:spPr>
            </p:pic>
          </p:control>
        </mc:Fallback>
      </mc:AlternateContent>
    </p:controls>
    <p:extLst>
      <p:ext uri="{BB962C8B-B14F-4D97-AF65-F5344CB8AC3E}">
        <p14:creationId xmlns:p14="http://schemas.microsoft.com/office/powerpoint/2010/main" val="557606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0">
            <a:extLst>
              <a:ext uri="{FF2B5EF4-FFF2-40B4-BE49-F238E27FC236}">
                <a16:creationId xmlns:a16="http://schemas.microsoft.com/office/drawing/2014/main" id="{2594DC91-C780-4D5D-985E-6ADC15ED90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038"/>
          <a:stretch/>
        </p:blipFill>
        <p:spPr>
          <a:xfrm>
            <a:off x="9317558" y="-738809"/>
            <a:ext cx="2905825" cy="6858000"/>
          </a:xfrm>
          <a:prstGeom prst="rect">
            <a:avLst/>
          </a:prstGeom>
        </p:spPr>
      </p:pic>
      <p:pic>
        <p:nvPicPr>
          <p:cNvPr id="6" name="图片 3">
            <a:extLst>
              <a:ext uri="{FF2B5EF4-FFF2-40B4-BE49-F238E27FC236}">
                <a16:creationId xmlns:a16="http://schemas.microsoft.com/office/drawing/2014/main" id="{C4B864F5-2D72-42B5-A2A4-E6839B1C68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474"/>
          <a:stretch/>
        </p:blipFill>
        <p:spPr>
          <a:xfrm>
            <a:off x="6622271" y="0"/>
            <a:ext cx="5579165" cy="6858000"/>
          </a:xfrm>
          <a:prstGeom prst="rect">
            <a:avLst/>
          </a:prstGeom>
        </p:spPr>
      </p:pic>
      <p:pic>
        <p:nvPicPr>
          <p:cNvPr id="7" name="图片 4">
            <a:extLst>
              <a:ext uri="{FF2B5EF4-FFF2-40B4-BE49-F238E27FC236}">
                <a16:creationId xmlns:a16="http://schemas.microsoft.com/office/drawing/2014/main" id="{54DB4D07-AE1C-4279-99D3-760C00FB6E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8" name="图片 6">
            <a:extLst>
              <a:ext uri="{FF2B5EF4-FFF2-40B4-BE49-F238E27FC236}">
                <a16:creationId xmlns:a16="http://schemas.microsoft.com/office/drawing/2014/main" id="{AFCD8BBC-5D47-46F8-BA3E-05276EFD3F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9" name="图片 7">
            <a:extLst>
              <a:ext uri="{FF2B5EF4-FFF2-40B4-BE49-F238E27FC236}">
                <a16:creationId xmlns:a16="http://schemas.microsoft.com/office/drawing/2014/main" id="{A181B9AF-828A-460C-A0F1-1037D725C3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6965" y="-20658"/>
            <a:ext cx="5632172" cy="980661"/>
          </a:xfrm>
          <a:prstGeom prst="rect">
            <a:avLst/>
          </a:prstGeom>
        </p:spPr>
      </p:pic>
      <p:pic>
        <p:nvPicPr>
          <p:cNvPr id="10" name="图片 9">
            <a:extLst>
              <a:ext uri="{FF2B5EF4-FFF2-40B4-BE49-F238E27FC236}">
                <a16:creationId xmlns:a16="http://schemas.microsoft.com/office/drawing/2014/main" id="{F56BDA2E-CBC9-496B-83E7-4A4E98518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1" name="图片 35">
            <a:extLst>
              <a:ext uri="{FF2B5EF4-FFF2-40B4-BE49-F238E27FC236}">
                <a16:creationId xmlns:a16="http://schemas.microsoft.com/office/drawing/2014/main" id="{069432FB-7546-4346-A282-3E977EB91B1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445" t="61148"/>
          <a:stretch/>
        </p:blipFill>
        <p:spPr>
          <a:xfrm>
            <a:off x="3498982" y="4201395"/>
            <a:ext cx="5194036" cy="2664487"/>
          </a:xfrm>
          <a:prstGeom prst="rect">
            <a:avLst/>
          </a:prstGeom>
        </p:spPr>
      </p:pic>
      <p:pic>
        <p:nvPicPr>
          <p:cNvPr id="12" name="图片 41">
            <a:extLst>
              <a:ext uri="{FF2B5EF4-FFF2-40B4-BE49-F238E27FC236}">
                <a16:creationId xmlns:a16="http://schemas.microsoft.com/office/drawing/2014/main" id="{75137DDB-4830-4831-AAC1-A98CADCA815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395" t="21449" r="37019" b="37768"/>
          <a:stretch/>
        </p:blipFill>
        <p:spPr>
          <a:xfrm>
            <a:off x="514624" y="-185151"/>
            <a:ext cx="1899605" cy="2796896"/>
          </a:xfrm>
          <a:prstGeom prst="rect">
            <a:avLst/>
          </a:prstGeom>
        </p:spPr>
      </p:pic>
      <p:pic>
        <p:nvPicPr>
          <p:cNvPr id="4" name="Picture 3"/>
          <p:cNvPicPr>
            <a:picLocks noChangeAspect="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Lst>
          </a:blip>
          <a:stretch>
            <a:fillRect/>
          </a:stretch>
        </p:blipFill>
        <p:spPr>
          <a:xfrm>
            <a:off x="2424739" y="891154"/>
            <a:ext cx="8016935" cy="3633531"/>
          </a:xfrm>
          <a:prstGeom prst="rect">
            <a:avLst/>
          </a:prstGeom>
        </p:spPr>
      </p:pic>
    </p:spTree>
    <p:extLst>
      <p:ext uri="{BB962C8B-B14F-4D97-AF65-F5344CB8AC3E}">
        <p14:creationId xmlns:p14="http://schemas.microsoft.com/office/powerpoint/2010/main" val="3854632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par>
                                <p:cTn id="25" presetID="25"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gtEl>
                                      </p:cBhvr>
                                    </p:animEffect>
                                  </p:childTnLst>
                                </p:cTn>
                              </p:par>
                              <p:par>
                                <p:cTn id="35" presetID="25"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8"/>
                                        </p:tgtEl>
                                      </p:cBhvr>
                                    </p:animEffect>
                                  </p:childTnLst>
                                </p:cTn>
                              </p:par>
                              <p:par>
                                <p:cTn id="45" presetID="25"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9"/>
                                        </p:tgtEl>
                                      </p:cBhvr>
                                    </p:animEffect>
                                  </p:childTnLst>
                                </p:cTn>
                              </p:par>
                              <p:par>
                                <p:cTn id="55" presetID="25"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par>
                                <p:cTn id="65" presetID="25"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0" dur="1000" fill="hold"/>
                                        <p:tgtEl>
                                          <p:spTgt spid="1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
                                        </p:tgtEl>
                                      </p:cBhvr>
                                    </p:animEffect>
                                  </p:childTnLst>
                                </p:cTn>
                              </p:par>
                              <p:par>
                                <p:cTn id="75" presetID="25"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0" dur="1000" fill="hold"/>
                                        <p:tgtEl>
                                          <p:spTgt spid="1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a:extLst>
              <a:ext uri="{FF2B5EF4-FFF2-40B4-BE49-F238E27FC236}">
                <a16:creationId xmlns:a16="http://schemas.microsoft.com/office/drawing/2014/main" id="{8245D281-026E-4466-A867-C68440BF5C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038"/>
          <a:stretch/>
        </p:blipFill>
        <p:spPr>
          <a:xfrm>
            <a:off x="9317558" y="-738809"/>
            <a:ext cx="2905825" cy="6858000"/>
          </a:xfrm>
          <a:prstGeom prst="rect">
            <a:avLst/>
          </a:prstGeom>
        </p:spPr>
      </p:pic>
      <p:pic>
        <p:nvPicPr>
          <p:cNvPr id="4" name="图片 3">
            <a:extLst>
              <a:ext uri="{FF2B5EF4-FFF2-40B4-BE49-F238E27FC236}">
                <a16:creationId xmlns:a16="http://schemas.microsoft.com/office/drawing/2014/main" id="{A33CE2F0-351D-4061-8B73-2E47A11360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474"/>
          <a:stretch/>
        </p:blipFill>
        <p:spPr>
          <a:xfrm>
            <a:off x="6622271" y="0"/>
            <a:ext cx="5579165" cy="6858000"/>
          </a:xfrm>
          <a:prstGeom prst="rect">
            <a:avLst/>
          </a:prstGeom>
        </p:spPr>
      </p:pic>
      <p:pic>
        <p:nvPicPr>
          <p:cNvPr id="5" name="图片 4">
            <a:extLst>
              <a:ext uri="{FF2B5EF4-FFF2-40B4-BE49-F238E27FC236}">
                <a16:creationId xmlns:a16="http://schemas.microsoft.com/office/drawing/2014/main" id="{1C7096A0-3ED2-4CC7-968D-F29500BE07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7" name="图片 6">
            <a:extLst>
              <a:ext uri="{FF2B5EF4-FFF2-40B4-BE49-F238E27FC236}">
                <a16:creationId xmlns:a16="http://schemas.microsoft.com/office/drawing/2014/main" id="{1AE9AD67-465D-4C0D-B4D7-48BE45F50B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8" name="图片 7">
            <a:extLst>
              <a:ext uri="{FF2B5EF4-FFF2-40B4-BE49-F238E27FC236}">
                <a16:creationId xmlns:a16="http://schemas.microsoft.com/office/drawing/2014/main" id="{47A6C6F0-81B4-4615-BDC2-35AA443489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6965" y="-20658"/>
            <a:ext cx="5632172" cy="980661"/>
          </a:xfrm>
          <a:prstGeom prst="rect">
            <a:avLst/>
          </a:prstGeom>
        </p:spPr>
      </p:pic>
      <p:pic>
        <p:nvPicPr>
          <p:cNvPr id="10" name="图片 9">
            <a:extLst>
              <a:ext uri="{FF2B5EF4-FFF2-40B4-BE49-F238E27FC236}">
                <a16:creationId xmlns:a16="http://schemas.microsoft.com/office/drawing/2014/main" id="{83BA511E-0E91-452F-A70E-E517C041237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42" name="图片 41">
            <a:extLst>
              <a:ext uri="{FF2B5EF4-FFF2-40B4-BE49-F238E27FC236}">
                <a16:creationId xmlns:a16="http://schemas.microsoft.com/office/drawing/2014/main" id="{256E5CE3-8093-4343-9E5E-A3E6EF7BDA9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3395" t="21449" r="37019" b="37768"/>
          <a:stretch/>
        </p:blipFill>
        <p:spPr>
          <a:xfrm>
            <a:off x="514624" y="-185151"/>
            <a:ext cx="1899605" cy="2796896"/>
          </a:xfrm>
          <a:prstGeom prst="rect">
            <a:avLst/>
          </a:prstGeom>
        </p:spPr>
      </p:pic>
      <p:grpSp>
        <p:nvGrpSpPr>
          <p:cNvPr id="6" name="Group 5">
            <a:extLst>
              <a:ext uri="{FF2B5EF4-FFF2-40B4-BE49-F238E27FC236}">
                <a16:creationId xmlns:a16="http://schemas.microsoft.com/office/drawing/2014/main" id="{BFD458A9-FD24-57B7-8AAF-133DD15F7F1E}"/>
              </a:ext>
            </a:extLst>
          </p:cNvPr>
          <p:cNvGrpSpPr/>
          <p:nvPr/>
        </p:nvGrpSpPr>
        <p:grpSpPr>
          <a:xfrm>
            <a:off x="847725" y="2105025"/>
            <a:ext cx="2808784" cy="4178833"/>
            <a:chOff x="2463423" y="943659"/>
            <a:chExt cx="4125409" cy="5696063"/>
          </a:xfrm>
        </p:grpSpPr>
        <p:grpSp>
          <p:nvGrpSpPr>
            <p:cNvPr id="9" name="Group 8">
              <a:extLst>
                <a:ext uri="{FF2B5EF4-FFF2-40B4-BE49-F238E27FC236}">
                  <a16:creationId xmlns:a16="http://schemas.microsoft.com/office/drawing/2014/main" id="{D18C8F95-EC7F-8688-EA4F-967B4890F899}"/>
                </a:ext>
              </a:extLst>
            </p:cNvPr>
            <p:cNvGrpSpPr/>
            <p:nvPr/>
          </p:nvGrpSpPr>
          <p:grpSpPr>
            <a:xfrm>
              <a:off x="3070763" y="3817300"/>
              <a:ext cx="2592194" cy="2822422"/>
              <a:chOff x="3070763" y="3817300"/>
              <a:chExt cx="2592194" cy="2822422"/>
            </a:xfrm>
          </p:grpSpPr>
          <p:pic>
            <p:nvPicPr>
              <p:cNvPr id="13" name="Picture 7">
                <a:extLst>
                  <a:ext uri="{FF2B5EF4-FFF2-40B4-BE49-F238E27FC236}">
                    <a16:creationId xmlns:a16="http://schemas.microsoft.com/office/drawing/2014/main" id="{DAD3DB1A-4ED4-71F5-6E88-88FA40A87818}"/>
                  </a:ext>
                </a:extLst>
              </p:cNvPr>
              <p:cNvPicPr>
                <a:picLocks noChangeAspect="1"/>
              </p:cNvPicPr>
              <p:nvPr/>
            </p:nvPicPr>
            <p:blipFill>
              <a:blip r:embed="rId8"/>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14" name="Picture 28">
                <a:extLst>
                  <a:ext uri="{FF2B5EF4-FFF2-40B4-BE49-F238E27FC236}">
                    <a16:creationId xmlns:a16="http://schemas.microsoft.com/office/drawing/2014/main" id="{E8491D72-9EE8-0B14-D2C2-B7606C53AD64}"/>
                  </a:ext>
                </a:extLst>
              </p:cNvPr>
              <p:cNvPicPr>
                <a:picLocks noChangeAspect="1"/>
              </p:cNvPicPr>
              <p:nvPr/>
            </p:nvPicPr>
            <p:blipFill>
              <a:blip r:embed="rId9"/>
              <a:srcRect/>
              <a:stretch>
                <a:fillRect/>
              </a:stretch>
            </p:blipFill>
            <p:spPr>
              <a:xfrm>
                <a:off x="4267035" y="3817300"/>
                <a:ext cx="1395922" cy="2822422"/>
              </a:xfrm>
              <a:prstGeom prst="rect">
                <a:avLst/>
              </a:prstGeom>
              <a:effectLst>
                <a:glow rad="25400">
                  <a:schemeClr val="accent4">
                    <a:lumMod val="40000"/>
                    <a:lumOff val="60000"/>
                  </a:schemeClr>
                </a:glow>
              </a:effectLst>
            </p:spPr>
          </p:pic>
        </p:grpSp>
        <p:pic>
          <p:nvPicPr>
            <p:cNvPr id="11" name="Picture 3">
              <a:extLst>
                <a:ext uri="{FF2B5EF4-FFF2-40B4-BE49-F238E27FC236}">
                  <a16:creationId xmlns:a16="http://schemas.microsoft.com/office/drawing/2014/main" id="{3B6D278D-8C25-52FC-23CB-47980AECB96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63423" y="943659"/>
              <a:ext cx="4125409" cy="2847097"/>
            </a:xfrm>
            <a:prstGeom prst="rect">
              <a:avLst/>
            </a:prstGeom>
          </p:spPr>
        </p:pic>
        <p:sp>
          <p:nvSpPr>
            <p:cNvPr id="12" name="TextBox 11">
              <a:extLst>
                <a:ext uri="{FF2B5EF4-FFF2-40B4-BE49-F238E27FC236}">
                  <a16:creationId xmlns:a16="http://schemas.microsoft.com/office/drawing/2014/main" id="{BF4BD233-FD9C-D5E5-5DC3-DFBB9B20B65B}"/>
                </a:ext>
              </a:extLst>
            </p:cNvPr>
            <p:cNvSpPr txBox="1"/>
            <p:nvPr/>
          </p:nvSpPr>
          <p:spPr>
            <a:xfrm>
              <a:off x="2762757" y="1576058"/>
              <a:ext cx="3592858" cy="1567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normalizeH="0" baseline="0" noProof="0" dirty="0">
                  <a:ln w="22225">
                    <a:solidFill>
                      <a:schemeClr val="accent2"/>
                    </a:solidFill>
                    <a:prstDash val="solid"/>
                  </a:ln>
                  <a:solidFill>
                    <a:srgbClr val="FF0000"/>
                  </a:solidFill>
                  <a:uLnTx/>
                  <a:uFillTx/>
                  <a:latin typeface="Calibri" panose="020F0502020204030204" pitchFamily="34" charset="0"/>
                  <a:cs typeface="Calibri" panose="020F0502020204030204" pitchFamily="34" charset="0"/>
                </a:rPr>
                <a:t>THẢO LUẬN NHÓM ĐÔI</a:t>
              </a:r>
            </a:p>
          </p:txBody>
        </p:sp>
      </p:grpSp>
      <p:sp>
        <p:nvSpPr>
          <p:cNvPr id="16" name="Rectangle: Rounded Corners 22">
            <a:extLst>
              <a:ext uri="{FF2B5EF4-FFF2-40B4-BE49-F238E27FC236}">
                <a16:creationId xmlns:a16="http://schemas.microsoft.com/office/drawing/2014/main" id="{BAF1FBC0-26E4-6D30-B720-FBA172DD3529}"/>
              </a:ext>
            </a:extLst>
          </p:cNvPr>
          <p:cNvSpPr/>
          <p:nvPr/>
        </p:nvSpPr>
        <p:spPr>
          <a:xfrm>
            <a:off x="3801585" y="1297365"/>
            <a:ext cx="7542689" cy="1845885"/>
          </a:xfrm>
          <a:custGeom>
            <a:avLst/>
            <a:gdLst>
              <a:gd name="connsiteX0" fmla="*/ 0 w 3660234"/>
              <a:gd name="connsiteY0" fmla="*/ 284428 h 1164687"/>
              <a:gd name="connsiteX1" fmla="*/ 284428 w 3660234"/>
              <a:gd name="connsiteY1" fmla="*/ 0 h 1164687"/>
              <a:gd name="connsiteX2" fmla="*/ 3375806 w 3660234"/>
              <a:gd name="connsiteY2" fmla="*/ 0 h 1164687"/>
              <a:gd name="connsiteX3" fmla="*/ 3660234 w 3660234"/>
              <a:gd name="connsiteY3" fmla="*/ 284428 h 1164687"/>
              <a:gd name="connsiteX4" fmla="*/ 3660234 w 3660234"/>
              <a:gd name="connsiteY4" fmla="*/ 880259 h 1164687"/>
              <a:gd name="connsiteX5" fmla="*/ 3375806 w 3660234"/>
              <a:gd name="connsiteY5" fmla="*/ 1164687 h 1164687"/>
              <a:gd name="connsiteX6" fmla="*/ 284428 w 3660234"/>
              <a:gd name="connsiteY6" fmla="*/ 1164687 h 1164687"/>
              <a:gd name="connsiteX7" fmla="*/ 0 w 3660234"/>
              <a:gd name="connsiteY7" fmla="*/ 880259 h 1164687"/>
              <a:gd name="connsiteX8" fmla="*/ 0 w 3660234"/>
              <a:gd name="connsiteY8" fmla="*/ 284428 h 116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234" h="1164687" fill="none" extrusionOk="0">
                <a:moveTo>
                  <a:pt x="0" y="284428"/>
                </a:moveTo>
                <a:cubicBezTo>
                  <a:pt x="-1727" y="133396"/>
                  <a:pt x="124152" y="-2144"/>
                  <a:pt x="284428" y="0"/>
                </a:cubicBezTo>
                <a:cubicBezTo>
                  <a:pt x="826118" y="-35273"/>
                  <a:pt x="2343259" y="-144294"/>
                  <a:pt x="3375806" y="0"/>
                </a:cubicBezTo>
                <a:cubicBezTo>
                  <a:pt x="3553888" y="6391"/>
                  <a:pt x="3639370" y="109752"/>
                  <a:pt x="3660234" y="284428"/>
                </a:cubicBezTo>
                <a:cubicBezTo>
                  <a:pt x="3692437" y="433592"/>
                  <a:pt x="3614587" y="651597"/>
                  <a:pt x="3660234" y="880259"/>
                </a:cubicBezTo>
                <a:cubicBezTo>
                  <a:pt x="3669383" y="1030425"/>
                  <a:pt x="3535866" y="1161462"/>
                  <a:pt x="3375806" y="1164687"/>
                </a:cubicBezTo>
                <a:cubicBezTo>
                  <a:pt x="2412751" y="1242212"/>
                  <a:pt x="1745053" y="1120984"/>
                  <a:pt x="284428" y="1164687"/>
                </a:cubicBezTo>
                <a:cubicBezTo>
                  <a:pt x="108818" y="1159554"/>
                  <a:pt x="-24241" y="1037013"/>
                  <a:pt x="0" y="880259"/>
                </a:cubicBezTo>
                <a:cubicBezTo>
                  <a:pt x="-961" y="757477"/>
                  <a:pt x="40824" y="579385"/>
                  <a:pt x="0" y="284428"/>
                </a:cubicBezTo>
                <a:close/>
              </a:path>
              <a:path w="3660234" h="1164687" stroke="0" extrusionOk="0">
                <a:moveTo>
                  <a:pt x="0" y="284428"/>
                </a:moveTo>
                <a:cubicBezTo>
                  <a:pt x="-715" y="124872"/>
                  <a:pt x="116154" y="9062"/>
                  <a:pt x="284428" y="0"/>
                </a:cubicBezTo>
                <a:cubicBezTo>
                  <a:pt x="1203811" y="-95379"/>
                  <a:pt x="2499631" y="58096"/>
                  <a:pt x="3375806" y="0"/>
                </a:cubicBezTo>
                <a:cubicBezTo>
                  <a:pt x="3521151" y="-8264"/>
                  <a:pt x="3641715" y="114033"/>
                  <a:pt x="3660234" y="284428"/>
                </a:cubicBezTo>
                <a:cubicBezTo>
                  <a:pt x="3627835" y="400107"/>
                  <a:pt x="3676704" y="775414"/>
                  <a:pt x="3660234" y="880259"/>
                </a:cubicBezTo>
                <a:cubicBezTo>
                  <a:pt x="3662876" y="1034203"/>
                  <a:pt x="3527780" y="1159596"/>
                  <a:pt x="3375806" y="1164687"/>
                </a:cubicBezTo>
                <a:cubicBezTo>
                  <a:pt x="2514242" y="1104781"/>
                  <a:pt x="797986" y="1247201"/>
                  <a:pt x="284428" y="1164687"/>
                </a:cubicBezTo>
                <a:cubicBezTo>
                  <a:pt x="116711" y="1167315"/>
                  <a:pt x="-3360" y="1040754"/>
                  <a:pt x="0" y="880259"/>
                </a:cubicBezTo>
                <a:cubicBezTo>
                  <a:pt x="40966" y="713881"/>
                  <a:pt x="-38136" y="485139"/>
                  <a:pt x="0" y="284428"/>
                </a:cubicBezTo>
                <a:close/>
              </a:path>
            </a:pathLst>
          </a:custGeom>
          <a:solidFill>
            <a:schemeClr val="bg1">
              <a:alpha val="82000"/>
            </a:schemeClr>
          </a:solidFill>
          <a:ln w="28575">
            <a:solidFill>
              <a:srgbClr val="FF6600"/>
            </a:solidFill>
            <a:extLst>
              <a:ext uri="{C807C97D-BFC1-408E-A445-0C87EB9F89A2}">
                <ask:lineSketchStyleProps xmlns:ask="http://schemas.microsoft.com/office/drawing/2018/sketchyshapes" xmlns="" sd="3906556544">
                  <a:custGeom>
                    <a:avLst/>
                    <a:gdLst>
                      <a:gd name="connsiteX0" fmla="*/ 0 w 7542689"/>
                      <a:gd name="connsiteY0" fmla="*/ 450783 h 1845885"/>
                      <a:gd name="connsiteX1" fmla="*/ 586124 w 7542689"/>
                      <a:gd name="connsiteY1" fmla="*/ 0 h 1845885"/>
                      <a:gd name="connsiteX2" fmla="*/ 6956564 w 7542689"/>
                      <a:gd name="connsiteY2" fmla="*/ 0 h 1845885"/>
                      <a:gd name="connsiteX3" fmla="*/ 7542689 w 7542689"/>
                      <a:gd name="connsiteY3" fmla="*/ 450783 h 1845885"/>
                      <a:gd name="connsiteX4" fmla="*/ 7542689 w 7542689"/>
                      <a:gd name="connsiteY4" fmla="*/ 1395101 h 1845885"/>
                      <a:gd name="connsiteX5" fmla="*/ 6956564 w 7542689"/>
                      <a:gd name="connsiteY5" fmla="*/ 1845885 h 1845885"/>
                      <a:gd name="connsiteX6" fmla="*/ 586124 w 7542689"/>
                      <a:gd name="connsiteY6" fmla="*/ 1845885 h 1845885"/>
                      <a:gd name="connsiteX7" fmla="*/ 0 w 7542689"/>
                      <a:gd name="connsiteY7" fmla="*/ 1395101 h 1845885"/>
                      <a:gd name="connsiteX8" fmla="*/ 0 w 7542689"/>
                      <a:gd name="connsiteY8" fmla="*/ 450783 h 1845885"/>
                      <a:gd name="connsiteX0" fmla="*/ 0 w 7542689"/>
                      <a:gd name="connsiteY0" fmla="*/ 450783 h 1845885"/>
                      <a:gd name="connsiteX1" fmla="*/ 586124 w 7542689"/>
                      <a:gd name="connsiteY1" fmla="*/ 0 h 1845885"/>
                      <a:gd name="connsiteX2" fmla="*/ 6956564 w 7542689"/>
                      <a:gd name="connsiteY2" fmla="*/ 0 h 1845885"/>
                      <a:gd name="connsiteX3" fmla="*/ 7542689 w 7542689"/>
                      <a:gd name="connsiteY3" fmla="*/ 450783 h 1845885"/>
                      <a:gd name="connsiteX4" fmla="*/ 7542689 w 7542689"/>
                      <a:gd name="connsiteY4" fmla="*/ 1395101 h 1845885"/>
                      <a:gd name="connsiteX5" fmla="*/ 6956564 w 7542689"/>
                      <a:gd name="connsiteY5" fmla="*/ 1845885 h 1845885"/>
                      <a:gd name="connsiteX6" fmla="*/ 586124 w 7542689"/>
                      <a:gd name="connsiteY6" fmla="*/ 1845885 h 1845885"/>
                      <a:gd name="connsiteX7" fmla="*/ 0 w 7542689"/>
                      <a:gd name="connsiteY7" fmla="*/ 1395101 h 1845885"/>
                      <a:gd name="connsiteX8" fmla="*/ 0 w 7542689"/>
                      <a:gd name="connsiteY8" fmla="*/ 450783 h 184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2689" h="1845885" fill="none" extrusionOk="0">
                        <a:moveTo>
                          <a:pt x="0" y="450783"/>
                        </a:moveTo>
                        <a:cubicBezTo>
                          <a:pt x="-19994" y="269007"/>
                          <a:pt x="204034" y="-38213"/>
                          <a:pt x="586124" y="0"/>
                        </a:cubicBezTo>
                        <a:cubicBezTo>
                          <a:pt x="1662001" y="-43991"/>
                          <a:pt x="4823921" y="-382941"/>
                          <a:pt x="6956564" y="0"/>
                        </a:cubicBezTo>
                        <a:cubicBezTo>
                          <a:pt x="7358372" y="20730"/>
                          <a:pt x="7484152" y="160839"/>
                          <a:pt x="7542689" y="450783"/>
                        </a:cubicBezTo>
                        <a:cubicBezTo>
                          <a:pt x="7614842" y="686568"/>
                          <a:pt x="7454360" y="1053986"/>
                          <a:pt x="7542689" y="1395101"/>
                        </a:cubicBezTo>
                        <a:cubicBezTo>
                          <a:pt x="7568338" y="1627957"/>
                          <a:pt x="7304371" y="1821293"/>
                          <a:pt x="6956564" y="1845885"/>
                        </a:cubicBezTo>
                        <a:cubicBezTo>
                          <a:pt x="4889312" y="1964620"/>
                          <a:pt x="3481818" y="1727003"/>
                          <a:pt x="586124" y="1845885"/>
                        </a:cubicBezTo>
                        <a:cubicBezTo>
                          <a:pt x="178678" y="1825124"/>
                          <a:pt x="-60480" y="1643393"/>
                          <a:pt x="0" y="1395101"/>
                        </a:cubicBezTo>
                        <a:cubicBezTo>
                          <a:pt x="-985" y="1185277"/>
                          <a:pt x="85551" y="906842"/>
                          <a:pt x="0" y="450783"/>
                        </a:cubicBezTo>
                        <a:close/>
                      </a:path>
                      <a:path w="7542689" h="1845885" stroke="0" extrusionOk="0">
                        <a:moveTo>
                          <a:pt x="0" y="450783"/>
                        </a:moveTo>
                        <a:cubicBezTo>
                          <a:pt x="-15417" y="193661"/>
                          <a:pt x="218217" y="13054"/>
                          <a:pt x="586124" y="0"/>
                        </a:cubicBezTo>
                        <a:cubicBezTo>
                          <a:pt x="2521083" y="-186410"/>
                          <a:pt x="5088509" y="244634"/>
                          <a:pt x="6956564" y="0"/>
                        </a:cubicBezTo>
                        <a:cubicBezTo>
                          <a:pt x="7259790" y="-41707"/>
                          <a:pt x="7466857" y="195879"/>
                          <a:pt x="7542689" y="450783"/>
                        </a:cubicBezTo>
                        <a:cubicBezTo>
                          <a:pt x="7445908" y="623913"/>
                          <a:pt x="7584988" y="1221888"/>
                          <a:pt x="7542689" y="1395101"/>
                        </a:cubicBezTo>
                        <a:cubicBezTo>
                          <a:pt x="7553284" y="1613004"/>
                          <a:pt x="7315076" y="1824481"/>
                          <a:pt x="6956564" y="1845885"/>
                        </a:cubicBezTo>
                        <a:cubicBezTo>
                          <a:pt x="5042382" y="1759838"/>
                          <a:pt x="1496663" y="1945804"/>
                          <a:pt x="586124" y="1845885"/>
                        </a:cubicBezTo>
                        <a:cubicBezTo>
                          <a:pt x="260180" y="1861523"/>
                          <a:pt x="-11814" y="1660194"/>
                          <a:pt x="0" y="1395101"/>
                        </a:cubicBezTo>
                        <a:cubicBezTo>
                          <a:pt x="65831" y="1144605"/>
                          <a:pt x="-66787" y="778553"/>
                          <a:pt x="0" y="450783"/>
                        </a:cubicBezTo>
                        <a:close/>
                      </a:path>
                      <a:path w="7542689" h="1845885" fill="none" stroke="0" extrusionOk="0">
                        <a:moveTo>
                          <a:pt x="0" y="450783"/>
                        </a:moveTo>
                        <a:cubicBezTo>
                          <a:pt x="-19236" y="157247"/>
                          <a:pt x="231552" y="16274"/>
                          <a:pt x="586124" y="0"/>
                        </a:cubicBezTo>
                        <a:cubicBezTo>
                          <a:pt x="1877365" y="50680"/>
                          <a:pt x="4881421" y="-217970"/>
                          <a:pt x="6956564" y="0"/>
                        </a:cubicBezTo>
                        <a:cubicBezTo>
                          <a:pt x="7301532" y="-5365"/>
                          <a:pt x="7491699" y="168197"/>
                          <a:pt x="7542689" y="450783"/>
                        </a:cubicBezTo>
                        <a:cubicBezTo>
                          <a:pt x="7655080" y="725469"/>
                          <a:pt x="7454772" y="1027524"/>
                          <a:pt x="7542689" y="1395101"/>
                        </a:cubicBezTo>
                        <a:cubicBezTo>
                          <a:pt x="7585672" y="1604414"/>
                          <a:pt x="7250752" y="1805261"/>
                          <a:pt x="6956564" y="1845885"/>
                        </a:cubicBezTo>
                        <a:cubicBezTo>
                          <a:pt x="4978165" y="1997511"/>
                          <a:pt x="3508264" y="1763626"/>
                          <a:pt x="586124" y="1845885"/>
                        </a:cubicBezTo>
                        <a:cubicBezTo>
                          <a:pt x="176895" y="1849454"/>
                          <a:pt x="-52209" y="1645826"/>
                          <a:pt x="0" y="1395101"/>
                        </a:cubicBezTo>
                        <a:cubicBezTo>
                          <a:pt x="-8526" y="1228191"/>
                          <a:pt x="65720" y="913036"/>
                          <a:pt x="0" y="45078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Kể</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lại</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một</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việc</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ai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đó</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đã</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làm</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em</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vui</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và</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nhớ</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mãi</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38868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0" dur="1000" fill="hold"/>
                                        <p:tgtEl>
                                          <p:spTgt spid="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
                                        </p:tgtEl>
                                      </p:cBhvr>
                                    </p:animEffect>
                                  </p:childTnLst>
                                </p:cTn>
                              </p:par>
                              <p:par>
                                <p:cTn id="15" presetID="2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par>
                                <p:cTn id="25" presetID="25"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par>
                                <p:cTn id="35" presetID="2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gtEl>
                                      </p:cBhvr>
                                    </p:animEffect>
                                  </p:childTnLst>
                                </p:cTn>
                              </p:par>
                              <p:par>
                                <p:cTn id="45" presetID="25"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8"/>
                                        </p:tgtEl>
                                      </p:cBhvr>
                                    </p:animEffect>
                                  </p:childTnLst>
                                </p:cTn>
                              </p:par>
                              <p:par>
                                <p:cTn id="55" presetID="25"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par>
                                <p:cTn id="65" presetID="25"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p:cTn id="67"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70" dur="1000" fill="hold"/>
                                        <p:tgtEl>
                                          <p:spTgt spid="42"/>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2"/>
                                        </p:tgtEl>
                                      </p:cBhvr>
                                    </p:animEffect>
                                  </p:childTnLst>
                                </p:cTn>
                              </p:par>
                            </p:childTnLst>
                          </p:cTn>
                        </p:par>
                        <p:par>
                          <p:cTn id="75" fill="hold">
                            <p:stCondLst>
                              <p:cond delay="1000"/>
                            </p:stCondLst>
                            <p:childTnLst>
                              <p:par>
                                <p:cTn id="76" presetID="53" presetClass="entr" presetSubtype="16"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 fill="hold"/>
                                        <p:tgtEl>
                                          <p:spTgt spid="6"/>
                                        </p:tgtEl>
                                        <p:attrNameLst>
                                          <p:attrName>ppt_w</p:attrName>
                                        </p:attrNameLst>
                                      </p:cBhvr>
                                      <p:tavLst>
                                        <p:tav tm="0">
                                          <p:val>
                                            <p:fltVal val="0"/>
                                          </p:val>
                                        </p:tav>
                                        <p:tav tm="100000">
                                          <p:val>
                                            <p:strVal val="#ppt_w"/>
                                          </p:val>
                                        </p:tav>
                                      </p:tavLst>
                                    </p:anim>
                                    <p:anim calcmode="lin" valueType="num">
                                      <p:cBhvr>
                                        <p:cTn id="79" dur="500" fill="hold"/>
                                        <p:tgtEl>
                                          <p:spTgt spid="6"/>
                                        </p:tgtEl>
                                        <p:attrNameLst>
                                          <p:attrName>ppt_h</p:attrName>
                                        </p:attrNameLst>
                                      </p:cBhvr>
                                      <p:tavLst>
                                        <p:tav tm="0">
                                          <p:val>
                                            <p:fltVal val="0"/>
                                          </p:val>
                                        </p:tav>
                                        <p:tav tm="100000">
                                          <p:val>
                                            <p:strVal val="#ppt_h"/>
                                          </p:val>
                                        </p:tav>
                                      </p:tavLst>
                                    </p:anim>
                                    <p:animEffect transition="in" filter="fade">
                                      <p:cBhvr>
                                        <p:cTn id="8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33" rtl="0" eaLnBrk="1" fontAlgn="auto" latinLnBrk="0" hangingPunct="1">
              <a:lnSpc>
                <a:spcPct val="100000"/>
              </a:lnSpc>
              <a:spcBef>
                <a:spcPts val="0"/>
              </a:spcBef>
              <a:spcAft>
                <a:spcPts val="0"/>
              </a:spcAft>
              <a:buClrTx/>
              <a:buSzTx/>
              <a:buFontTx/>
              <a:buNone/>
              <a:tabLst/>
              <a:defRPr/>
            </a:pPr>
            <a:endParaRPr kumimoji="0" lang="zh-CN" altLang="en-US" sz="1349" b="0" i="0" u="none" strike="noStrike" kern="1200" cap="none" spc="0" normalizeH="0" baseline="0" noProof="0">
              <a:ln>
                <a:noFill/>
              </a:ln>
              <a:solidFill>
                <a:prstClr val="white"/>
              </a:solidFill>
              <a:effectLst/>
              <a:uLnTx/>
              <a:uFillTx/>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pic>
        <p:nvPicPr>
          <p:cNvPr id="5" name="Picture 4">
            <a:extLst>
              <a:ext uri="{FF2B5EF4-FFF2-40B4-BE49-F238E27FC236}">
                <a16:creationId xmlns:a16="http://schemas.microsoft.com/office/drawing/2014/main" id="{585275F5-BB5B-3BF7-2950-A2E1C3813AC1}"/>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0"/>
            <a:ext cx="4798736" cy="6858000"/>
          </a:xfrm>
          <a:prstGeom prst="rect">
            <a:avLst/>
          </a:prstGeom>
        </p:spPr>
      </p:pic>
      <p:grpSp>
        <p:nvGrpSpPr>
          <p:cNvPr id="6" name="Group 5">
            <a:extLst>
              <a:ext uri="{FF2B5EF4-FFF2-40B4-BE49-F238E27FC236}">
                <a16:creationId xmlns:a16="http://schemas.microsoft.com/office/drawing/2014/main" id="{EA3C86B0-8108-12DA-F2AE-C8A0164F7B82}"/>
              </a:ext>
            </a:extLst>
          </p:cNvPr>
          <p:cNvGrpSpPr/>
          <p:nvPr/>
        </p:nvGrpSpPr>
        <p:grpSpPr>
          <a:xfrm>
            <a:off x="4419600" y="407198"/>
            <a:ext cx="7929019" cy="2012152"/>
            <a:chOff x="2272630" y="2256761"/>
            <a:chExt cx="5316424" cy="1872644"/>
          </a:xfrm>
        </p:grpSpPr>
        <p:sp>
          <p:nvSpPr>
            <p:cNvPr id="7" name="Rectangle: Diagonal Corners Rounded 6">
              <a:extLst>
                <a:ext uri="{FF2B5EF4-FFF2-40B4-BE49-F238E27FC236}">
                  <a16:creationId xmlns:a16="http://schemas.microsoft.com/office/drawing/2014/main" id="{8EB55BB2-8C6B-4594-EA20-7006F0FD37E6}"/>
                </a:ext>
              </a:extLst>
            </p:cNvPr>
            <p:cNvSpPr/>
            <p:nvPr/>
          </p:nvSpPr>
          <p:spPr>
            <a:xfrm>
              <a:off x="2428789" y="2256761"/>
              <a:ext cx="4975807" cy="119442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Diagonal Corners Rounded 7">
              <a:extLst>
                <a:ext uri="{FF2B5EF4-FFF2-40B4-BE49-F238E27FC236}">
                  <a16:creationId xmlns:a16="http://schemas.microsoft.com/office/drawing/2014/main" id="{86F94E0B-F433-AB40-07A1-81C15AF125C0}"/>
                </a:ext>
              </a:extLst>
            </p:cNvPr>
            <p:cNvSpPr/>
            <p:nvPr/>
          </p:nvSpPr>
          <p:spPr>
            <a:xfrm>
              <a:off x="2272630" y="2418977"/>
              <a:ext cx="5053261" cy="1366250"/>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13">
              <a:extLst>
                <a:ext uri="{FF2B5EF4-FFF2-40B4-BE49-F238E27FC236}">
                  <a16:creationId xmlns:a16="http://schemas.microsoft.com/office/drawing/2014/main" id="{AE63E134-F045-F084-AF5D-FC6BBA83AF4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474792" y="2817443"/>
              <a:ext cx="1114262" cy="1311962"/>
            </a:xfrm>
            <a:prstGeom prst="rect">
              <a:avLst/>
            </a:prstGeom>
          </p:spPr>
        </p:pic>
        <p:sp>
          <p:nvSpPr>
            <p:cNvPr id="10" name="TextBox 9">
              <a:extLst>
                <a:ext uri="{FF2B5EF4-FFF2-40B4-BE49-F238E27FC236}">
                  <a16:creationId xmlns:a16="http://schemas.microsoft.com/office/drawing/2014/main" id="{84540FF8-57A3-7B2B-E27C-6FF5DA539742}"/>
                </a:ext>
              </a:extLst>
            </p:cNvPr>
            <p:cNvSpPr txBox="1"/>
            <p:nvPr/>
          </p:nvSpPr>
          <p:spPr>
            <a:xfrm>
              <a:off x="2507523" y="2461957"/>
              <a:ext cx="4630696" cy="66328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990099"/>
                  </a:solidFill>
                  <a:effectLst/>
                  <a:uLnTx/>
                  <a:uFillTx/>
                  <a:latin typeface="Calibri" panose="020F0502020204030204"/>
                  <a:ea typeface="+mn-ea"/>
                  <a:cs typeface="+mn-cs"/>
                </a:rPr>
                <a:t>Em nhìn thấy gì trong tranh minh hoạ?</a:t>
              </a:r>
              <a:endParaRPr kumimoji="0" lang="en-US" sz="4400" i="0" u="none" strike="noStrike" kern="1200" cap="none" spc="0" normalizeH="0" baseline="0" noProof="0" dirty="0">
                <a:ln>
                  <a:noFill/>
                </a:ln>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1EC4F6F0-7226-50DD-FE22-FBF37CF66E97}"/>
              </a:ext>
            </a:extLst>
          </p:cNvPr>
          <p:cNvGrpSpPr/>
          <p:nvPr/>
        </p:nvGrpSpPr>
        <p:grpSpPr>
          <a:xfrm>
            <a:off x="4533900" y="2836074"/>
            <a:ext cx="7919494" cy="2012153"/>
            <a:chOff x="2272630" y="2256761"/>
            <a:chExt cx="5316424" cy="1872644"/>
          </a:xfrm>
        </p:grpSpPr>
        <p:sp>
          <p:nvSpPr>
            <p:cNvPr id="19" name="Rectangle: Diagonal Corners Rounded 18">
              <a:extLst>
                <a:ext uri="{FF2B5EF4-FFF2-40B4-BE49-F238E27FC236}">
                  <a16:creationId xmlns:a16="http://schemas.microsoft.com/office/drawing/2014/main" id="{B0DEF783-2921-DA21-A350-D75AEF1E86D3}"/>
                </a:ext>
              </a:extLst>
            </p:cNvPr>
            <p:cNvSpPr/>
            <p:nvPr/>
          </p:nvSpPr>
          <p:spPr>
            <a:xfrm>
              <a:off x="2428789" y="2256761"/>
              <a:ext cx="4975807" cy="119442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Diagonal Corners Rounded 19">
              <a:extLst>
                <a:ext uri="{FF2B5EF4-FFF2-40B4-BE49-F238E27FC236}">
                  <a16:creationId xmlns:a16="http://schemas.microsoft.com/office/drawing/2014/main" id="{7CF54A3F-3BD9-FF5E-A8AD-A3A9B6AE4358}"/>
                </a:ext>
              </a:extLst>
            </p:cNvPr>
            <p:cNvSpPr/>
            <p:nvPr/>
          </p:nvSpPr>
          <p:spPr>
            <a:xfrm>
              <a:off x="2272630" y="2418977"/>
              <a:ext cx="5053261" cy="1366250"/>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13">
              <a:extLst>
                <a:ext uri="{FF2B5EF4-FFF2-40B4-BE49-F238E27FC236}">
                  <a16:creationId xmlns:a16="http://schemas.microsoft.com/office/drawing/2014/main" id="{7218AD62-A5BD-862A-A746-2BE4D178696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474792" y="2817443"/>
              <a:ext cx="1114262" cy="1311962"/>
            </a:xfrm>
            <a:prstGeom prst="rect">
              <a:avLst/>
            </a:prstGeom>
          </p:spPr>
        </p:pic>
        <p:sp>
          <p:nvSpPr>
            <p:cNvPr id="22" name="TextBox 21">
              <a:extLst>
                <a:ext uri="{FF2B5EF4-FFF2-40B4-BE49-F238E27FC236}">
                  <a16:creationId xmlns:a16="http://schemas.microsoft.com/office/drawing/2014/main" id="{195E9E32-905E-358C-DC94-86F6EB3A2AD4}"/>
                </a:ext>
              </a:extLst>
            </p:cNvPr>
            <p:cNvSpPr txBox="1"/>
            <p:nvPr/>
          </p:nvSpPr>
          <p:spPr>
            <a:xfrm>
              <a:off x="2400514" y="2461957"/>
              <a:ext cx="4737704" cy="111710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990099"/>
                  </a:solidFill>
                  <a:effectLst/>
                  <a:uLnTx/>
                  <a:uFillTx/>
                  <a:latin typeface="Calibri" panose="020F0502020204030204"/>
                  <a:ea typeface="+mn-ea"/>
                  <a:cs typeface="+mn-cs"/>
                </a:rPr>
                <a:t>Đoán xem những người trong tranh là ai, họ ở đâu và đang làm gì?</a:t>
              </a:r>
              <a:endParaRPr kumimoji="0" lang="en-US" sz="3600" i="0" u="none" strike="noStrike" kern="1200" cap="none" spc="0" normalizeH="0" baseline="0" noProof="0" dirty="0">
                <a:ln>
                  <a:noFill/>
                </a:ln>
                <a:effectLst/>
                <a:uLnTx/>
                <a:uFillTx/>
                <a:latin typeface="Calibri" panose="020F0502020204030204"/>
                <a:ea typeface="+mn-ea"/>
                <a:cs typeface="+mn-cs"/>
              </a:endParaRPr>
            </a:p>
          </p:txBody>
        </p:sp>
      </p:grpSp>
    </p:spTree>
    <p:extLst>
      <p:ext uri="{BB962C8B-B14F-4D97-AF65-F5344CB8AC3E}">
        <p14:creationId xmlns:p14="http://schemas.microsoft.com/office/powerpoint/2010/main" val="1695594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FE4C9BE-4DF5-447E-B834-F996ADE49FC8}"/>
              </a:ext>
            </a:extLst>
          </p:cNvPr>
          <p:cNvSpPr/>
          <p:nvPr/>
        </p:nvSpPr>
        <p:spPr>
          <a:xfrm>
            <a:off x="437036" y="322451"/>
            <a:ext cx="11184088" cy="6168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27号-布丁体"/>
              <a:cs typeface="+mn-cs"/>
            </a:endParaRPr>
          </a:p>
        </p:txBody>
      </p:sp>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761186"/>
            <a:ext cx="12197165" cy="2096814"/>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7" name="TextBox 6">
            <a:extLst>
              <a:ext uri="{FF2B5EF4-FFF2-40B4-BE49-F238E27FC236}">
                <a16:creationId xmlns:a16="http://schemas.microsoft.com/office/drawing/2014/main" id="{C20A5D4B-8BC2-1981-6B7E-976D15487188}"/>
              </a:ext>
            </a:extLst>
          </p:cNvPr>
          <p:cNvSpPr txBox="1"/>
          <p:nvPr/>
        </p:nvSpPr>
        <p:spPr>
          <a:xfrm>
            <a:off x="809297" y="1655878"/>
            <a:ext cx="10226565" cy="4127925"/>
          </a:xfrm>
          <a:prstGeom prst="rect">
            <a:avLst/>
          </a:prstGeom>
          <a:noFill/>
        </p:spPr>
        <p:txBody>
          <a:bodyPr wrap="square">
            <a:spAutoFit/>
          </a:bodyPr>
          <a:lstStyle/>
          <a:p>
            <a:pPr marL="342900" lvl="0" indent="-342900" algn="just">
              <a:lnSpc>
                <a:spcPct val="120000"/>
              </a:lnSpc>
              <a:buFont typeface="Arial" panose="020B0604020202020204" pitchFamily="34" charset="0"/>
              <a:buChar char="•"/>
              <a:defRPr/>
            </a:pPr>
            <a:r>
              <a:rPr lang="vi-VN"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Đọc đúng từ ngữ, câu, đoạn và toàn bộ câu chuyện Con muốn làm một cái cây.</a:t>
            </a:r>
          </a:p>
          <a:p>
            <a:pPr marL="342900" lvl="0" indent="-342900" algn="just">
              <a:lnSpc>
                <a:spcPct val="120000"/>
              </a:lnSpc>
              <a:buFont typeface="Arial" panose="020B0604020202020204" pitchFamily="34" charset="0"/>
              <a:buChar char="•"/>
              <a:defRPr/>
            </a:pPr>
            <a:r>
              <a:rPr lang="vi-VN"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Biết đọc diễn cảm thể hiện tâm trạng, cảm xúc của nhân vật trong câu chuyện, biết ngắt, nghỉ hơi sau dấu câu.</a:t>
            </a:r>
          </a:p>
          <a:p>
            <a:pPr marL="342900" lvl="0" indent="-342900" algn="just">
              <a:lnSpc>
                <a:spcPct val="120000"/>
              </a:lnSpc>
              <a:buFont typeface="Arial" panose="020B0604020202020204" pitchFamily="34" charset="0"/>
              <a:buChar char="•"/>
              <a:defRPr/>
            </a:pPr>
            <a:r>
              <a:rPr lang="vi-VN"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Nhận biết được đặc điểm của nhân vật thể hiện qua từ ngữ, câu trong bài đọc. Nhận biết được ý chính của mỗi đoạn trong bài. </a:t>
            </a:r>
          </a:p>
          <a:p>
            <a:pPr marL="342900" lvl="0" indent="-342900" algn="just">
              <a:lnSpc>
                <a:spcPct val="120000"/>
              </a:lnSpc>
              <a:buFont typeface="Arial" panose="020B0604020202020204" pitchFamily="34" charset="0"/>
              <a:buChar char="•"/>
              <a:defRPr/>
            </a:pPr>
            <a:r>
              <a:rPr lang="vi-VN"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Hiểu điều tác giả muốn nói qua câu chuyện: </a:t>
            </a:r>
            <a:r>
              <a:rPr lang="vi-VN" sz="22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Khi chúng ta yêu thương và quan tâm đến ai đó, chúng ta thường làm những việc đem lại niềm vui cho người đó. Cậu bé trong câu chuyện nhận được nhiều tình yêu thương từ những người thân yêu trong gia đình (ông nội, bố mẹ) và cô giáo; ngược lại, cậu cũng dành nhiều yêu thương cho ông nội và bạn bè của mình.</a:t>
            </a:r>
          </a:p>
        </p:txBody>
      </p:sp>
      <p:pic>
        <p:nvPicPr>
          <p:cNvPr id="10" name="Picture 9">
            <a:extLst>
              <a:ext uri="{FF2B5EF4-FFF2-40B4-BE49-F238E27FC236}">
                <a16:creationId xmlns:a16="http://schemas.microsoft.com/office/drawing/2014/main" id="{E247E3F0-44DB-F833-437A-6DADA19583E1}"/>
              </a:ext>
            </a:extLst>
          </p:cNvPr>
          <p:cNvPicPr>
            <a:picLocks noChangeAspect="1"/>
          </p:cNvPicPr>
          <p:nvPr/>
        </p:nvPicPr>
        <p:blipFill>
          <a:blip r:embed="rId5"/>
          <a:stretch>
            <a:fillRect/>
          </a:stretch>
        </p:blipFill>
        <p:spPr>
          <a:xfrm>
            <a:off x="3174785" y="695430"/>
            <a:ext cx="6578154" cy="926672"/>
          </a:xfrm>
          <a:prstGeom prst="rect">
            <a:avLst/>
          </a:prstGeom>
        </p:spPr>
      </p:pic>
    </p:spTree>
    <p:extLst>
      <p:ext uri="{BB962C8B-B14F-4D97-AF65-F5344CB8AC3E}">
        <p14:creationId xmlns:p14="http://schemas.microsoft.com/office/powerpoint/2010/main" val="1154401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C7096A0-3ED2-4CC7-968D-F29500BE07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7" name="图片 6">
            <a:extLst>
              <a:ext uri="{FF2B5EF4-FFF2-40B4-BE49-F238E27FC236}">
                <a16:creationId xmlns:a16="http://schemas.microsoft.com/office/drawing/2014/main" id="{1AE9AD67-465D-4C0D-B4D7-48BE45F50B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8" name="图片 7">
            <a:extLst>
              <a:ext uri="{FF2B5EF4-FFF2-40B4-BE49-F238E27FC236}">
                <a16:creationId xmlns:a16="http://schemas.microsoft.com/office/drawing/2014/main" id="{47A6C6F0-81B4-4615-BDC2-35AA443489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6965" y="-20658"/>
            <a:ext cx="5632172" cy="980661"/>
          </a:xfrm>
          <a:prstGeom prst="rect">
            <a:avLst/>
          </a:prstGeom>
        </p:spPr>
      </p:pic>
      <p:pic>
        <p:nvPicPr>
          <p:cNvPr id="10" name="图片 9">
            <a:extLst>
              <a:ext uri="{FF2B5EF4-FFF2-40B4-BE49-F238E27FC236}">
                <a16:creationId xmlns:a16="http://schemas.microsoft.com/office/drawing/2014/main" id="{83BA511E-0E91-452F-A70E-E517C04123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3" name="Picture 16">
            <a:extLst>
              <a:ext uri="{FF2B5EF4-FFF2-40B4-BE49-F238E27FC236}">
                <a16:creationId xmlns:a16="http://schemas.microsoft.com/office/drawing/2014/main" id="{9AFDA6F7-5336-79C7-82FB-D05BC4E0509F}"/>
              </a:ext>
            </a:extLst>
          </p:cNvPr>
          <p:cNvPicPr>
            <a:picLocks noChangeAspect="1"/>
          </p:cNvPicPr>
          <p:nvPr/>
        </p:nvPicPr>
        <p:blipFill>
          <a:blip r:embed="rId6"/>
          <a:srcRect/>
          <a:stretch>
            <a:fillRect/>
          </a:stretch>
        </p:blipFill>
        <p:spPr>
          <a:xfrm>
            <a:off x="10085915" y="4327407"/>
            <a:ext cx="1075679" cy="1096233"/>
          </a:xfrm>
          <a:prstGeom prst="rect">
            <a:avLst/>
          </a:prstGeom>
        </p:spPr>
      </p:pic>
      <p:grpSp>
        <p:nvGrpSpPr>
          <p:cNvPr id="14" name="Group 13">
            <a:extLst>
              <a:ext uri="{FF2B5EF4-FFF2-40B4-BE49-F238E27FC236}">
                <a16:creationId xmlns:a16="http://schemas.microsoft.com/office/drawing/2014/main" id="{6B6FDE02-CC6B-0FFD-E1B2-47D49F99C980}"/>
              </a:ext>
            </a:extLst>
          </p:cNvPr>
          <p:cNvGrpSpPr/>
          <p:nvPr/>
        </p:nvGrpSpPr>
        <p:grpSpPr>
          <a:xfrm>
            <a:off x="1017838" y="2045157"/>
            <a:ext cx="3977007" cy="1636095"/>
            <a:chOff x="139959" y="1387023"/>
            <a:chExt cx="3977007" cy="1636095"/>
          </a:xfrm>
        </p:grpSpPr>
        <p:sp>
          <p:nvSpPr>
            <p:cNvPr id="16" name="Rectangle: Rounded Corners 22">
              <a:extLst>
                <a:ext uri="{FF2B5EF4-FFF2-40B4-BE49-F238E27FC236}">
                  <a16:creationId xmlns:a16="http://schemas.microsoft.com/office/drawing/2014/main" id="{1917A1BE-B19A-C441-7E43-175189A298C6}"/>
                </a:ext>
              </a:extLst>
            </p:cNvPr>
            <p:cNvSpPr/>
            <p:nvPr/>
          </p:nvSpPr>
          <p:spPr>
            <a:xfrm>
              <a:off x="456732" y="1858431"/>
              <a:ext cx="3660234" cy="1164687"/>
            </a:xfrm>
            <a:custGeom>
              <a:avLst/>
              <a:gdLst>
                <a:gd name="connsiteX0" fmla="*/ 0 w 3660234"/>
                <a:gd name="connsiteY0" fmla="*/ 284428 h 1164687"/>
                <a:gd name="connsiteX1" fmla="*/ 284428 w 3660234"/>
                <a:gd name="connsiteY1" fmla="*/ 0 h 1164687"/>
                <a:gd name="connsiteX2" fmla="*/ 3375806 w 3660234"/>
                <a:gd name="connsiteY2" fmla="*/ 0 h 1164687"/>
                <a:gd name="connsiteX3" fmla="*/ 3660234 w 3660234"/>
                <a:gd name="connsiteY3" fmla="*/ 284428 h 1164687"/>
                <a:gd name="connsiteX4" fmla="*/ 3660234 w 3660234"/>
                <a:gd name="connsiteY4" fmla="*/ 880259 h 1164687"/>
                <a:gd name="connsiteX5" fmla="*/ 3375806 w 3660234"/>
                <a:gd name="connsiteY5" fmla="*/ 1164687 h 1164687"/>
                <a:gd name="connsiteX6" fmla="*/ 284428 w 3660234"/>
                <a:gd name="connsiteY6" fmla="*/ 1164687 h 1164687"/>
                <a:gd name="connsiteX7" fmla="*/ 0 w 3660234"/>
                <a:gd name="connsiteY7" fmla="*/ 880259 h 1164687"/>
                <a:gd name="connsiteX8" fmla="*/ 0 w 3660234"/>
                <a:gd name="connsiteY8" fmla="*/ 284428 h 116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234" h="1164687" fill="none" extrusionOk="0">
                  <a:moveTo>
                    <a:pt x="0" y="284428"/>
                  </a:moveTo>
                  <a:cubicBezTo>
                    <a:pt x="-1727" y="133396"/>
                    <a:pt x="124152" y="-2144"/>
                    <a:pt x="284428" y="0"/>
                  </a:cubicBezTo>
                  <a:cubicBezTo>
                    <a:pt x="826118" y="-35273"/>
                    <a:pt x="2343259" y="-144294"/>
                    <a:pt x="3375806" y="0"/>
                  </a:cubicBezTo>
                  <a:cubicBezTo>
                    <a:pt x="3553888" y="6391"/>
                    <a:pt x="3639370" y="109752"/>
                    <a:pt x="3660234" y="284428"/>
                  </a:cubicBezTo>
                  <a:cubicBezTo>
                    <a:pt x="3692437" y="433592"/>
                    <a:pt x="3614587" y="651597"/>
                    <a:pt x="3660234" y="880259"/>
                  </a:cubicBezTo>
                  <a:cubicBezTo>
                    <a:pt x="3669383" y="1030425"/>
                    <a:pt x="3535866" y="1161462"/>
                    <a:pt x="3375806" y="1164687"/>
                  </a:cubicBezTo>
                  <a:cubicBezTo>
                    <a:pt x="2412751" y="1242212"/>
                    <a:pt x="1745053" y="1120984"/>
                    <a:pt x="284428" y="1164687"/>
                  </a:cubicBezTo>
                  <a:cubicBezTo>
                    <a:pt x="108818" y="1159554"/>
                    <a:pt x="-24241" y="1037013"/>
                    <a:pt x="0" y="880259"/>
                  </a:cubicBezTo>
                  <a:cubicBezTo>
                    <a:pt x="-961" y="757477"/>
                    <a:pt x="40824" y="579385"/>
                    <a:pt x="0" y="284428"/>
                  </a:cubicBezTo>
                  <a:close/>
                </a:path>
                <a:path w="3660234" h="1164687" stroke="0" extrusionOk="0">
                  <a:moveTo>
                    <a:pt x="0" y="284428"/>
                  </a:moveTo>
                  <a:cubicBezTo>
                    <a:pt x="-715" y="124872"/>
                    <a:pt x="116154" y="9062"/>
                    <a:pt x="284428" y="0"/>
                  </a:cubicBezTo>
                  <a:cubicBezTo>
                    <a:pt x="1203811" y="-95379"/>
                    <a:pt x="2499631" y="58096"/>
                    <a:pt x="3375806" y="0"/>
                  </a:cubicBezTo>
                  <a:cubicBezTo>
                    <a:pt x="3521151" y="-8264"/>
                    <a:pt x="3641715" y="114033"/>
                    <a:pt x="3660234" y="284428"/>
                  </a:cubicBezTo>
                  <a:cubicBezTo>
                    <a:pt x="3627835" y="400107"/>
                    <a:pt x="3676704" y="775414"/>
                    <a:pt x="3660234" y="880259"/>
                  </a:cubicBezTo>
                  <a:cubicBezTo>
                    <a:pt x="3662876" y="1034203"/>
                    <a:pt x="3527780" y="1159596"/>
                    <a:pt x="3375806" y="1164687"/>
                  </a:cubicBezTo>
                  <a:cubicBezTo>
                    <a:pt x="2514242" y="1104781"/>
                    <a:pt x="797986" y="1247201"/>
                    <a:pt x="284428" y="1164687"/>
                  </a:cubicBezTo>
                  <a:cubicBezTo>
                    <a:pt x="116711" y="1167315"/>
                    <a:pt x="-3360" y="1040754"/>
                    <a:pt x="0" y="880259"/>
                  </a:cubicBezTo>
                  <a:cubicBezTo>
                    <a:pt x="40966" y="713881"/>
                    <a:pt x="-38136" y="485139"/>
                    <a:pt x="0" y="284428"/>
                  </a:cubicBezTo>
                  <a:close/>
                </a:path>
              </a:pathLst>
            </a:custGeom>
            <a:solidFill>
              <a:schemeClr val="bg1">
                <a:alpha val="82000"/>
              </a:schemeClr>
            </a:solidFill>
            <a:ln w="28575">
              <a:solidFill>
                <a:srgbClr val="FF660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Mắt</a:t>
              </a:r>
              <a:r>
                <a:rPr kumimoji="0" lang="en-US" sz="6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6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dõi</a:t>
              </a:r>
              <a:endParaRPr kumimoji="0" lang="en-US" sz="6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7C66E4AD-7A1A-55B7-A1FE-DA5605C33CD0}"/>
                </a:ext>
              </a:extLst>
            </p:cNvPr>
            <p:cNvPicPr>
              <a:picLocks noChangeAspect="1"/>
            </p:cNvPicPr>
            <p:nvPr/>
          </p:nvPicPr>
          <p:blipFill>
            <a:blip r:embed="rId7"/>
            <a:stretch>
              <a:fillRect/>
            </a:stretch>
          </p:blipFill>
          <p:spPr>
            <a:xfrm>
              <a:off x="139959" y="1387023"/>
              <a:ext cx="947057" cy="947057"/>
            </a:xfrm>
            <a:prstGeom prst="rect">
              <a:avLst/>
            </a:prstGeom>
          </p:spPr>
        </p:pic>
      </p:grpSp>
      <p:grpSp>
        <p:nvGrpSpPr>
          <p:cNvPr id="18" name="Group 17">
            <a:extLst>
              <a:ext uri="{FF2B5EF4-FFF2-40B4-BE49-F238E27FC236}">
                <a16:creationId xmlns:a16="http://schemas.microsoft.com/office/drawing/2014/main" id="{AE07BA6C-F986-75D6-1D29-8B1298EFA48C}"/>
              </a:ext>
            </a:extLst>
          </p:cNvPr>
          <p:cNvGrpSpPr/>
          <p:nvPr/>
        </p:nvGrpSpPr>
        <p:grpSpPr>
          <a:xfrm>
            <a:off x="3979497" y="4095794"/>
            <a:ext cx="4156697" cy="1559458"/>
            <a:chOff x="4424729" y="3902060"/>
            <a:chExt cx="4156697" cy="1559458"/>
          </a:xfrm>
        </p:grpSpPr>
        <p:sp>
          <p:nvSpPr>
            <p:cNvPr id="19" name="Rectangle: Rounded Corners 31">
              <a:extLst>
                <a:ext uri="{FF2B5EF4-FFF2-40B4-BE49-F238E27FC236}">
                  <a16:creationId xmlns:a16="http://schemas.microsoft.com/office/drawing/2014/main" id="{FF8E1C9B-F680-EC83-0922-85214D2DBBED}"/>
                </a:ext>
              </a:extLst>
            </p:cNvPr>
            <p:cNvSpPr/>
            <p:nvPr/>
          </p:nvSpPr>
          <p:spPr>
            <a:xfrm>
              <a:off x="4966528" y="4335442"/>
              <a:ext cx="3614898" cy="1126076"/>
            </a:xfrm>
            <a:custGeom>
              <a:avLst/>
              <a:gdLst>
                <a:gd name="connsiteX0" fmla="*/ 0 w 3614898"/>
                <a:gd name="connsiteY0" fmla="*/ 274999 h 1126076"/>
                <a:gd name="connsiteX1" fmla="*/ 274999 w 3614898"/>
                <a:gd name="connsiteY1" fmla="*/ 0 h 1126076"/>
                <a:gd name="connsiteX2" fmla="*/ 3339899 w 3614898"/>
                <a:gd name="connsiteY2" fmla="*/ 0 h 1126076"/>
                <a:gd name="connsiteX3" fmla="*/ 3614898 w 3614898"/>
                <a:gd name="connsiteY3" fmla="*/ 274999 h 1126076"/>
                <a:gd name="connsiteX4" fmla="*/ 3614898 w 3614898"/>
                <a:gd name="connsiteY4" fmla="*/ 851077 h 1126076"/>
                <a:gd name="connsiteX5" fmla="*/ 3339899 w 3614898"/>
                <a:gd name="connsiteY5" fmla="*/ 1126076 h 1126076"/>
                <a:gd name="connsiteX6" fmla="*/ 274999 w 3614898"/>
                <a:gd name="connsiteY6" fmla="*/ 1126076 h 1126076"/>
                <a:gd name="connsiteX7" fmla="*/ 0 w 3614898"/>
                <a:gd name="connsiteY7" fmla="*/ 851077 h 1126076"/>
                <a:gd name="connsiteX8" fmla="*/ 0 w 3614898"/>
                <a:gd name="connsiteY8" fmla="*/ 274999 h 11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4898" h="1126076" fill="none" extrusionOk="0">
                  <a:moveTo>
                    <a:pt x="0" y="274999"/>
                  </a:moveTo>
                  <a:cubicBezTo>
                    <a:pt x="-7555" y="149596"/>
                    <a:pt x="98552" y="-16511"/>
                    <a:pt x="274999" y="0"/>
                  </a:cubicBezTo>
                  <a:cubicBezTo>
                    <a:pt x="734548" y="-35273"/>
                    <a:pt x="2243479" y="-144294"/>
                    <a:pt x="3339899" y="0"/>
                  </a:cubicBezTo>
                  <a:cubicBezTo>
                    <a:pt x="3497567" y="1762"/>
                    <a:pt x="3596883" y="107932"/>
                    <a:pt x="3614898" y="274999"/>
                  </a:cubicBezTo>
                  <a:cubicBezTo>
                    <a:pt x="3576903" y="365506"/>
                    <a:pt x="3592057" y="654701"/>
                    <a:pt x="3614898" y="851077"/>
                  </a:cubicBezTo>
                  <a:cubicBezTo>
                    <a:pt x="3631868" y="990122"/>
                    <a:pt x="3508518" y="1107927"/>
                    <a:pt x="3339899" y="1126076"/>
                  </a:cubicBezTo>
                  <a:cubicBezTo>
                    <a:pt x="1950607" y="1203601"/>
                    <a:pt x="1333958" y="1082373"/>
                    <a:pt x="274999" y="1126076"/>
                  </a:cubicBezTo>
                  <a:cubicBezTo>
                    <a:pt x="113255" y="1123342"/>
                    <a:pt x="-26122" y="1002598"/>
                    <a:pt x="0" y="851077"/>
                  </a:cubicBezTo>
                  <a:cubicBezTo>
                    <a:pt x="-36478" y="680719"/>
                    <a:pt x="25806" y="409878"/>
                    <a:pt x="0" y="274999"/>
                  </a:cubicBezTo>
                  <a:close/>
                </a:path>
                <a:path w="3614898" h="1126076" stroke="0" extrusionOk="0">
                  <a:moveTo>
                    <a:pt x="0" y="274999"/>
                  </a:moveTo>
                  <a:cubicBezTo>
                    <a:pt x="-6350" y="101179"/>
                    <a:pt x="120138" y="2416"/>
                    <a:pt x="274999" y="0"/>
                  </a:cubicBezTo>
                  <a:cubicBezTo>
                    <a:pt x="1747476" y="-95379"/>
                    <a:pt x="2309885" y="58096"/>
                    <a:pt x="3339899" y="0"/>
                  </a:cubicBezTo>
                  <a:cubicBezTo>
                    <a:pt x="3477796" y="-9842"/>
                    <a:pt x="3605602" y="116440"/>
                    <a:pt x="3614898" y="274999"/>
                  </a:cubicBezTo>
                  <a:cubicBezTo>
                    <a:pt x="3621799" y="532910"/>
                    <a:pt x="3622124" y="608322"/>
                    <a:pt x="3614898" y="851077"/>
                  </a:cubicBezTo>
                  <a:cubicBezTo>
                    <a:pt x="3630236" y="984724"/>
                    <a:pt x="3482343" y="1116678"/>
                    <a:pt x="3339899" y="1126076"/>
                  </a:cubicBezTo>
                  <a:cubicBezTo>
                    <a:pt x="2396727" y="1066170"/>
                    <a:pt x="1334507" y="1208590"/>
                    <a:pt x="274999" y="1126076"/>
                  </a:cubicBezTo>
                  <a:cubicBezTo>
                    <a:pt x="116919" y="1127609"/>
                    <a:pt x="-7695" y="1010764"/>
                    <a:pt x="0" y="851077"/>
                  </a:cubicBezTo>
                  <a:cubicBezTo>
                    <a:pt x="-14890" y="736739"/>
                    <a:pt x="26940" y="522762"/>
                    <a:pt x="0" y="274999"/>
                  </a:cubicBezTo>
                  <a:close/>
                </a:path>
              </a:pathLst>
            </a:custGeom>
            <a:solidFill>
              <a:schemeClr val="bg1">
                <a:alpha val="82000"/>
              </a:schemeClr>
            </a:solidFill>
            <a:ln w="28575">
              <a:solidFill>
                <a:srgbClr val="00B05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Tai </a:t>
              </a:r>
              <a:r>
                <a:rPr kumimoji="0" lang="en-US" sz="6600" b="1" i="0" u="none" strike="noStrike" kern="1200" cap="none" spc="0" normalizeH="0" baseline="0" noProof="0" dirty="0" err="1">
                  <a:ln>
                    <a:noFill/>
                  </a:ln>
                  <a:solidFill>
                    <a:srgbClr val="008000"/>
                  </a:solidFill>
                  <a:effectLst/>
                  <a:uLnTx/>
                  <a:uFillTx/>
                  <a:latin typeface="Calibri" panose="020F0502020204030204" pitchFamily="34" charset="0"/>
                  <a:cs typeface="Calibri" panose="020F0502020204030204" pitchFamily="34" charset="0"/>
                </a:rPr>
                <a:t>nghe</a:t>
              </a:r>
              <a:endParaRPr kumimoji="0" lang="en-US" sz="6600" b="1"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95508913-B706-7068-DA69-343D5D17497E}"/>
                </a:ext>
              </a:extLst>
            </p:cNvPr>
            <p:cNvPicPr>
              <a:picLocks noChangeAspect="1"/>
            </p:cNvPicPr>
            <p:nvPr/>
          </p:nvPicPr>
          <p:blipFill>
            <a:blip r:embed="rId8"/>
            <a:stretch>
              <a:fillRect/>
            </a:stretch>
          </p:blipFill>
          <p:spPr>
            <a:xfrm>
              <a:off x="4424729" y="3902060"/>
              <a:ext cx="1083597" cy="1083597"/>
            </a:xfrm>
            <a:prstGeom prst="rect">
              <a:avLst/>
            </a:prstGeom>
          </p:spPr>
        </p:pic>
      </p:grpSp>
      <p:grpSp>
        <p:nvGrpSpPr>
          <p:cNvPr id="21" name="Group 20">
            <a:extLst>
              <a:ext uri="{FF2B5EF4-FFF2-40B4-BE49-F238E27FC236}">
                <a16:creationId xmlns:a16="http://schemas.microsoft.com/office/drawing/2014/main" id="{A17EFA9F-80B5-1A28-E542-86AC59FB2EBD}"/>
              </a:ext>
            </a:extLst>
          </p:cNvPr>
          <p:cNvGrpSpPr/>
          <p:nvPr/>
        </p:nvGrpSpPr>
        <p:grpSpPr>
          <a:xfrm>
            <a:off x="6601841" y="2145272"/>
            <a:ext cx="4257145" cy="1502348"/>
            <a:chOff x="8110962" y="1828720"/>
            <a:chExt cx="3920646" cy="1371679"/>
          </a:xfrm>
        </p:grpSpPr>
        <p:sp>
          <p:nvSpPr>
            <p:cNvPr id="22" name="Rectangle: Rounded Corners 36">
              <a:extLst>
                <a:ext uri="{FF2B5EF4-FFF2-40B4-BE49-F238E27FC236}">
                  <a16:creationId xmlns:a16="http://schemas.microsoft.com/office/drawing/2014/main" id="{BFE52C92-9E36-49E5-5871-7E6FF7A9BE4E}"/>
                </a:ext>
              </a:extLst>
            </p:cNvPr>
            <p:cNvSpPr/>
            <p:nvPr/>
          </p:nvSpPr>
          <p:spPr>
            <a:xfrm>
              <a:off x="8584491" y="2060420"/>
              <a:ext cx="3447117" cy="1139979"/>
            </a:xfrm>
            <a:custGeom>
              <a:avLst/>
              <a:gdLst>
                <a:gd name="connsiteX0" fmla="*/ 0 w 3447117"/>
                <a:gd name="connsiteY0" fmla="*/ 278394 h 1139979"/>
                <a:gd name="connsiteX1" fmla="*/ 278394 w 3447117"/>
                <a:gd name="connsiteY1" fmla="*/ 0 h 1139979"/>
                <a:gd name="connsiteX2" fmla="*/ 3168723 w 3447117"/>
                <a:gd name="connsiteY2" fmla="*/ 0 h 1139979"/>
                <a:gd name="connsiteX3" fmla="*/ 3447117 w 3447117"/>
                <a:gd name="connsiteY3" fmla="*/ 278394 h 1139979"/>
                <a:gd name="connsiteX4" fmla="*/ 3447117 w 3447117"/>
                <a:gd name="connsiteY4" fmla="*/ 861585 h 1139979"/>
                <a:gd name="connsiteX5" fmla="*/ 3168723 w 3447117"/>
                <a:gd name="connsiteY5" fmla="*/ 1139979 h 1139979"/>
                <a:gd name="connsiteX6" fmla="*/ 278394 w 3447117"/>
                <a:gd name="connsiteY6" fmla="*/ 1139979 h 1139979"/>
                <a:gd name="connsiteX7" fmla="*/ 0 w 3447117"/>
                <a:gd name="connsiteY7" fmla="*/ 861585 h 1139979"/>
                <a:gd name="connsiteX8" fmla="*/ 0 w 3447117"/>
                <a:gd name="connsiteY8" fmla="*/ 278394 h 113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7117" h="1139979" fill="none" extrusionOk="0">
                  <a:moveTo>
                    <a:pt x="0" y="278394"/>
                  </a:moveTo>
                  <a:cubicBezTo>
                    <a:pt x="-2118" y="132063"/>
                    <a:pt x="102849" y="-14645"/>
                    <a:pt x="278394" y="0"/>
                  </a:cubicBezTo>
                  <a:cubicBezTo>
                    <a:pt x="1471980" y="-35273"/>
                    <a:pt x="2308245" y="-144294"/>
                    <a:pt x="3168723" y="0"/>
                  </a:cubicBezTo>
                  <a:cubicBezTo>
                    <a:pt x="3326098" y="1102"/>
                    <a:pt x="3436154" y="115398"/>
                    <a:pt x="3447117" y="278394"/>
                  </a:cubicBezTo>
                  <a:cubicBezTo>
                    <a:pt x="3496641" y="561610"/>
                    <a:pt x="3481718" y="788852"/>
                    <a:pt x="3447117" y="861585"/>
                  </a:cubicBezTo>
                  <a:cubicBezTo>
                    <a:pt x="3463379" y="1003041"/>
                    <a:pt x="3336218" y="1125082"/>
                    <a:pt x="3168723" y="1139979"/>
                  </a:cubicBezTo>
                  <a:cubicBezTo>
                    <a:pt x="2318161" y="1217504"/>
                    <a:pt x="1700892" y="1096276"/>
                    <a:pt x="278394" y="1139979"/>
                  </a:cubicBezTo>
                  <a:cubicBezTo>
                    <a:pt x="99160" y="1132919"/>
                    <a:pt x="-8530" y="1015221"/>
                    <a:pt x="0" y="861585"/>
                  </a:cubicBezTo>
                  <a:cubicBezTo>
                    <a:pt x="-18567" y="670419"/>
                    <a:pt x="40001" y="507234"/>
                    <a:pt x="0" y="278394"/>
                  </a:cubicBezTo>
                  <a:close/>
                </a:path>
                <a:path w="3447117" h="1139979" stroke="0" extrusionOk="0">
                  <a:moveTo>
                    <a:pt x="0" y="278394"/>
                  </a:moveTo>
                  <a:cubicBezTo>
                    <a:pt x="-7475" y="98811"/>
                    <a:pt x="107557" y="13837"/>
                    <a:pt x="278394" y="0"/>
                  </a:cubicBezTo>
                  <a:cubicBezTo>
                    <a:pt x="1370249" y="-95379"/>
                    <a:pt x="2818167" y="58096"/>
                    <a:pt x="3168723" y="0"/>
                  </a:cubicBezTo>
                  <a:cubicBezTo>
                    <a:pt x="3319522" y="-2079"/>
                    <a:pt x="3438483" y="118435"/>
                    <a:pt x="3447117" y="278394"/>
                  </a:cubicBezTo>
                  <a:cubicBezTo>
                    <a:pt x="3462227" y="362386"/>
                    <a:pt x="3448129" y="633914"/>
                    <a:pt x="3447117" y="861585"/>
                  </a:cubicBezTo>
                  <a:cubicBezTo>
                    <a:pt x="3466731" y="992024"/>
                    <a:pt x="3317209" y="1134733"/>
                    <a:pt x="3168723" y="1139979"/>
                  </a:cubicBezTo>
                  <a:cubicBezTo>
                    <a:pt x="1887914" y="1080073"/>
                    <a:pt x="1609662" y="1222493"/>
                    <a:pt x="278394" y="1139979"/>
                  </a:cubicBezTo>
                  <a:cubicBezTo>
                    <a:pt x="113889" y="1142637"/>
                    <a:pt x="-4748" y="1020157"/>
                    <a:pt x="0" y="861585"/>
                  </a:cubicBezTo>
                  <a:cubicBezTo>
                    <a:pt x="38330" y="724525"/>
                    <a:pt x="-4358" y="392354"/>
                    <a:pt x="0" y="278394"/>
                  </a:cubicBezTo>
                  <a:close/>
                </a:path>
              </a:pathLst>
            </a:custGeom>
            <a:solidFill>
              <a:schemeClr val="bg1">
                <a:alpha val="82000"/>
              </a:schemeClr>
            </a:solidFill>
            <a:ln w="28575">
              <a:solidFill>
                <a:srgbClr val="00B0F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Tay </a:t>
              </a:r>
              <a:r>
                <a:rPr kumimoji="0" lang="en-US" sz="6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dò</a:t>
              </a:r>
              <a:endParaRPr kumimoji="0" lang="en-US" sz="6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5EAA1D72-4065-9D4A-61D3-99D4EF64A239}"/>
                </a:ext>
              </a:extLst>
            </p:cNvPr>
            <p:cNvPicPr>
              <a:picLocks noChangeAspect="1"/>
            </p:cNvPicPr>
            <p:nvPr/>
          </p:nvPicPr>
          <p:blipFill>
            <a:blip r:embed="rId9"/>
            <a:stretch>
              <a:fillRect/>
            </a:stretch>
          </p:blipFill>
          <p:spPr>
            <a:xfrm>
              <a:off x="8110962" y="1828720"/>
              <a:ext cx="1023707" cy="1023707"/>
            </a:xfrm>
            <a:prstGeom prst="rect">
              <a:avLst/>
            </a:prstGeom>
          </p:spPr>
        </p:pic>
      </p:grpSp>
      <p:pic>
        <p:nvPicPr>
          <p:cNvPr id="24" name="Picture 23">
            <a:extLst>
              <a:ext uri="{FF2B5EF4-FFF2-40B4-BE49-F238E27FC236}">
                <a16:creationId xmlns:a16="http://schemas.microsoft.com/office/drawing/2014/main" id="{A22247CB-ECA4-1397-349A-23067F825A4C}"/>
              </a:ext>
            </a:extLst>
          </p:cNvPr>
          <p:cNvPicPr>
            <a:picLocks noChangeAspect="1"/>
          </p:cNvPicPr>
          <p:nvPr/>
        </p:nvPicPr>
        <p:blipFill>
          <a:blip r:embed="rId10"/>
          <a:stretch>
            <a:fillRect/>
          </a:stretch>
        </p:blipFill>
        <p:spPr>
          <a:xfrm>
            <a:off x="3311464" y="126124"/>
            <a:ext cx="7986452" cy="1694835"/>
          </a:xfrm>
          <a:prstGeom prst="rect">
            <a:avLst/>
          </a:prstGeom>
        </p:spPr>
      </p:pic>
    </p:spTree>
    <p:extLst>
      <p:ext uri="{BB962C8B-B14F-4D97-AF65-F5344CB8AC3E}">
        <p14:creationId xmlns:p14="http://schemas.microsoft.com/office/powerpoint/2010/main" val="907618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par>
                                    <p:cTn id="25" presetID="25"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
                                            </p:tgtEl>
                                          </p:cBhvr>
                                        </p:animEffect>
                                      </p:childTnLst>
                                    </p:cTn>
                                  </p:par>
                                  <p:par>
                                    <p:cTn id="35" presetID="25"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0" dur="1000" fill="hold"/>
                                            <p:tgtEl>
                                              <p:spTgt spid="10"/>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0"/>
                                            </p:tgtEl>
                                          </p:cBhvr>
                                        </p:animEffect>
                                      </p:childTnLst>
                                    </p:cTn>
                                  </p:par>
                                </p:childTnLst>
                              </p:cTn>
                            </p:par>
                            <p:par>
                              <p:cTn id="45" fill="hold">
                                <p:stCondLst>
                                  <p:cond delay="1000"/>
                                </p:stCondLst>
                                <p:childTnLst>
                                  <p:par>
                                    <p:cTn id="46" presetID="2" presetClass="entr" presetSubtype="4" fill="hold" nodeType="afterEffect" p14:presetBounceEnd="66000">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14:bounceEnd="66000">
                                          <p:cBhvr additive="base">
                                            <p:cTn id="48" dur="10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49" dur="10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 presetClass="entr" presetSubtype="4" fill="hold" nodeType="afterEffect" p14:presetBounceEnd="66000">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14:bounceEnd="66000">
                                          <p:cBhvr additive="base">
                                            <p:cTn id="53" dur="1000" fill="hold"/>
                                            <p:tgtEl>
                                              <p:spTgt spid="18"/>
                                            </p:tgtEl>
                                            <p:attrNameLst>
                                              <p:attrName>ppt_x</p:attrName>
                                            </p:attrNameLst>
                                          </p:cBhvr>
                                          <p:tavLst>
                                            <p:tav tm="0">
                                              <p:val>
                                                <p:strVal val="#ppt_x"/>
                                              </p:val>
                                            </p:tav>
                                            <p:tav tm="100000">
                                              <p:val>
                                                <p:strVal val="#ppt_x"/>
                                              </p:val>
                                            </p:tav>
                                          </p:tavLst>
                                        </p:anim>
                                        <p:anim calcmode="lin" valueType="num" p14:bounceEnd="66000">
                                          <p:cBhvr additive="base">
                                            <p:cTn id="54" dur="1000" fill="hold"/>
                                            <p:tgtEl>
                                              <p:spTgt spid="18"/>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2" presetClass="entr" presetSubtype="4" fill="hold" nodeType="afterEffect" p14:presetBounceEnd="66000">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14:bounceEnd="66000">
                                          <p:cBhvr additive="base">
                                            <p:cTn id="58" dur="1000" fill="hold"/>
                                            <p:tgtEl>
                                              <p:spTgt spid="21"/>
                                            </p:tgtEl>
                                            <p:attrNameLst>
                                              <p:attrName>ppt_x</p:attrName>
                                            </p:attrNameLst>
                                          </p:cBhvr>
                                          <p:tavLst>
                                            <p:tav tm="0">
                                              <p:val>
                                                <p:strVal val="#ppt_x"/>
                                              </p:val>
                                            </p:tav>
                                            <p:tav tm="100000">
                                              <p:val>
                                                <p:strVal val="#ppt_x"/>
                                              </p:val>
                                            </p:tav>
                                          </p:tavLst>
                                        </p:anim>
                                        <p:anim calcmode="lin" valueType="num" p14:bounceEnd="66000">
                                          <p:cBhvr additive="base">
                                            <p:cTn id="59"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par>
                                    <p:cTn id="25" presetID="25"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
                                            </p:tgtEl>
                                          </p:cBhvr>
                                        </p:animEffect>
                                      </p:childTnLst>
                                    </p:cTn>
                                  </p:par>
                                  <p:par>
                                    <p:cTn id="35" presetID="25"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0" dur="1000" fill="hold"/>
                                            <p:tgtEl>
                                              <p:spTgt spid="10"/>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0"/>
                                            </p:tgtEl>
                                          </p:cBhvr>
                                        </p:animEffect>
                                      </p:childTnLst>
                                    </p:cTn>
                                  </p:par>
                                </p:childTnLst>
                              </p:cTn>
                            </p:par>
                            <p:par>
                              <p:cTn id="45" fill="hold">
                                <p:stCondLst>
                                  <p:cond delay="1000"/>
                                </p:stCondLst>
                                <p:childTnLst>
                                  <p:par>
                                    <p:cTn id="46" presetID="2" presetClass="entr" presetSubtype="4"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1000" fill="hold"/>
                                            <p:tgtEl>
                                              <p:spTgt spid="14"/>
                                            </p:tgtEl>
                                            <p:attrNameLst>
                                              <p:attrName>ppt_x</p:attrName>
                                            </p:attrNameLst>
                                          </p:cBhvr>
                                          <p:tavLst>
                                            <p:tav tm="0">
                                              <p:val>
                                                <p:strVal val="#ppt_x"/>
                                              </p:val>
                                            </p:tav>
                                            <p:tav tm="100000">
                                              <p:val>
                                                <p:strVal val="#ppt_x"/>
                                              </p:val>
                                            </p:tav>
                                          </p:tavLst>
                                        </p:anim>
                                        <p:anim calcmode="lin" valueType="num">
                                          <p:cBhvr additive="base">
                                            <p:cTn id="49" dur="10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 presetClass="entr" presetSubtype="4"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1000" fill="hold"/>
                                            <p:tgtEl>
                                              <p:spTgt spid="18"/>
                                            </p:tgtEl>
                                            <p:attrNameLst>
                                              <p:attrName>ppt_x</p:attrName>
                                            </p:attrNameLst>
                                          </p:cBhvr>
                                          <p:tavLst>
                                            <p:tav tm="0">
                                              <p:val>
                                                <p:strVal val="#ppt_x"/>
                                              </p:val>
                                            </p:tav>
                                            <p:tav tm="100000">
                                              <p:val>
                                                <p:strVal val="#ppt_x"/>
                                              </p:val>
                                            </p:tav>
                                          </p:tavLst>
                                        </p:anim>
                                        <p:anim calcmode="lin" valueType="num">
                                          <p:cBhvr additive="base">
                                            <p:cTn id="54" dur="1000" fill="hold"/>
                                            <p:tgtEl>
                                              <p:spTgt spid="18"/>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2" presetClass="entr" presetSubtype="4"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a:extLst>
              <a:ext uri="{FF2B5EF4-FFF2-40B4-BE49-F238E27FC236}">
                <a16:creationId xmlns:a16="http://schemas.microsoft.com/office/drawing/2014/main" id="{8245D281-026E-4466-A867-C68440BF5C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038"/>
          <a:stretch/>
        </p:blipFill>
        <p:spPr>
          <a:xfrm>
            <a:off x="9317558" y="-738809"/>
            <a:ext cx="2905825" cy="6858000"/>
          </a:xfrm>
          <a:prstGeom prst="rect">
            <a:avLst/>
          </a:prstGeom>
        </p:spPr>
      </p:pic>
      <p:pic>
        <p:nvPicPr>
          <p:cNvPr id="4" name="图片 3">
            <a:extLst>
              <a:ext uri="{FF2B5EF4-FFF2-40B4-BE49-F238E27FC236}">
                <a16:creationId xmlns:a16="http://schemas.microsoft.com/office/drawing/2014/main" id="{A33CE2F0-351D-4061-8B73-2E47A11360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474"/>
          <a:stretch/>
        </p:blipFill>
        <p:spPr>
          <a:xfrm>
            <a:off x="6622271" y="0"/>
            <a:ext cx="5579165" cy="6858000"/>
          </a:xfrm>
          <a:prstGeom prst="rect">
            <a:avLst/>
          </a:prstGeom>
        </p:spPr>
      </p:pic>
      <p:pic>
        <p:nvPicPr>
          <p:cNvPr id="5" name="图片 4">
            <a:extLst>
              <a:ext uri="{FF2B5EF4-FFF2-40B4-BE49-F238E27FC236}">
                <a16:creationId xmlns:a16="http://schemas.microsoft.com/office/drawing/2014/main" id="{1C7096A0-3ED2-4CC7-968D-F29500BE07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7" name="图片 6">
            <a:extLst>
              <a:ext uri="{FF2B5EF4-FFF2-40B4-BE49-F238E27FC236}">
                <a16:creationId xmlns:a16="http://schemas.microsoft.com/office/drawing/2014/main" id="{1AE9AD67-465D-4C0D-B4D7-48BE45F50B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8" name="图片 7">
            <a:extLst>
              <a:ext uri="{FF2B5EF4-FFF2-40B4-BE49-F238E27FC236}">
                <a16:creationId xmlns:a16="http://schemas.microsoft.com/office/drawing/2014/main" id="{47A6C6F0-81B4-4615-BDC2-35AA443489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6965" y="-20658"/>
            <a:ext cx="5632172" cy="980661"/>
          </a:xfrm>
          <a:prstGeom prst="rect">
            <a:avLst/>
          </a:prstGeom>
        </p:spPr>
      </p:pic>
      <p:pic>
        <p:nvPicPr>
          <p:cNvPr id="10" name="图片 9">
            <a:extLst>
              <a:ext uri="{FF2B5EF4-FFF2-40B4-BE49-F238E27FC236}">
                <a16:creationId xmlns:a16="http://schemas.microsoft.com/office/drawing/2014/main" id="{83BA511E-0E91-452F-A70E-E517C041237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36" name="图片 35">
            <a:extLst>
              <a:ext uri="{FF2B5EF4-FFF2-40B4-BE49-F238E27FC236}">
                <a16:creationId xmlns:a16="http://schemas.microsoft.com/office/drawing/2014/main" id="{7FEB544E-1F12-4D4A-8142-6B4F66E7258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445" t="61148"/>
          <a:stretch/>
        </p:blipFill>
        <p:spPr>
          <a:xfrm>
            <a:off x="3047038" y="3791492"/>
            <a:ext cx="5194036" cy="2664487"/>
          </a:xfrm>
          <a:prstGeom prst="rect">
            <a:avLst/>
          </a:prstGeom>
        </p:spPr>
      </p:pic>
      <p:pic>
        <p:nvPicPr>
          <p:cNvPr id="42" name="图片 41">
            <a:extLst>
              <a:ext uri="{FF2B5EF4-FFF2-40B4-BE49-F238E27FC236}">
                <a16:creationId xmlns:a16="http://schemas.microsoft.com/office/drawing/2014/main" id="{256E5CE3-8093-4343-9E5E-A3E6EF7BDA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395" t="21449" r="37019" b="37768"/>
          <a:stretch/>
        </p:blipFill>
        <p:spPr>
          <a:xfrm>
            <a:off x="514624" y="-185151"/>
            <a:ext cx="1899605" cy="2796896"/>
          </a:xfrm>
          <a:prstGeom prst="rect">
            <a:avLst/>
          </a:prstGeom>
        </p:spPr>
      </p:pic>
      <p:pic>
        <p:nvPicPr>
          <p:cNvPr id="2" name="Picture 1">
            <a:extLst>
              <a:ext uri="{FF2B5EF4-FFF2-40B4-BE49-F238E27FC236}">
                <a16:creationId xmlns:a16="http://schemas.microsoft.com/office/drawing/2014/main" id="{DFA484F3-2210-0003-3DE1-4EA7320701D4}"/>
              </a:ext>
            </a:extLst>
          </p:cNvPr>
          <p:cNvPicPr>
            <a:picLocks noChangeAspect="1"/>
          </p:cNvPicPr>
          <p:nvPr/>
        </p:nvPicPr>
        <p:blipFill>
          <a:blip r:embed="rId9"/>
          <a:stretch>
            <a:fillRect/>
          </a:stretch>
        </p:blipFill>
        <p:spPr>
          <a:xfrm>
            <a:off x="2359118" y="286582"/>
            <a:ext cx="7239547" cy="3941312"/>
          </a:xfrm>
          <a:prstGeom prst="rect">
            <a:avLst/>
          </a:prstGeom>
        </p:spPr>
      </p:pic>
    </p:spTree>
    <p:extLst>
      <p:ext uri="{BB962C8B-B14F-4D97-AF65-F5344CB8AC3E}">
        <p14:creationId xmlns:p14="http://schemas.microsoft.com/office/powerpoint/2010/main" val="441777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0" dur="1000" fill="hold"/>
                                        <p:tgtEl>
                                          <p:spTgt spid="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
                                        </p:tgtEl>
                                      </p:cBhvr>
                                    </p:animEffect>
                                  </p:childTnLst>
                                </p:cTn>
                              </p:par>
                              <p:par>
                                <p:cTn id="15" presetID="2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par>
                                <p:cTn id="25" presetID="25"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par>
                                <p:cTn id="35" presetID="2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gtEl>
                                      </p:cBhvr>
                                    </p:animEffect>
                                  </p:childTnLst>
                                </p:cTn>
                              </p:par>
                              <p:par>
                                <p:cTn id="45" presetID="25"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8"/>
                                        </p:tgtEl>
                                      </p:cBhvr>
                                    </p:animEffect>
                                  </p:childTnLst>
                                </p:cTn>
                              </p:par>
                              <p:par>
                                <p:cTn id="55" presetID="25"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par>
                                <p:cTn id="65" presetID="25"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70" dur="1000" fill="hold"/>
                                        <p:tgtEl>
                                          <p:spTgt spid="3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6"/>
                                        </p:tgtEl>
                                      </p:cBhvr>
                                    </p:animEffect>
                                  </p:childTnLst>
                                </p:cTn>
                              </p:par>
                              <p:par>
                                <p:cTn id="75" presetID="25"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80" dur="1000" fill="hold"/>
                                        <p:tgtEl>
                                          <p:spTgt spid="4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42"/>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barn(inVertical)">
                                      <p:cBhvr>
                                        <p:cTn id="8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27号-布丁体"/>
              <a:cs typeface="+mn-cs"/>
            </a:endParaRPr>
          </a:p>
        </p:txBody>
      </p:sp>
      <p:pic>
        <p:nvPicPr>
          <p:cNvPr id="5" name="Picture 4">
            <a:extLst>
              <a:ext uri="{FF2B5EF4-FFF2-40B4-BE49-F238E27FC236}">
                <a16:creationId xmlns:a16="http://schemas.microsoft.com/office/drawing/2014/main" id="{0576B330-87EF-9766-949A-709FF8E225D2}"/>
              </a:ext>
            </a:extLst>
          </p:cNvPr>
          <p:cNvPicPr>
            <a:picLocks noChangeAspect="1"/>
          </p:cNvPicPr>
          <p:nvPr/>
        </p:nvPicPr>
        <p:blipFill>
          <a:blip r:embed="rId5"/>
          <a:stretch>
            <a:fillRect/>
          </a:stretch>
        </p:blipFill>
        <p:spPr>
          <a:xfrm>
            <a:off x="3088948" y="397897"/>
            <a:ext cx="5803895" cy="554784"/>
          </a:xfrm>
          <a:prstGeom prst="rect">
            <a:avLst/>
          </a:prstGeom>
        </p:spPr>
      </p:pic>
      <p:sp>
        <p:nvSpPr>
          <p:cNvPr id="6" name="TextBox 5">
            <a:extLst>
              <a:ext uri="{FF2B5EF4-FFF2-40B4-BE49-F238E27FC236}">
                <a16:creationId xmlns:a16="http://schemas.microsoft.com/office/drawing/2014/main" id="{AD00F250-0341-5795-C792-2C0BFD061105}"/>
              </a:ext>
            </a:extLst>
          </p:cNvPr>
          <p:cNvSpPr txBox="1"/>
          <p:nvPr/>
        </p:nvSpPr>
        <p:spPr>
          <a:xfrm>
            <a:off x="294290" y="1271752"/>
            <a:ext cx="7777655" cy="4893647"/>
          </a:xfrm>
          <a:prstGeom prst="rect">
            <a:avLst/>
          </a:prstGeom>
          <a:noFill/>
        </p:spPr>
        <p:txBody>
          <a:bodyPr wrap="square" rtlCol="0">
            <a:spAutoFit/>
          </a:bodyPr>
          <a:lstStyle/>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Ở phố, người ta chỉ trồng được những loại cây be bé. Nhưng sân nhà cũ của Bum lại có một cây ổi. Ông nội kể, lúc mẹ mang bầu nó, ông đã trồng cây ổi này. Ông nghĩ hồi nhỏ ba nó vô cùng thích ổi nên chắc cháu mình cũng sẽ thích ổi như ba nó.</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Đúng thật, Bum thích cây ổi lắm. Hồi mới ba, bốn tuổi, nó đã biết cùng ông bắt sâu cho cây ổi nên cây mới lớn như bây giờ. Ông đã bấm để cây có nhiều cành cao, thấp, vững chãi và sai quả. Hương ổi chín toả khắp sân thơm lừng.</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Những buổi chiều mát, Bum và bè bạn túm tụm dưới gốc cây, chia nhau những trái ổi chín. Ông nội bắc chiếc ghế đẩu ra sân gần cây ổi, ngồi đó vừa nghe đài vừa nheo nheo mắt nhìn lũ trẻ vui chơi.</a:t>
            </a:r>
          </a:p>
        </p:txBody>
      </p:sp>
      <p:pic>
        <p:nvPicPr>
          <p:cNvPr id="7" name="Picture 6">
            <a:extLst>
              <a:ext uri="{FF2B5EF4-FFF2-40B4-BE49-F238E27FC236}">
                <a16:creationId xmlns:a16="http://schemas.microsoft.com/office/drawing/2014/main" id="{A820E86B-E4C0-B6D4-8A29-4A7DD31AD444}"/>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8061433" y="978115"/>
            <a:ext cx="3621577" cy="5175691"/>
          </a:xfrm>
          <a:prstGeom prst="rect">
            <a:avLst/>
          </a:prstGeom>
        </p:spPr>
      </p:pic>
    </p:spTree>
    <p:extLst>
      <p:ext uri="{BB962C8B-B14F-4D97-AF65-F5344CB8AC3E}">
        <p14:creationId xmlns:p14="http://schemas.microsoft.com/office/powerpoint/2010/main" val="2456431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Rounded Corners 1">
            <a:extLst>
              <a:ext uri="{FF2B5EF4-FFF2-40B4-BE49-F238E27FC236}">
                <a16:creationId xmlns:a16="http://schemas.microsoft.com/office/drawing/2014/main" id="{51FD04DD-CC57-2FAB-D8D0-D1722188AA5A}"/>
              </a:ext>
            </a:extLst>
          </p:cNvPr>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sp>
        <p:nvSpPr>
          <p:cNvPr id="6" name="TextBox 5">
            <a:extLst>
              <a:ext uri="{FF2B5EF4-FFF2-40B4-BE49-F238E27FC236}">
                <a16:creationId xmlns:a16="http://schemas.microsoft.com/office/drawing/2014/main" id="{AD00F250-0341-5795-C792-2C0BFD061105}"/>
              </a:ext>
            </a:extLst>
          </p:cNvPr>
          <p:cNvSpPr txBox="1"/>
          <p:nvPr/>
        </p:nvSpPr>
        <p:spPr>
          <a:xfrm>
            <a:off x="493987" y="567559"/>
            <a:ext cx="11004330" cy="5262979"/>
          </a:xfrm>
          <a:prstGeom prst="rect">
            <a:avLst/>
          </a:prstGeom>
          <a:noFill/>
        </p:spPr>
        <p:txBody>
          <a:bodyPr wrap="square" rtlCol="0">
            <a:spAutoFit/>
          </a:bodyPr>
          <a:lstStyle/>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Bum đã xa căn nhà cũ và cây ổi ấy ba năm rồi. Vậy mà khi nhớ lại, kỉ niệm như vừa mới đây thôi.</a:t>
            </a:r>
          </a:p>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“Con muốn làm một cái cây. Con muốn làm cây ổi trong sân nhà cũ của con, muốn luôn bên đám bạn cùng chia nhau từng trái ổi chín và thấy ông ngồi cười hiền lành bên gốc ổi...”. Bum đã viết như thế trong bài văn nói về ước mơ. Cây ổi trong sân nhà cũ, nó đã nhớ biết bao mà chẳng có dịp nói ra.</a:t>
            </a:r>
          </a:p>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Khi cô giáo nói với mẹ về ước mơ của nó, ba mẹ đã ngay lập tức bàn nhau trồng một cây ổi trong sân nhà. Mẹ nói, mai này Bum sẽ mời những người bạn thân ngày xưa đến chơi, cùng trèo hái, chia nhau những trái ổi thơm lừng. Sài Gòn có quá xa Vũng Tàu đâu. Phố cũ và phố mới thực ra sẽ chẳng cách xa khi mà vẫn nhớ về nhau.</a:t>
            </a:r>
          </a:p>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Bum nghĩ tới một cây ổi tương lai, vui lâng lâng. Nó bỗng như nghe thấy tiếng chọc ghẹo nhau của lũ bạn và nụ cười hiền hậu của ông nội trôi theo hương ổi chín ngọt lành... </a:t>
            </a:r>
          </a:p>
          <a:p>
            <a:pPr lvl="0" algn="r"/>
            <a:r>
              <a:rPr lang="vi-VN" sz="2400" dirty="0">
                <a:solidFill>
                  <a:srgbClr val="000000"/>
                </a:solidFill>
                <a:latin typeface="Cambria" panose="02040503050406030204" pitchFamily="18" charset="0"/>
                <a:ea typeface="Cambria" panose="02040503050406030204" pitchFamily="18" charset="0"/>
              </a:rPr>
              <a:t>(Theo Võ Thu Hương)</a:t>
            </a:r>
            <a:endPar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410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1644</Words>
  <Application>Microsoft Office PowerPoint</Application>
  <PresentationFormat>Widescreen</PresentationFormat>
  <Paragraphs>85</Paragraphs>
  <Slides>24</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宋体</vt:lpstr>
      <vt:lpstr>Arial</vt:lpstr>
      <vt:lpstr>Calibri</vt:lpstr>
      <vt:lpstr>Calibri Light</vt:lpstr>
      <vt:lpstr>Cambria</vt:lpstr>
      <vt:lpstr>等线</vt:lpstr>
      <vt:lpstr>Open Sans</vt:lpstr>
      <vt:lpstr>Times New Roman</vt:lpstr>
      <vt:lpstr>字魂17号-萌趣果冻体</vt:lpstr>
      <vt:lpstr>字魂27号-布丁体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2025-02-16T03:50:37Z</dcterms:created>
  <dcterms:modified xsi:type="dcterms:W3CDTF">2025-02-16T03:51:30Z</dcterms:modified>
</cp:coreProperties>
</file>