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8" r:id="rId2"/>
    <p:sldId id="266" r:id="rId3"/>
    <p:sldId id="268" r:id="rId4"/>
    <p:sldId id="269" r:id="rId5"/>
    <p:sldId id="270" r:id="rId6"/>
    <p:sldId id="273" r:id="rId7"/>
    <p:sldId id="279" r:id="rId8"/>
    <p:sldId id="280" r:id="rId9"/>
    <p:sldId id="281" r:id="rId10"/>
    <p:sldId id="282" r:id="rId11"/>
    <p:sldId id="283" r:id="rId12"/>
    <p:sldId id="284" r:id="rId13"/>
    <p:sldId id="285" r:id="rId14"/>
    <p:sldId id="286" r:id="rId15"/>
    <p:sldId id="288" r:id="rId16"/>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B1644F-12ED-447D-BF10-56C4CB115080}" type="datetimeFigureOut">
              <a:rPr lang="en-US" smtClean="0"/>
              <a:t>16/2/2025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08FF94-1570-47E9-924F-16F3FFCB0DB2}" type="slidenum">
              <a:rPr lang="en-US" smtClean="0"/>
              <a:t>‹#›</a:t>
            </a:fld>
            <a:endParaRPr lang="en-US"/>
          </a:p>
        </p:txBody>
      </p:sp>
    </p:spTree>
    <p:extLst>
      <p:ext uri="{BB962C8B-B14F-4D97-AF65-F5344CB8AC3E}">
        <p14:creationId xmlns:p14="http://schemas.microsoft.com/office/powerpoint/2010/main" val="2057335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zh-CN" dirty="0" err="1"/>
              <a:t>Thiết</a:t>
            </a:r>
            <a:r>
              <a:rPr lang="en-US" altLang="zh-CN" dirty="0"/>
              <a:t> </a:t>
            </a:r>
            <a:r>
              <a:rPr lang="en-US" altLang="zh-CN" dirty="0" err="1"/>
              <a:t>kế</a:t>
            </a:r>
            <a:r>
              <a:rPr lang="en-US" altLang="zh-CN" dirty="0"/>
              <a:t>: </a:t>
            </a:r>
            <a:r>
              <a:rPr lang="en-US" altLang="zh-CN" dirty="0" err="1"/>
              <a:t>Hương</a:t>
            </a:r>
            <a:r>
              <a:rPr lang="en-US" altLang="zh-CN" dirty="0"/>
              <a:t> </a:t>
            </a:r>
            <a:r>
              <a:rPr lang="en-US" altLang="zh-CN" dirty="0" err="1"/>
              <a:t>Thảo</a:t>
            </a:r>
            <a:r>
              <a:rPr lang="en-US" altLang="zh-CN" dirty="0"/>
              <a:t> – </a:t>
            </a:r>
            <a:r>
              <a:rPr lang="en-US" altLang="zh-CN" dirty="0" err="1"/>
              <a:t>Zalo</a:t>
            </a:r>
            <a:r>
              <a:rPr lang="en-US" altLang="zh-CN" dirty="0"/>
              <a:t> 0972115126</a:t>
            </a:r>
            <a:endParaRPr lang="zh-CN" altLang="en-US" dirty="0"/>
          </a:p>
        </p:txBody>
      </p:sp>
    </p:spTree>
    <p:extLst>
      <p:ext uri="{BB962C8B-B14F-4D97-AF65-F5344CB8AC3E}">
        <p14:creationId xmlns:p14="http://schemas.microsoft.com/office/powerpoint/2010/main" val="33634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52183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1608290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5159369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76212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78598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45479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578994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4598721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41829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7130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83749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36255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889183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788F8D-94BC-43CD-A0DF-0660451385C5}"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67800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42E6F9-B581-4803-9C8A-787DE79B00E5}" type="datetimeFigureOut">
              <a:rPr lang="en-US" smtClean="0"/>
              <a:t>16/2/2025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F21D7-0552-4ACB-9B71-5FCDE2476115}" type="slidenum">
              <a:rPr lang="en-US" smtClean="0"/>
              <a:t>‹#›</a:t>
            </a:fld>
            <a:endParaRPr lang="en-US"/>
          </a:p>
        </p:txBody>
      </p:sp>
    </p:spTree>
    <p:extLst>
      <p:ext uri="{BB962C8B-B14F-4D97-AF65-F5344CB8AC3E}">
        <p14:creationId xmlns:p14="http://schemas.microsoft.com/office/powerpoint/2010/main" val="1316599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2E6F9-B581-4803-9C8A-787DE79B00E5}" type="datetimeFigureOut">
              <a:rPr lang="en-US" smtClean="0"/>
              <a:t>16/2/2025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F21D7-0552-4ACB-9B71-5FCDE2476115}" type="slidenum">
              <a:rPr lang="en-US" smtClean="0"/>
              <a:t>‹#›</a:t>
            </a:fld>
            <a:endParaRPr lang="en-US"/>
          </a:p>
        </p:txBody>
      </p:sp>
    </p:spTree>
    <p:extLst>
      <p:ext uri="{BB962C8B-B14F-4D97-AF65-F5344CB8AC3E}">
        <p14:creationId xmlns:p14="http://schemas.microsoft.com/office/powerpoint/2010/main" val="902334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2E6F9-B581-4803-9C8A-787DE79B00E5}" type="datetimeFigureOut">
              <a:rPr lang="en-US" smtClean="0"/>
              <a:t>16/2/2025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F21D7-0552-4ACB-9B71-5FCDE2476115}" type="slidenum">
              <a:rPr lang="en-US" smtClean="0"/>
              <a:t>‹#›</a:t>
            </a:fld>
            <a:endParaRPr lang="en-US"/>
          </a:p>
        </p:txBody>
      </p:sp>
    </p:spTree>
    <p:extLst>
      <p:ext uri="{BB962C8B-B14F-4D97-AF65-F5344CB8AC3E}">
        <p14:creationId xmlns:p14="http://schemas.microsoft.com/office/powerpoint/2010/main" val="4153923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仅标题">
    <p:bg>
      <p:bgPr>
        <a:solidFill>
          <a:schemeClr val="accent1"/>
        </a:solidFill>
        <a:effectLst/>
      </p:bgPr>
    </p:bg>
    <p:spTree>
      <p:nvGrpSpPr>
        <p:cNvPr id="1" name=""/>
        <p:cNvGrpSpPr/>
        <p:nvPr/>
      </p:nvGrpSpPr>
      <p:grpSpPr>
        <a:xfrm>
          <a:off x="0" y="0"/>
          <a:ext cx="0" cy="0"/>
          <a:chOff x="0" y="0"/>
          <a:chExt cx="0" cy="0"/>
        </a:xfrm>
      </p:grpSpPr>
      <p:sp>
        <p:nvSpPr>
          <p:cNvPr id="2" name="矩形 1"/>
          <p:cNvSpPr/>
          <p:nvPr userDrawn="1"/>
        </p:nvSpPr>
        <p:spPr>
          <a:xfrm>
            <a:off x="517003" y="610565"/>
            <a:ext cx="11157995" cy="5636871"/>
          </a:xfrm>
          <a:prstGeom prst="rect">
            <a:avLst/>
          </a:prstGeom>
          <a:solidFill>
            <a:schemeClr val="bg1"/>
          </a:solidFill>
          <a:ln>
            <a:noFill/>
          </a:ln>
          <a:effectLst>
            <a:outerShdw blurRad="2413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5" name="图片 4">
            <a:extLst>
              <a:ext uri="{FF2B5EF4-FFF2-40B4-BE49-F238E27FC236}">
                <a16:creationId xmlns:a16="http://schemas.microsoft.com/office/drawing/2014/main" id="{53FF5E65-5C9F-480C-8268-81BEC8D7DB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72136" y="601038"/>
            <a:ext cx="3086101" cy="5089636"/>
          </a:xfrm>
          <a:prstGeom prst="rect">
            <a:avLst/>
          </a:prstGeom>
        </p:spPr>
      </p:pic>
      <p:pic>
        <p:nvPicPr>
          <p:cNvPr id="8" name="图片 7">
            <a:extLst>
              <a:ext uri="{FF2B5EF4-FFF2-40B4-BE49-F238E27FC236}">
                <a16:creationId xmlns:a16="http://schemas.microsoft.com/office/drawing/2014/main" id="{FD12046D-C911-4D29-8B96-896416879C8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8810625" y="601038"/>
            <a:ext cx="2952751" cy="4869713"/>
          </a:xfrm>
          <a:prstGeom prst="rect">
            <a:avLst/>
          </a:prstGeom>
        </p:spPr>
      </p:pic>
    </p:spTree>
    <p:extLst>
      <p:ext uri="{BB962C8B-B14F-4D97-AF65-F5344CB8AC3E}">
        <p14:creationId xmlns:p14="http://schemas.microsoft.com/office/powerpoint/2010/main" val="3555854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442E6F9-B581-4803-9C8A-787DE79B00E5}" type="datetimeFigureOut">
              <a:rPr lang="en-US" smtClean="0"/>
              <a:t>16/2/2025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F21D7-0552-4ACB-9B71-5FCDE2476115}" type="slidenum">
              <a:rPr lang="en-US" smtClean="0"/>
              <a:t>‹#›</a:t>
            </a:fld>
            <a:endParaRPr lang="en-US"/>
          </a:p>
        </p:txBody>
      </p:sp>
    </p:spTree>
    <p:extLst>
      <p:ext uri="{BB962C8B-B14F-4D97-AF65-F5344CB8AC3E}">
        <p14:creationId xmlns:p14="http://schemas.microsoft.com/office/powerpoint/2010/main" val="808230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442E6F9-B581-4803-9C8A-787DE79B00E5}" type="datetimeFigureOut">
              <a:rPr lang="en-US" smtClean="0"/>
              <a:t>16/2/2025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2F21D7-0552-4ACB-9B71-5FCDE2476115}" type="slidenum">
              <a:rPr lang="en-US" smtClean="0"/>
              <a:t>‹#›</a:t>
            </a:fld>
            <a:endParaRPr lang="en-US"/>
          </a:p>
        </p:txBody>
      </p:sp>
    </p:spTree>
    <p:extLst>
      <p:ext uri="{BB962C8B-B14F-4D97-AF65-F5344CB8AC3E}">
        <p14:creationId xmlns:p14="http://schemas.microsoft.com/office/powerpoint/2010/main" val="265945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442E6F9-B581-4803-9C8A-787DE79B00E5}" type="datetimeFigureOut">
              <a:rPr lang="en-US" smtClean="0"/>
              <a:t>16/2/2025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F21D7-0552-4ACB-9B71-5FCDE2476115}" type="slidenum">
              <a:rPr lang="en-US" smtClean="0"/>
              <a:t>‹#›</a:t>
            </a:fld>
            <a:endParaRPr lang="en-US"/>
          </a:p>
        </p:txBody>
      </p:sp>
    </p:spTree>
    <p:extLst>
      <p:ext uri="{BB962C8B-B14F-4D97-AF65-F5344CB8AC3E}">
        <p14:creationId xmlns:p14="http://schemas.microsoft.com/office/powerpoint/2010/main" val="30977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42E6F9-B581-4803-9C8A-787DE79B00E5}" type="datetimeFigureOut">
              <a:rPr lang="en-US" smtClean="0"/>
              <a:t>16/2/2025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2F21D7-0552-4ACB-9B71-5FCDE2476115}" type="slidenum">
              <a:rPr lang="en-US" smtClean="0"/>
              <a:t>‹#›</a:t>
            </a:fld>
            <a:endParaRPr lang="en-US"/>
          </a:p>
        </p:txBody>
      </p:sp>
    </p:spTree>
    <p:extLst>
      <p:ext uri="{BB962C8B-B14F-4D97-AF65-F5344CB8AC3E}">
        <p14:creationId xmlns:p14="http://schemas.microsoft.com/office/powerpoint/2010/main" val="19306084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442E6F9-B581-4803-9C8A-787DE79B00E5}" type="datetimeFigureOut">
              <a:rPr lang="en-US" smtClean="0"/>
              <a:t>16/2/2025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2F21D7-0552-4ACB-9B71-5FCDE2476115}" type="slidenum">
              <a:rPr lang="en-US" smtClean="0"/>
              <a:t>‹#›</a:t>
            </a:fld>
            <a:endParaRPr lang="en-US"/>
          </a:p>
        </p:txBody>
      </p:sp>
    </p:spTree>
    <p:extLst>
      <p:ext uri="{BB962C8B-B14F-4D97-AF65-F5344CB8AC3E}">
        <p14:creationId xmlns:p14="http://schemas.microsoft.com/office/powerpoint/2010/main" val="285511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42E6F9-B581-4803-9C8A-787DE79B00E5}" type="datetimeFigureOut">
              <a:rPr lang="en-US" smtClean="0"/>
              <a:t>16/2/2025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2F21D7-0552-4ACB-9B71-5FCDE2476115}" type="slidenum">
              <a:rPr lang="en-US" smtClean="0"/>
              <a:t>‹#›</a:t>
            </a:fld>
            <a:endParaRPr lang="en-US"/>
          </a:p>
        </p:txBody>
      </p:sp>
    </p:spTree>
    <p:extLst>
      <p:ext uri="{BB962C8B-B14F-4D97-AF65-F5344CB8AC3E}">
        <p14:creationId xmlns:p14="http://schemas.microsoft.com/office/powerpoint/2010/main" val="1774870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42E6F9-B581-4803-9C8A-787DE79B00E5}" type="datetimeFigureOut">
              <a:rPr lang="en-US" smtClean="0"/>
              <a:t>16/2/2025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F21D7-0552-4ACB-9B71-5FCDE2476115}" type="slidenum">
              <a:rPr lang="en-US" smtClean="0"/>
              <a:t>‹#›</a:t>
            </a:fld>
            <a:endParaRPr lang="en-US"/>
          </a:p>
        </p:txBody>
      </p:sp>
    </p:spTree>
    <p:extLst>
      <p:ext uri="{BB962C8B-B14F-4D97-AF65-F5344CB8AC3E}">
        <p14:creationId xmlns:p14="http://schemas.microsoft.com/office/powerpoint/2010/main" val="4082442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42E6F9-B581-4803-9C8A-787DE79B00E5}" type="datetimeFigureOut">
              <a:rPr lang="en-US" smtClean="0"/>
              <a:t>16/2/2025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2F21D7-0552-4ACB-9B71-5FCDE2476115}" type="slidenum">
              <a:rPr lang="en-US" smtClean="0"/>
              <a:t>‹#›</a:t>
            </a:fld>
            <a:endParaRPr lang="en-US"/>
          </a:p>
        </p:txBody>
      </p:sp>
    </p:spTree>
    <p:extLst>
      <p:ext uri="{BB962C8B-B14F-4D97-AF65-F5344CB8AC3E}">
        <p14:creationId xmlns:p14="http://schemas.microsoft.com/office/powerpoint/2010/main" val="104037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42E6F9-B581-4803-9C8A-787DE79B00E5}" type="datetimeFigureOut">
              <a:rPr lang="en-US" smtClean="0"/>
              <a:t>16/2/2025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F21D7-0552-4ACB-9B71-5FCDE2476115}" type="slidenum">
              <a:rPr lang="en-US" smtClean="0"/>
              <a:t>‹#›</a:t>
            </a:fld>
            <a:endParaRPr lang="en-US"/>
          </a:p>
        </p:txBody>
      </p:sp>
    </p:spTree>
    <p:extLst>
      <p:ext uri="{BB962C8B-B14F-4D97-AF65-F5344CB8AC3E}">
        <p14:creationId xmlns:p14="http://schemas.microsoft.com/office/powerpoint/2010/main" val="1044276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2.xml"/><Relationship Id="rId1" Type="http://schemas.openxmlformats.org/officeDocument/2006/relationships/tags" Target="../tags/tag11.xml"/><Relationship Id="rId6" Type="http://schemas.openxmlformats.org/officeDocument/2006/relationships/image" Target="../media/image21.png"/><Relationship Id="rId5" Type="http://schemas.microsoft.com/office/2007/relationships/hdphoto" Target="../media/hdphoto4.wdp"/><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notesSlide" Target="../notesSlides/notesSlide11.xml"/><Relationship Id="rId7"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ags" Target="../tags/tag12.xml"/><Relationship Id="rId6" Type="http://schemas.openxmlformats.org/officeDocument/2006/relationships/image" Target="../media/image22.png"/><Relationship Id="rId5" Type="http://schemas.microsoft.com/office/2007/relationships/hdphoto" Target="../media/hdphoto4.wdp"/><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3.xml"/><Relationship Id="rId6" Type="http://schemas.openxmlformats.org/officeDocument/2006/relationships/image" Target="../media/image21.png"/><Relationship Id="rId5" Type="http://schemas.microsoft.com/office/2007/relationships/hdphoto" Target="../media/hdphoto4.wdp"/><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microsoft.com/office/2007/relationships/hdphoto" Target="../media/hdphoto5.wdp"/><Relationship Id="rId2" Type="http://schemas.openxmlformats.org/officeDocument/2006/relationships/slideLayout" Target="../slideLayouts/slideLayout12.xml"/><Relationship Id="rId1" Type="http://schemas.openxmlformats.org/officeDocument/2006/relationships/tags" Target="../tags/tag14.xml"/><Relationship Id="rId6" Type="http://schemas.openxmlformats.org/officeDocument/2006/relationships/image" Target="../media/image23.png"/><Relationship Id="rId5" Type="http://schemas.microsoft.com/office/2007/relationships/hdphoto" Target="../media/hdphoto4.wdp"/><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15.xml"/><Relationship Id="rId6" Type="http://schemas.microsoft.com/office/2007/relationships/hdphoto" Target="../media/hdphoto4.wdp"/><Relationship Id="rId5" Type="http://schemas.openxmlformats.org/officeDocument/2006/relationships/image" Target="../media/image20.png"/><Relationship Id="rId4" Type="http://schemas.openxmlformats.org/officeDocument/2006/relationships/audio" Target="../media/audio1.wav"/></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tags" Target="../tags/tag16.xml"/><Relationship Id="rId5" Type="http://schemas.microsoft.com/office/2007/relationships/hdphoto" Target="../media/hdphoto6.wdp"/><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notesSlide" Target="../notesSlides/notesSlide6.xml"/><Relationship Id="rId7" Type="http://schemas.openxmlformats.org/officeDocument/2006/relationships/image" Target="../media/image11.png"/><Relationship Id="rId2" Type="http://schemas.openxmlformats.org/officeDocument/2006/relationships/slideLayout" Target="../slideLayouts/slideLayout12.xml"/><Relationship Id="rId1" Type="http://schemas.openxmlformats.org/officeDocument/2006/relationships/tags" Target="../tags/tag7.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7.xml"/><Relationship Id="rId7" Type="http://schemas.openxmlformats.org/officeDocument/2006/relationships/image" Target="../media/image14.jpeg"/><Relationship Id="rId2" Type="http://schemas.openxmlformats.org/officeDocument/2006/relationships/slideLayout" Target="../slideLayouts/slideLayout12.xml"/><Relationship Id="rId1" Type="http://schemas.openxmlformats.org/officeDocument/2006/relationships/tags" Target="../tags/tag8.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png"/><Relationship Id="rId9"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8.xml"/><Relationship Id="rId7"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15.png"/><Relationship Id="rId5" Type="http://schemas.microsoft.com/office/2007/relationships/hdphoto" Target="../media/hdphoto3.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10.xml"/><Relationship Id="rId5" Type="http://schemas.openxmlformats.org/officeDocument/2006/relationships/image" Target="../media/image19.emf"/><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ounded Rectangle 1">
            <a:extLst>
              <a:ext uri="{FF2B5EF4-FFF2-40B4-BE49-F238E27FC236}">
                <a16:creationId xmlns:a16="http://schemas.microsoft.com/office/drawing/2014/main" id="{478E52FD-25FB-4875-B1DA-10947DAEA6AF}"/>
              </a:ext>
            </a:extLst>
          </p:cNvPr>
          <p:cNvSpPr/>
          <p:nvPr/>
        </p:nvSpPr>
        <p:spPr>
          <a:xfrm>
            <a:off x="2914649" y="781050"/>
            <a:ext cx="6362701" cy="857250"/>
          </a:xfrm>
          <a:prstGeom prst="roundRect">
            <a:avLst/>
          </a:prstGeom>
          <a:solidFill>
            <a:schemeClr val="lt1">
              <a:alpha val="82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Thứ</a:t>
            </a:r>
            <a:r>
              <a:rPr kumimoji="0" lang="en-US" altLang="zh-CN" sz="3600" b="0"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3600" b="0" i="0" u="none" strike="noStrike" kern="1200" cap="none" spc="0" normalizeH="0" baseline="0" noProof="0" dirty="0" err="1">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ngày</a:t>
            </a:r>
            <a:r>
              <a:rPr kumimoji="0" lang="en-US" altLang="zh-CN" sz="3600" b="0"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 </a:t>
            </a:r>
            <a:r>
              <a:rPr kumimoji="0" lang="en-US" altLang="zh-CN" sz="3600" b="0" i="0" u="none" strike="noStrike" kern="1200" cap="none" spc="0" normalizeH="0" baseline="0" noProof="0" dirty="0" err="1">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tháng</a:t>
            </a:r>
            <a:r>
              <a:rPr kumimoji="0" lang="en-US" altLang="zh-CN" sz="3600" b="0"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r>
              <a:rPr kumimoji="0" lang="en-US" altLang="zh-CN" sz="3600" b="0" i="0" u="none" strike="noStrike" kern="1200" cap="none" spc="0" normalizeH="0" baseline="0" noProof="0" dirty="0" err="1">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năm</a:t>
            </a:r>
            <a:r>
              <a:rPr kumimoji="0" lang="en-US" altLang="zh-CN" sz="3600" b="0"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rPr>
              <a:t> ….</a:t>
            </a:r>
            <a:endParaRPr kumimoji="0" lang="zh-CN" altLang="en-US" sz="3600" b="0" i="0" u="none" strike="noStrike" kern="1200" cap="none" spc="0" normalizeH="0" baseline="0" noProof="0" dirty="0">
              <a:ln>
                <a:noFill/>
              </a:ln>
              <a:solidFill>
                <a:srgbClr val="FF0000"/>
              </a:solidFill>
              <a:effectLst/>
              <a:uLnTx/>
              <a:uFillTx/>
              <a:latin typeface="Calibri" panose="020F0502020204030204" pitchFamily="34" charset="0"/>
              <a:ea typeface="仓耳今楷05-6763 W05" panose="02020400000000000000" pitchFamily="18" charset="-122"/>
              <a:cs typeface="Calibri" panose="020F0502020204030204" pitchFamily="34" charset="0"/>
            </a:endParaRPr>
          </a:p>
        </p:txBody>
      </p:sp>
      <p:pic>
        <p:nvPicPr>
          <p:cNvPr id="2" name="Picture 1">
            <a:extLst>
              <a:ext uri="{FF2B5EF4-FFF2-40B4-BE49-F238E27FC236}">
                <a16:creationId xmlns:a16="http://schemas.microsoft.com/office/drawing/2014/main" id="{05115EB8-BF03-E04A-DC41-4C35BDA9C273}"/>
              </a:ext>
            </a:extLst>
          </p:cNvPr>
          <p:cNvPicPr>
            <a:picLocks noChangeAspect="1"/>
          </p:cNvPicPr>
          <p:nvPr/>
        </p:nvPicPr>
        <p:blipFill>
          <a:blip r:embed="rId4"/>
          <a:stretch>
            <a:fillRect/>
          </a:stretch>
        </p:blipFill>
        <p:spPr>
          <a:xfrm>
            <a:off x="778023" y="2016537"/>
            <a:ext cx="2260452" cy="1422850"/>
          </a:xfrm>
          <a:prstGeom prst="rect">
            <a:avLst/>
          </a:prstGeom>
        </p:spPr>
      </p:pic>
      <p:pic>
        <p:nvPicPr>
          <p:cNvPr id="4" name="Picture 3">
            <a:extLst>
              <a:ext uri="{FF2B5EF4-FFF2-40B4-BE49-F238E27FC236}">
                <a16:creationId xmlns:a16="http://schemas.microsoft.com/office/drawing/2014/main" id="{2891C215-3578-699F-0DFE-994C6A846398}"/>
              </a:ext>
            </a:extLst>
          </p:cNvPr>
          <p:cNvPicPr>
            <a:picLocks noChangeAspect="1"/>
          </p:cNvPicPr>
          <p:nvPr/>
        </p:nvPicPr>
        <p:blipFill>
          <a:blip r:embed="rId5"/>
          <a:stretch>
            <a:fillRect/>
          </a:stretch>
        </p:blipFill>
        <p:spPr>
          <a:xfrm>
            <a:off x="4230704" y="1776150"/>
            <a:ext cx="3939241" cy="1152295"/>
          </a:xfrm>
          <a:prstGeom prst="rect">
            <a:avLst/>
          </a:prstGeom>
        </p:spPr>
      </p:pic>
      <p:pic>
        <p:nvPicPr>
          <p:cNvPr id="9" name="Picture 8">
            <a:extLst>
              <a:ext uri="{FF2B5EF4-FFF2-40B4-BE49-F238E27FC236}">
                <a16:creationId xmlns:a16="http://schemas.microsoft.com/office/drawing/2014/main" id="{2A02BB94-B2AF-C426-8DA4-CD0990258F86}"/>
              </a:ext>
            </a:extLst>
          </p:cNvPr>
          <p:cNvPicPr>
            <a:picLocks noChangeAspect="1"/>
          </p:cNvPicPr>
          <p:nvPr/>
        </p:nvPicPr>
        <p:blipFill>
          <a:blip r:embed="rId6"/>
          <a:stretch>
            <a:fillRect/>
          </a:stretch>
        </p:blipFill>
        <p:spPr>
          <a:xfrm>
            <a:off x="2257468" y="2778106"/>
            <a:ext cx="7791363" cy="3359187"/>
          </a:xfrm>
          <a:prstGeom prst="rect">
            <a:avLst/>
          </a:prstGeom>
        </p:spPr>
      </p:pic>
      <p:sp>
        <p:nvSpPr>
          <p:cNvPr id="6" name="Rectangle 5"/>
          <p:cNvSpPr/>
          <p:nvPr/>
        </p:nvSpPr>
        <p:spPr>
          <a:xfrm>
            <a:off x="3621825" y="5391391"/>
            <a:ext cx="4560416" cy="584775"/>
          </a:xfrm>
          <a:prstGeom prst="rect">
            <a:avLst/>
          </a:prstGeom>
          <a:noFill/>
        </p:spPr>
        <p:txBody>
          <a:bodyPr wrap="none" lIns="91440" tIns="45720" rIns="91440" bIns="45720">
            <a:spAutoFit/>
          </a:bodyPr>
          <a:lstStyle/>
          <a:p>
            <a:pPr algn="ctr"/>
            <a:r>
              <a:rPr lang="en-US" sz="3200" b="1" cap="none" spc="0" smtClean="0">
                <a:ln w="22225">
                  <a:solidFill>
                    <a:schemeClr val="accent2"/>
                  </a:solidFill>
                  <a:prstDash val="solid"/>
                </a:ln>
                <a:solidFill>
                  <a:srgbClr val="FF0000"/>
                </a:solidFill>
                <a:effectLst/>
              </a:rPr>
              <a:t>GV: PHẠM THỊ KIM OANH</a:t>
            </a:r>
            <a:endParaRPr lang="en-US" sz="3200" b="1" cap="none" spc="0">
              <a:ln w="22225">
                <a:solidFill>
                  <a:schemeClr val="accent2"/>
                </a:solidFill>
                <a:prstDash val="solid"/>
              </a:ln>
              <a:solidFill>
                <a:srgbClr val="FF0000"/>
              </a:solidFill>
              <a:effectLst/>
            </a:endParaRPr>
          </a:p>
        </p:txBody>
      </p:sp>
    </p:spTree>
    <p:custDataLst>
      <p:tags r:id="rId1"/>
    </p:custDataLst>
    <p:extLst>
      <p:ext uri="{BB962C8B-B14F-4D97-AF65-F5344CB8AC3E}">
        <p14:creationId xmlns:p14="http://schemas.microsoft.com/office/powerpoint/2010/main" val="1382300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Rounded Corners 20">
            <a:extLst>
              <a:ext uri="{FF2B5EF4-FFF2-40B4-BE49-F238E27FC236}">
                <a16:creationId xmlns:a16="http://schemas.microsoft.com/office/drawing/2014/main" id="{ACE17294-63CD-A73D-5AC9-7B0ADD22D268}"/>
              </a:ext>
            </a:extLst>
          </p:cNvPr>
          <p:cNvSpPr/>
          <p:nvPr/>
        </p:nvSpPr>
        <p:spPr>
          <a:xfrm>
            <a:off x="857250" y="2726986"/>
            <a:ext cx="10525125" cy="1397340"/>
          </a:xfrm>
          <a:prstGeom prst="roundRect">
            <a:avLst/>
          </a:prstGeom>
          <a:solidFill>
            <a:schemeClr val="bg1"/>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Cambria" panose="02040503050406030204" pitchFamily="18" charset="0"/>
              <a:ea typeface="Cambria" panose="02040503050406030204" pitchFamily="18" charset="0"/>
              <a:sym typeface="Arial"/>
            </a:endParaRPr>
          </a:p>
        </p:txBody>
      </p:sp>
      <p:sp>
        <p:nvSpPr>
          <p:cNvPr id="22" name="Google Shape;2893;p48">
            <a:extLst>
              <a:ext uri="{FF2B5EF4-FFF2-40B4-BE49-F238E27FC236}">
                <a16:creationId xmlns:a16="http://schemas.microsoft.com/office/drawing/2014/main" id="{C490C41D-8810-08F6-3E11-0ED73C2FB618}"/>
              </a:ext>
            </a:extLst>
          </p:cNvPr>
          <p:cNvSpPr/>
          <p:nvPr/>
        </p:nvSpPr>
        <p:spPr>
          <a:xfrm>
            <a:off x="2226856" y="161588"/>
            <a:ext cx="7909739" cy="1025920"/>
          </a:xfrm>
          <a:custGeom>
            <a:avLst/>
            <a:gdLst/>
            <a:ahLst/>
            <a:cxnLst/>
            <a:rect l="l" t="t" r="r" b="b"/>
            <a:pathLst>
              <a:path w="54156" h="9156" extrusionOk="0">
                <a:moveTo>
                  <a:pt x="4389" y="4119"/>
                </a:moveTo>
                <a:lnTo>
                  <a:pt x="4389" y="4119"/>
                </a:lnTo>
                <a:lnTo>
                  <a:pt x="4137" y="4011"/>
                </a:lnTo>
                <a:lnTo>
                  <a:pt x="3490" y="3705"/>
                </a:lnTo>
                <a:lnTo>
                  <a:pt x="2626" y="3274"/>
                </a:lnTo>
                <a:lnTo>
                  <a:pt x="2141" y="3022"/>
                </a:lnTo>
                <a:lnTo>
                  <a:pt x="1673" y="2752"/>
                </a:lnTo>
                <a:lnTo>
                  <a:pt x="1224" y="2482"/>
                </a:lnTo>
                <a:lnTo>
                  <a:pt x="810" y="2195"/>
                </a:lnTo>
                <a:lnTo>
                  <a:pt x="630" y="2051"/>
                </a:lnTo>
                <a:lnTo>
                  <a:pt x="468" y="1907"/>
                </a:lnTo>
                <a:lnTo>
                  <a:pt x="324" y="1763"/>
                </a:lnTo>
                <a:lnTo>
                  <a:pt x="216" y="1619"/>
                </a:lnTo>
                <a:lnTo>
                  <a:pt x="108" y="1475"/>
                </a:lnTo>
                <a:lnTo>
                  <a:pt x="55" y="1349"/>
                </a:lnTo>
                <a:lnTo>
                  <a:pt x="19" y="1223"/>
                </a:lnTo>
                <a:lnTo>
                  <a:pt x="1" y="1098"/>
                </a:lnTo>
                <a:lnTo>
                  <a:pt x="37" y="972"/>
                </a:lnTo>
                <a:lnTo>
                  <a:pt x="108" y="864"/>
                </a:lnTo>
                <a:lnTo>
                  <a:pt x="234" y="774"/>
                </a:lnTo>
                <a:lnTo>
                  <a:pt x="378" y="666"/>
                </a:lnTo>
                <a:lnTo>
                  <a:pt x="378" y="666"/>
                </a:lnTo>
                <a:lnTo>
                  <a:pt x="504" y="630"/>
                </a:lnTo>
                <a:lnTo>
                  <a:pt x="666" y="576"/>
                </a:lnTo>
                <a:lnTo>
                  <a:pt x="1188" y="504"/>
                </a:lnTo>
                <a:lnTo>
                  <a:pt x="1907" y="432"/>
                </a:lnTo>
                <a:lnTo>
                  <a:pt x="2806" y="360"/>
                </a:lnTo>
                <a:lnTo>
                  <a:pt x="3885" y="288"/>
                </a:lnTo>
                <a:lnTo>
                  <a:pt x="5144" y="234"/>
                </a:lnTo>
                <a:lnTo>
                  <a:pt x="6547" y="180"/>
                </a:lnTo>
                <a:lnTo>
                  <a:pt x="8076" y="126"/>
                </a:lnTo>
                <a:lnTo>
                  <a:pt x="11511" y="54"/>
                </a:lnTo>
                <a:lnTo>
                  <a:pt x="15342" y="18"/>
                </a:lnTo>
                <a:lnTo>
                  <a:pt x="19443" y="0"/>
                </a:lnTo>
                <a:lnTo>
                  <a:pt x="23724" y="18"/>
                </a:lnTo>
                <a:lnTo>
                  <a:pt x="28076" y="54"/>
                </a:lnTo>
                <a:lnTo>
                  <a:pt x="32357" y="126"/>
                </a:lnTo>
                <a:lnTo>
                  <a:pt x="36511" y="216"/>
                </a:lnTo>
                <a:lnTo>
                  <a:pt x="40396" y="360"/>
                </a:lnTo>
                <a:lnTo>
                  <a:pt x="42213" y="432"/>
                </a:lnTo>
                <a:lnTo>
                  <a:pt x="43903" y="522"/>
                </a:lnTo>
                <a:lnTo>
                  <a:pt x="45504" y="612"/>
                </a:lnTo>
                <a:lnTo>
                  <a:pt x="46943" y="720"/>
                </a:lnTo>
                <a:lnTo>
                  <a:pt x="48256" y="828"/>
                </a:lnTo>
                <a:lnTo>
                  <a:pt x="49407" y="954"/>
                </a:lnTo>
                <a:lnTo>
                  <a:pt x="50378" y="1080"/>
                </a:lnTo>
                <a:lnTo>
                  <a:pt x="51170" y="1205"/>
                </a:lnTo>
                <a:lnTo>
                  <a:pt x="51170" y="1205"/>
                </a:lnTo>
                <a:lnTo>
                  <a:pt x="51817" y="1349"/>
                </a:lnTo>
                <a:lnTo>
                  <a:pt x="52375" y="1493"/>
                </a:lnTo>
                <a:lnTo>
                  <a:pt x="52842" y="1637"/>
                </a:lnTo>
                <a:lnTo>
                  <a:pt x="53238" y="1799"/>
                </a:lnTo>
                <a:lnTo>
                  <a:pt x="53544" y="1943"/>
                </a:lnTo>
                <a:lnTo>
                  <a:pt x="53795" y="2105"/>
                </a:lnTo>
                <a:lnTo>
                  <a:pt x="53975" y="2249"/>
                </a:lnTo>
                <a:lnTo>
                  <a:pt x="54029" y="2321"/>
                </a:lnTo>
                <a:lnTo>
                  <a:pt x="54083" y="2411"/>
                </a:lnTo>
                <a:lnTo>
                  <a:pt x="54119" y="2482"/>
                </a:lnTo>
                <a:lnTo>
                  <a:pt x="54137" y="2554"/>
                </a:lnTo>
                <a:lnTo>
                  <a:pt x="54155" y="2626"/>
                </a:lnTo>
                <a:lnTo>
                  <a:pt x="54137" y="2698"/>
                </a:lnTo>
                <a:lnTo>
                  <a:pt x="54137" y="2788"/>
                </a:lnTo>
                <a:lnTo>
                  <a:pt x="54101" y="2860"/>
                </a:lnTo>
                <a:lnTo>
                  <a:pt x="54011" y="3004"/>
                </a:lnTo>
                <a:lnTo>
                  <a:pt x="53885" y="3148"/>
                </a:lnTo>
                <a:lnTo>
                  <a:pt x="53723" y="3292"/>
                </a:lnTo>
                <a:lnTo>
                  <a:pt x="53526" y="3436"/>
                </a:lnTo>
                <a:lnTo>
                  <a:pt x="53310" y="3562"/>
                </a:lnTo>
                <a:lnTo>
                  <a:pt x="53076" y="3705"/>
                </a:lnTo>
                <a:lnTo>
                  <a:pt x="52806" y="3831"/>
                </a:lnTo>
                <a:lnTo>
                  <a:pt x="52267" y="4065"/>
                </a:lnTo>
                <a:lnTo>
                  <a:pt x="51691" y="4281"/>
                </a:lnTo>
                <a:lnTo>
                  <a:pt x="51152" y="4461"/>
                </a:lnTo>
                <a:lnTo>
                  <a:pt x="50666" y="4605"/>
                </a:lnTo>
                <a:lnTo>
                  <a:pt x="50288" y="4713"/>
                </a:lnTo>
                <a:lnTo>
                  <a:pt x="49929" y="4803"/>
                </a:lnTo>
                <a:lnTo>
                  <a:pt x="49929" y="4803"/>
                </a:lnTo>
                <a:lnTo>
                  <a:pt x="50162" y="4946"/>
                </a:lnTo>
                <a:lnTo>
                  <a:pt x="50774" y="5324"/>
                </a:lnTo>
                <a:lnTo>
                  <a:pt x="51170" y="5576"/>
                </a:lnTo>
                <a:lnTo>
                  <a:pt x="51601" y="5864"/>
                </a:lnTo>
                <a:lnTo>
                  <a:pt x="52051" y="6188"/>
                </a:lnTo>
                <a:lnTo>
                  <a:pt x="52482" y="6529"/>
                </a:lnTo>
                <a:lnTo>
                  <a:pt x="52896" y="6871"/>
                </a:lnTo>
                <a:lnTo>
                  <a:pt x="53274" y="7213"/>
                </a:lnTo>
                <a:lnTo>
                  <a:pt x="53436" y="7393"/>
                </a:lnTo>
                <a:lnTo>
                  <a:pt x="53580" y="7554"/>
                </a:lnTo>
                <a:lnTo>
                  <a:pt x="53688" y="7734"/>
                </a:lnTo>
                <a:lnTo>
                  <a:pt x="53795" y="7896"/>
                </a:lnTo>
                <a:lnTo>
                  <a:pt x="53867" y="8040"/>
                </a:lnTo>
                <a:lnTo>
                  <a:pt x="53903" y="8184"/>
                </a:lnTo>
                <a:lnTo>
                  <a:pt x="53921" y="8328"/>
                </a:lnTo>
                <a:lnTo>
                  <a:pt x="53903" y="8472"/>
                </a:lnTo>
                <a:lnTo>
                  <a:pt x="53849" y="8580"/>
                </a:lnTo>
                <a:lnTo>
                  <a:pt x="53759" y="8705"/>
                </a:lnTo>
                <a:lnTo>
                  <a:pt x="53616" y="8795"/>
                </a:lnTo>
                <a:lnTo>
                  <a:pt x="53454" y="8885"/>
                </a:lnTo>
                <a:lnTo>
                  <a:pt x="53454" y="8885"/>
                </a:lnTo>
                <a:lnTo>
                  <a:pt x="53220" y="8957"/>
                </a:lnTo>
                <a:lnTo>
                  <a:pt x="52896" y="9011"/>
                </a:lnTo>
                <a:lnTo>
                  <a:pt x="52518" y="9065"/>
                </a:lnTo>
                <a:lnTo>
                  <a:pt x="52069" y="9101"/>
                </a:lnTo>
                <a:lnTo>
                  <a:pt x="51565" y="9119"/>
                </a:lnTo>
                <a:lnTo>
                  <a:pt x="51008" y="9137"/>
                </a:lnTo>
                <a:lnTo>
                  <a:pt x="49695" y="9155"/>
                </a:lnTo>
                <a:lnTo>
                  <a:pt x="48202" y="9119"/>
                </a:lnTo>
                <a:lnTo>
                  <a:pt x="46547" y="9065"/>
                </a:lnTo>
                <a:lnTo>
                  <a:pt x="44731" y="8993"/>
                </a:lnTo>
                <a:lnTo>
                  <a:pt x="42824" y="8885"/>
                </a:lnTo>
                <a:lnTo>
                  <a:pt x="38742" y="8670"/>
                </a:lnTo>
                <a:lnTo>
                  <a:pt x="34533" y="8454"/>
                </a:lnTo>
                <a:lnTo>
                  <a:pt x="32447" y="8364"/>
                </a:lnTo>
                <a:lnTo>
                  <a:pt x="30396" y="8274"/>
                </a:lnTo>
                <a:lnTo>
                  <a:pt x="28436" y="8220"/>
                </a:lnTo>
                <a:lnTo>
                  <a:pt x="26583" y="8184"/>
                </a:lnTo>
                <a:lnTo>
                  <a:pt x="26583" y="8184"/>
                </a:lnTo>
                <a:lnTo>
                  <a:pt x="22914" y="8166"/>
                </a:lnTo>
                <a:lnTo>
                  <a:pt x="19587" y="8184"/>
                </a:lnTo>
                <a:lnTo>
                  <a:pt x="16601" y="8220"/>
                </a:lnTo>
                <a:lnTo>
                  <a:pt x="13921" y="8274"/>
                </a:lnTo>
                <a:lnTo>
                  <a:pt x="11547" y="8328"/>
                </a:lnTo>
                <a:lnTo>
                  <a:pt x="9479" y="8400"/>
                </a:lnTo>
                <a:lnTo>
                  <a:pt x="6134" y="8490"/>
                </a:lnTo>
                <a:lnTo>
                  <a:pt x="4839" y="8508"/>
                </a:lnTo>
                <a:lnTo>
                  <a:pt x="3778" y="8508"/>
                </a:lnTo>
                <a:lnTo>
                  <a:pt x="3328" y="8508"/>
                </a:lnTo>
                <a:lnTo>
                  <a:pt x="2950" y="8472"/>
                </a:lnTo>
                <a:lnTo>
                  <a:pt x="2608" y="8436"/>
                </a:lnTo>
                <a:lnTo>
                  <a:pt x="2321" y="8400"/>
                </a:lnTo>
                <a:lnTo>
                  <a:pt x="2087" y="8346"/>
                </a:lnTo>
                <a:lnTo>
                  <a:pt x="1907" y="8274"/>
                </a:lnTo>
                <a:lnTo>
                  <a:pt x="1763" y="8184"/>
                </a:lnTo>
                <a:lnTo>
                  <a:pt x="1655" y="8094"/>
                </a:lnTo>
                <a:lnTo>
                  <a:pt x="1637" y="8040"/>
                </a:lnTo>
                <a:lnTo>
                  <a:pt x="1601" y="7968"/>
                </a:lnTo>
                <a:lnTo>
                  <a:pt x="1601" y="7842"/>
                </a:lnTo>
                <a:lnTo>
                  <a:pt x="1619" y="7698"/>
                </a:lnTo>
                <a:lnTo>
                  <a:pt x="1691" y="7518"/>
                </a:lnTo>
                <a:lnTo>
                  <a:pt x="1691" y="7518"/>
                </a:lnTo>
                <a:lnTo>
                  <a:pt x="1889" y="7123"/>
                </a:lnTo>
                <a:lnTo>
                  <a:pt x="2105" y="6727"/>
                </a:lnTo>
                <a:lnTo>
                  <a:pt x="2321" y="6385"/>
                </a:lnTo>
                <a:lnTo>
                  <a:pt x="2555" y="6044"/>
                </a:lnTo>
                <a:lnTo>
                  <a:pt x="2770" y="5738"/>
                </a:lnTo>
                <a:lnTo>
                  <a:pt x="3004" y="5468"/>
                </a:lnTo>
                <a:lnTo>
                  <a:pt x="3220" y="5198"/>
                </a:lnTo>
                <a:lnTo>
                  <a:pt x="3436" y="4982"/>
                </a:lnTo>
                <a:lnTo>
                  <a:pt x="3814" y="4605"/>
                </a:lnTo>
                <a:lnTo>
                  <a:pt x="4119" y="4335"/>
                </a:lnTo>
                <a:lnTo>
                  <a:pt x="4389" y="4119"/>
                </a:lnTo>
                <a:lnTo>
                  <a:pt x="4389" y="4119"/>
                </a:lnTo>
                <a:close/>
              </a:path>
            </a:pathLst>
          </a:custGeom>
          <a:solidFill>
            <a:schemeClr val="accent6">
              <a:lumMod val="20000"/>
              <a:lumOff val="8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Cambria" panose="02040503050406030204" pitchFamily="18" charset="0"/>
              <a:ea typeface="Cambria" panose="02040503050406030204" pitchFamily="18" charset="0"/>
              <a:cs typeface="Arial"/>
              <a:sym typeface="Arial"/>
            </a:endParaRPr>
          </a:p>
        </p:txBody>
      </p:sp>
      <p:sp>
        <p:nvSpPr>
          <p:cNvPr id="23" name="Google Shape;1886;p48">
            <a:extLst>
              <a:ext uri="{FF2B5EF4-FFF2-40B4-BE49-F238E27FC236}">
                <a16:creationId xmlns:a16="http://schemas.microsoft.com/office/drawing/2014/main" id="{A2E7ACB8-81BD-DA59-BA68-81720A2DE103}"/>
              </a:ext>
            </a:extLst>
          </p:cNvPr>
          <p:cNvSpPr txBox="1">
            <a:spLocks/>
          </p:cNvSpPr>
          <p:nvPr/>
        </p:nvSpPr>
        <p:spPr>
          <a:xfrm>
            <a:off x="2447374" y="-64196"/>
            <a:ext cx="7297253" cy="1234696"/>
          </a:xfrm>
          <a:prstGeom prst="rect">
            <a:avLst/>
          </a:prstGeom>
        </p:spPr>
        <p:txBody>
          <a:bodyPr spcFirstLastPara="1" wrap="square" lIns="121900" tIns="121900" rIns="121900" bIns="1219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5B595B"/>
              </a:buClr>
              <a:buSzPts val="1100"/>
              <a:buFont typeface="Arial" panose="020B0604020202020204" pitchFamily="34" charset="0"/>
              <a:buNone/>
            </a:pPr>
            <a:r>
              <a:rPr lang="en-US" sz="5333" b="1" dirty="0" err="1">
                <a:solidFill>
                  <a:srgbClr val="C00000"/>
                </a:solidFill>
                <a:latin typeface="Cambria" panose="02040503050406030204" pitchFamily="18" charset="0"/>
                <a:ea typeface="Cambria" panose="02040503050406030204" pitchFamily="18" charset="0"/>
              </a:rPr>
              <a:t>Cùng</a:t>
            </a:r>
            <a:r>
              <a:rPr lang="en-US" sz="5333" b="1" dirty="0">
                <a:solidFill>
                  <a:srgbClr val="C00000"/>
                </a:solidFill>
                <a:latin typeface="Cambria" panose="02040503050406030204" pitchFamily="18" charset="0"/>
                <a:ea typeface="Cambria" panose="02040503050406030204" pitchFamily="18" charset="0"/>
              </a:rPr>
              <a:t> </a:t>
            </a:r>
            <a:r>
              <a:rPr lang="en-US" sz="5333" b="1" dirty="0" err="1">
                <a:solidFill>
                  <a:srgbClr val="C00000"/>
                </a:solidFill>
                <a:latin typeface="Cambria" panose="02040503050406030204" pitchFamily="18" charset="0"/>
                <a:ea typeface="Cambria" panose="02040503050406030204" pitchFamily="18" charset="0"/>
              </a:rPr>
              <a:t>tìm</a:t>
            </a:r>
            <a:r>
              <a:rPr lang="en-US" sz="5333" b="1" dirty="0">
                <a:solidFill>
                  <a:srgbClr val="C00000"/>
                </a:solidFill>
                <a:latin typeface="Cambria" panose="02040503050406030204" pitchFamily="18" charset="0"/>
                <a:ea typeface="Cambria" panose="02040503050406030204" pitchFamily="18" charset="0"/>
              </a:rPr>
              <a:t> </a:t>
            </a:r>
            <a:r>
              <a:rPr lang="en-US" sz="5333" b="1" dirty="0" err="1">
                <a:solidFill>
                  <a:srgbClr val="C00000"/>
                </a:solidFill>
                <a:latin typeface="Cambria" panose="02040503050406030204" pitchFamily="18" charset="0"/>
                <a:ea typeface="Cambria" panose="02040503050406030204" pitchFamily="18" charset="0"/>
              </a:rPr>
              <a:t>hiểu</a:t>
            </a:r>
            <a:r>
              <a:rPr lang="en-US" sz="5333" b="1" dirty="0">
                <a:solidFill>
                  <a:srgbClr val="C00000"/>
                </a:solidFill>
                <a:latin typeface="Cambria" panose="02040503050406030204" pitchFamily="18" charset="0"/>
                <a:ea typeface="Cambria" panose="02040503050406030204" pitchFamily="18" charset="0"/>
              </a:rPr>
              <a:t> </a:t>
            </a:r>
            <a:r>
              <a:rPr lang="en-US" sz="5333" b="1" dirty="0" err="1">
                <a:solidFill>
                  <a:srgbClr val="C00000"/>
                </a:solidFill>
                <a:latin typeface="Cambria" panose="02040503050406030204" pitchFamily="18" charset="0"/>
                <a:ea typeface="Cambria" panose="02040503050406030204" pitchFamily="18" charset="0"/>
              </a:rPr>
              <a:t>bài</a:t>
            </a:r>
            <a:endParaRPr lang="en-US" sz="5333" b="1" dirty="0">
              <a:solidFill>
                <a:srgbClr val="C00000"/>
              </a:solidFill>
              <a:latin typeface="Cambria" panose="02040503050406030204" pitchFamily="18" charset="0"/>
              <a:ea typeface="Cambria" panose="02040503050406030204" pitchFamily="18" charset="0"/>
            </a:endParaRPr>
          </a:p>
        </p:txBody>
      </p:sp>
      <p:sp>
        <p:nvSpPr>
          <p:cNvPr id="27" name="TextBox 26">
            <a:extLst>
              <a:ext uri="{FF2B5EF4-FFF2-40B4-BE49-F238E27FC236}">
                <a16:creationId xmlns:a16="http://schemas.microsoft.com/office/drawing/2014/main" id="{9BF377C1-52B3-1A37-E6EF-15C5863F68D1}"/>
              </a:ext>
            </a:extLst>
          </p:cNvPr>
          <p:cNvSpPr txBox="1"/>
          <p:nvPr/>
        </p:nvSpPr>
        <p:spPr>
          <a:xfrm>
            <a:off x="942975" y="2835292"/>
            <a:ext cx="10277475" cy="1200329"/>
          </a:xfrm>
          <a:prstGeom prst="rect">
            <a:avLst/>
          </a:prstGeom>
          <a:noFill/>
        </p:spPr>
        <p:txBody>
          <a:bodyPr wrap="square" rtlCol="0">
            <a:spAutoFit/>
          </a:bodyPr>
          <a:lstStyle/>
          <a:p>
            <a:pPr defTabSz="1219170">
              <a:buClr>
                <a:srgbClr val="000000"/>
              </a:buClr>
            </a:pPr>
            <a:r>
              <a:rPr lang="nl-NL" sz="3600" dirty="0">
                <a:latin typeface="Cambria" panose="02040503050406030204" pitchFamily="18" charset="0"/>
                <a:ea typeface="Cambria" panose="02040503050406030204" pitchFamily="18" charset="0"/>
                <a:cs typeface="Calibri" panose="020F0502020204030204" pitchFamily="34" charset="0"/>
              </a:rPr>
              <a:t>Đôi cò bay đến khóm tre nhà Bua Kham để làm tổ và sinh con. </a:t>
            </a:r>
            <a:endParaRPr lang="en-US" sz="5400" kern="0" dirty="0">
              <a:solidFill>
                <a:srgbClr val="C41B0F"/>
              </a:solidFill>
              <a:latin typeface="Cambria" panose="02040503050406030204" pitchFamily="18" charset="0"/>
              <a:ea typeface="Cambria" panose="02040503050406030204" pitchFamily="18" charset="0"/>
              <a:cs typeface="Calibri" panose="020F0502020204030204" pitchFamily="34" charset="0"/>
              <a:sym typeface="Arial"/>
            </a:endParaRPr>
          </a:p>
        </p:txBody>
      </p:sp>
      <p:grpSp>
        <p:nvGrpSpPr>
          <p:cNvPr id="28" name="Group 27">
            <a:extLst>
              <a:ext uri="{FF2B5EF4-FFF2-40B4-BE49-F238E27FC236}">
                <a16:creationId xmlns:a16="http://schemas.microsoft.com/office/drawing/2014/main" id="{DC5F4252-99EA-53EC-DF7A-DFC8A32BD639}"/>
              </a:ext>
            </a:extLst>
          </p:cNvPr>
          <p:cNvGrpSpPr/>
          <p:nvPr/>
        </p:nvGrpSpPr>
        <p:grpSpPr>
          <a:xfrm>
            <a:off x="764686" y="943561"/>
            <a:ext cx="9722339" cy="1645566"/>
            <a:chOff x="214006" y="715018"/>
            <a:chExt cx="7291754" cy="1234175"/>
          </a:xfrm>
        </p:grpSpPr>
        <p:grpSp>
          <p:nvGrpSpPr>
            <p:cNvPr id="29" name="Group 28">
              <a:extLst>
                <a:ext uri="{FF2B5EF4-FFF2-40B4-BE49-F238E27FC236}">
                  <a16:creationId xmlns:a16="http://schemas.microsoft.com/office/drawing/2014/main" id="{8EAE3E50-BA75-678F-24E1-0C36FA2C9FC4}"/>
                </a:ext>
              </a:extLst>
            </p:cNvPr>
            <p:cNvGrpSpPr/>
            <p:nvPr/>
          </p:nvGrpSpPr>
          <p:grpSpPr>
            <a:xfrm>
              <a:off x="985759" y="1014803"/>
              <a:ext cx="6520001" cy="843420"/>
              <a:chOff x="1235852" y="1132815"/>
              <a:chExt cx="6520001" cy="843420"/>
            </a:xfrm>
          </p:grpSpPr>
          <p:sp>
            <p:nvSpPr>
              <p:cNvPr id="31" name="Rectangle: Rounded Corners 30">
                <a:extLst>
                  <a:ext uri="{FF2B5EF4-FFF2-40B4-BE49-F238E27FC236}">
                    <a16:creationId xmlns:a16="http://schemas.microsoft.com/office/drawing/2014/main" id="{05D9B7CB-8711-2260-2F37-E747F8093B69}"/>
                  </a:ext>
                </a:extLst>
              </p:cNvPr>
              <p:cNvSpPr/>
              <p:nvPr/>
            </p:nvSpPr>
            <p:spPr>
              <a:xfrm>
                <a:off x="1235852" y="1132815"/>
                <a:ext cx="6509966" cy="830997"/>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dirty="0">
                  <a:solidFill>
                    <a:srgbClr val="002060"/>
                  </a:solidFill>
                  <a:latin typeface="Cambria" panose="02040503050406030204" pitchFamily="18" charset="0"/>
                  <a:ea typeface="Cambria" panose="02040503050406030204" pitchFamily="18" charset="0"/>
                  <a:sym typeface="Arial"/>
                </a:endParaRPr>
              </a:p>
            </p:txBody>
          </p:sp>
          <p:sp>
            <p:nvSpPr>
              <p:cNvPr id="32" name="TextBox 31">
                <a:extLst>
                  <a:ext uri="{FF2B5EF4-FFF2-40B4-BE49-F238E27FC236}">
                    <a16:creationId xmlns:a16="http://schemas.microsoft.com/office/drawing/2014/main" id="{CB914FE4-4658-275D-D67B-A400C123BF6A}"/>
                  </a:ext>
                </a:extLst>
              </p:cNvPr>
              <p:cNvSpPr txBox="1"/>
              <p:nvPr/>
            </p:nvSpPr>
            <p:spPr>
              <a:xfrm>
                <a:off x="1497927" y="1168321"/>
                <a:ext cx="6257926" cy="807914"/>
              </a:xfrm>
              <a:prstGeom prst="rect">
                <a:avLst/>
              </a:prstGeom>
              <a:noFill/>
            </p:spPr>
            <p:txBody>
              <a:bodyPr wrap="square" rtlCol="0">
                <a:spAutoFit/>
              </a:bodyPr>
              <a:lstStyle/>
              <a:p>
                <a:pPr algn="ctr" defTabSz="1219170">
                  <a:buClr>
                    <a:srgbClr val="000000"/>
                  </a:buClr>
                  <a:defRPr/>
                </a:pPr>
                <a:r>
                  <a:rPr lang="en-US" sz="3200" b="1" kern="0" dirty="0">
                    <a:solidFill>
                      <a:srgbClr val="002060"/>
                    </a:solidFill>
                    <a:latin typeface="Cambria" panose="02040503050406030204" pitchFamily="18" charset="0"/>
                    <a:ea typeface="Cambria" panose="02040503050406030204" pitchFamily="18" charset="0"/>
                    <a:cs typeface="Arial"/>
                    <a:sym typeface="Arial"/>
                  </a:rPr>
                  <a:t>1.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Đôi</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cò</a:t>
                </a:r>
                <a:r>
                  <a:rPr lang="en-US" sz="3200" b="1" kern="0" dirty="0">
                    <a:solidFill>
                      <a:srgbClr val="002060"/>
                    </a:solidFill>
                    <a:latin typeface="Cambria" panose="02040503050406030204" pitchFamily="18" charset="0"/>
                    <a:ea typeface="Cambria" panose="02040503050406030204" pitchFamily="18" charset="0"/>
                    <a:cs typeface="Arial"/>
                    <a:sym typeface="Arial"/>
                  </a:rPr>
                  <a:t> bay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đến</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khóm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tre</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nhà</a:t>
                </a:r>
                <a:r>
                  <a:rPr lang="en-US" sz="3200" b="1" kern="0" dirty="0">
                    <a:solidFill>
                      <a:srgbClr val="002060"/>
                    </a:solidFill>
                    <a:latin typeface="Cambria" panose="02040503050406030204" pitchFamily="18" charset="0"/>
                    <a:ea typeface="Cambria" panose="02040503050406030204" pitchFamily="18" charset="0"/>
                    <a:cs typeface="Arial"/>
                    <a:sym typeface="Arial"/>
                  </a:rPr>
                  <a:t> Bua Kham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để</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làm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gì</a:t>
                </a:r>
                <a:r>
                  <a:rPr lang="en-US" sz="3200" b="1" kern="0" dirty="0">
                    <a:solidFill>
                      <a:srgbClr val="002060"/>
                    </a:solidFill>
                    <a:latin typeface="Cambria" panose="02040503050406030204" pitchFamily="18" charset="0"/>
                    <a:ea typeface="Cambria" panose="02040503050406030204" pitchFamily="18" charset="0"/>
                    <a:cs typeface="Arial"/>
                    <a:sym typeface="Arial"/>
                  </a:rPr>
                  <a:t>? Chi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tiết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nào</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giúp</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em</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biết</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điều</a:t>
                </a:r>
                <a:r>
                  <a:rPr lang="en-US" sz="3200" b="1" kern="0" dirty="0">
                    <a:solidFill>
                      <a:srgbClr val="002060"/>
                    </a:solidFill>
                    <a:latin typeface="Cambria" panose="02040503050406030204" pitchFamily="18" charset="0"/>
                    <a:ea typeface="Cambria" panose="02040503050406030204" pitchFamily="18" charset="0"/>
                    <a:cs typeface="Arial"/>
                    <a:sym typeface="Arial"/>
                  </a:rPr>
                  <a:t> </a:t>
                </a:r>
                <a:r>
                  <a:rPr lang="en-US" sz="3200" b="1" kern="0" dirty="0" err="1">
                    <a:solidFill>
                      <a:srgbClr val="002060"/>
                    </a:solidFill>
                    <a:latin typeface="Cambria" panose="02040503050406030204" pitchFamily="18" charset="0"/>
                    <a:ea typeface="Cambria" panose="02040503050406030204" pitchFamily="18" charset="0"/>
                    <a:cs typeface="Arial"/>
                    <a:sym typeface="Arial"/>
                  </a:rPr>
                  <a:t>đó</a:t>
                </a:r>
                <a:r>
                  <a:rPr lang="en-US" sz="3200" b="1" kern="0" dirty="0">
                    <a:solidFill>
                      <a:srgbClr val="002060"/>
                    </a:solidFill>
                    <a:latin typeface="Cambria" panose="02040503050406030204" pitchFamily="18" charset="0"/>
                    <a:ea typeface="Cambria" panose="02040503050406030204" pitchFamily="18" charset="0"/>
                    <a:cs typeface="Arial"/>
                    <a:sym typeface="Arial"/>
                  </a:rPr>
                  <a:t>?</a:t>
                </a:r>
              </a:p>
            </p:txBody>
          </p:sp>
        </p:grpSp>
        <p:pic>
          <p:nvPicPr>
            <p:cNvPr id="30" name="Picture 4" descr="Set of cute handdrawn little owls asking questions feeling love showing thumb up laughing">
              <a:extLst>
                <a:ext uri="{FF2B5EF4-FFF2-40B4-BE49-F238E27FC236}">
                  <a16:creationId xmlns:a16="http://schemas.microsoft.com/office/drawing/2014/main" id="{1D08A86E-2606-B087-CAE2-BC08BC475809}"/>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33" b="45208" l="4633" r="42173">
                          <a14:foregroundMark x1="10224" y1="15495" x2="10224" y2="15495"/>
                          <a14:foregroundMark x1="10543" y1="16613" x2="10543" y2="16613"/>
                          <a14:foregroundMark x1="9105" y1="16773" x2="10383" y2="18371"/>
                          <a14:foregroundMark x1="11661" y1="17412" x2="12141" y2="19010"/>
                          <a14:foregroundMark x1="30511" y1="41534" x2="30511" y2="44569"/>
                          <a14:foregroundMark x1="24121" y1="42492" x2="23802" y2="45208"/>
                        </a14:backgroundRemoval>
                      </a14:imgEffect>
                    </a14:imgLayer>
                  </a14:imgProps>
                </a:ext>
                <a:ext uri="{28A0092B-C50C-407E-A947-70E740481C1C}">
                  <a14:useLocalDpi xmlns:a14="http://schemas.microsoft.com/office/drawing/2010/main" val="0"/>
                </a:ext>
              </a:extLst>
            </a:blip>
            <a:srcRect r="52920" b="50730"/>
            <a:stretch/>
          </p:blipFill>
          <p:spPr bwMode="auto">
            <a:xfrm>
              <a:off x="214006" y="715018"/>
              <a:ext cx="1179322" cy="1234175"/>
            </a:xfrm>
            <a:prstGeom prst="rect">
              <a:avLst/>
            </a:prstGeom>
            <a:noFill/>
            <a:extLst>
              <a:ext uri="{909E8E84-426E-40DD-AFC4-6F175D3DCCD1}">
                <a14:hiddenFill xmlns:a14="http://schemas.microsoft.com/office/drawing/2010/main">
                  <a:solidFill>
                    <a:srgbClr val="FFFFFF"/>
                  </a:solidFill>
                </a14:hiddenFill>
              </a:ext>
            </a:extLst>
          </p:spPr>
        </p:pic>
      </p:grpSp>
      <p:pic>
        <p:nvPicPr>
          <p:cNvPr id="34" name="Picture 33">
            <a:extLst>
              <a:ext uri="{FF2B5EF4-FFF2-40B4-BE49-F238E27FC236}">
                <a16:creationId xmlns:a16="http://schemas.microsoft.com/office/drawing/2014/main" id="{A58F7DE8-2DDB-6D07-5A79-400EFA3D12B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86650" y="3184525"/>
            <a:ext cx="4810125" cy="3206750"/>
          </a:xfrm>
          <a:prstGeom prst="rect">
            <a:avLst/>
          </a:prstGeom>
        </p:spPr>
      </p:pic>
      <p:grpSp>
        <p:nvGrpSpPr>
          <p:cNvPr id="35" name="Nhóm 5">
            <a:extLst>
              <a:ext uri="{FF2B5EF4-FFF2-40B4-BE49-F238E27FC236}">
                <a16:creationId xmlns:a16="http://schemas.microsoft.com/office/drawing/2014/main" id="{0C7270DA-49BB-5811-B49A-7CF95DE08D2C}"/>
              </a:ext>
            </a:extLst>
          </p:cNvPr>
          <p:cNvGrpSpPr/>
          <p:nvPr/>
        </p:nvGrpSpPr>
        <p:grpSpPr>
          <a:xfrm>
            <a:off x="573698" y="4410075"/>
            <a:ext cx="7160602" cy="2018532"/>
            <a:chOff x="1274150" y="1803037"/>
            <a:chExt cx="4651446" cy="2832461"/>
          </a:xfrm>
        </p:grpSpPr>
        <p:sp>
          <p:nvSpPr>
            <p:cNvPr id="36" name="Hình chữ nhật: Góc Tròn 13">
              <a:extLst>
                <a:ext uri="{FF2B5EF4-FFF2-40B4-BE49-F238E27FC236}">
                  <a16:creationId xmlns:a16="http://schemas.microsoft.com/office/drawing/2014/main" id="{A22DFF26-09B5-5F91-153F-D6EF21D95682}"/>
                </a:ext>
              </a:extLst>
            </p:cNvPr>
            <p:cNvSpPr/>
            <p:nvPr/>
          </p:nvSpPr>
          <p:spPr>
            <a:xfrm>
              <a:off x="1274150" y="1803037"/>
              <a:ext cx="4651446" cy="2832461"/>
            </a:xfrm>
            <a:custGeom>
              <a:avLst/>
              <a:gdLst>
                <a:gd name="connsiteX0" fmla="*/ 0 w 4651446"/>
                <a:gd name="connsiteY0" fmla="*/ 472086 h 2832461"/>
                <a:gd name="connsiteX1" fmla="*/ 472086 w 4651446"/>
                <a:gd name="connsiteY1" fmla="*/ 0 h 2832461"/>
                <a:gd name="connsiteX2" fmla="*/ 4179360 w 4651446"/>
                <a:gd name="connsiteY2" fmla="*/ 0 h 2832461"/>
                <a:gd name="connsiteX3" fmla="*/ 4651446 w 4651446"/>
                <a:gd name="connsiteY3" fmla="*/ 472086 h 2832461"/>
                <a:gd name="connsiteX4" fmla="*/ 4651446 w 4651446"/>
                <a:gd name="connsiteY4" fmla="*/ 2360375 h 2832461"/>
                <a:gd name="connsiteX5" fmla="*/ 4179360 w 4651446"/>
                <a:gd name="connsiteY5" fmla="*/ 2832461 h 2832461"/>
                <a:gd name="connsiteX6" fmla="*/ 472086 w 4651446"/>
                <a:gd name="connsiteY6" fmla="*/ 2832461 h 2832461"/>
                <a:gd name="connsiteX7" fmla="*/ 0 w 4651446"/>
                <a:gd name="connsiteY7" fmla="*/ 2360375 h 2832461"/>
                <a:gd name="connsiteX8" fmla="*/ 0 w 4651446"/>
                <a:gd name="connsiteY8" fmla="*/ 472086 h 28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1446" h="2832461" fill="none" extrusionOk="0">
                  <a:moveTo>
                    <a:pt x="0" y="472086"/>
                  </a:moveTo>
                  <a:cubicBezTo>
                    <a:pt x="40045" y="181907"/>
                    <a:pt x="226467" y="30742"/>
                    <a:pt x="472086" y="0"/>
                  </a:cubicBezTo>
                  <a:cubicBezTo>
                    <a:pt x="1007552" y="-106144"/>
                    <a:pt x="3239721" y="-57456"/>
                    <a:pt x="4179360" y="0"/>
                  </a:cubicBezTo>
                  <a:cubicBezTo>
                    <a:pt x="4454163" y="7422"/>
                    <a:pt x="4656778" y="211385"/>
                    <a:pt x="4651446" y="472086"/>
                  </a:cubicBezTo>
                  <a:cubicBezTo>
                    <a:pt x="4661974" y="719383"/>
                    <a:pt x="4692284" y="1986641"/>
                    <a:pt x="4651446" y="2360375"/>
                  </a:cubicBezTo>
                  <a:cubicBezTo>
                    <a:pt x="4659681" y="2632783"/>
                    <a:pt x="4446136" y="2813502"/>
                    <a:pt x="4179360" y="2832461"/>
                  </a:cubicBezTo>
                  <a:cubicBezTo>
                    <a:pt x="2982039" y="2803464"/>
                    <a:pt x="1970405" y="2759097"/>
                    <a:pt x="472086" y="2832461"/>
                  </a:cubicBezTo>
                  <a:cubicBezTo>
                    <a:pt x="236823" y="2790179"/>
                    <a:pt x="11270" y="2574811"/>
                    <a:pt x="0" y="2360375"/>
                  </a:cubicBezTo>
                  <a:cubicBezTo>
                    <a:pt x="35420" y="1949088"/>
                    <a:pt x="-32758" y="1104148"/>
                    <a:pt x="0" y="472086"/>
                  </a:cubicBezTo>
                  <a:close/>
                </a:path>
                <a:path w="4651446" h="2832461" stroke="0" extrusionOk="0">
                  <a:moveTo>
                    <a:pt x="0" y="472086"/>
                  </a:moveTo>
                  <a:cubicBezTo>
                    <a:pt x="10258" y="207877"/>
                    <a:pt x="194394" y="42492"/>
                    <a:pt x="472086" y="0"/>
                  </a:cubicBezTo>
                  <a:cubicBezTo>
                    <a:pt x="2241061" y="-6525"/>
                    <a:pt x="3533559" y="152743"/>
                    <a:pt x="4179360" y="0"/>
                  </a:cubicBezTo>
                  <a:cubicBezTo>
                    <a:pt x="4448247" y="4271"/>
                    <a:pt x="4639436" y="228772"/>
                    <a:pt x="4651446" y="472086"/>
                  </a:cubicBezTo>
                  <a:cubicBezTo>
                    <a:pt x="4631400" y="1367291"/>
                    <a:pt x="4751972" y="1855055"/>
                    <a:pt x="4651446" y="2360375"/>
                  </a:cubicBezTo>
                  <a:cubicBezTo>
                    <a:pt x="4700840" y="2616789"/>
                    <a:pt x="4433951" y="2839395"/>
                    <a:pt x="4179360" y="2832461"/>
                  </a:cubicBezTo>
                  <a:cubicBezTo>
                    <a:pt x="3022088" y="2946295"/>
                    <a:pt x="2316726" y="2831815"/>
                    <a:pt x="472086" y="2832461"/>
                  </a:cubicBezTo>
                  <a:cubicBezTo>
                    <a:pt x="217839" y="2846527"/>
                    <a:pt x="-6038" y="2587286"/>
                    <a:pt x="0" y="2360375"/>
                  </a:cubicBezTo>
                  <a:cubicBezTo>
                    <a:pt x="35372" y="1531867"/>
                    <a:pt x="744" y="1269924"/>
                    <a:pt x="0" y="472086"/>
                  </a:cubicBezTo>
                  <a:close/>
                </a:path>
              </a:pathLst>
            </a:custGeom>
            <a:solidFill>
              <a:schemeClr val="accent4">
                <a:lumMod val="20000"/>
                <a:lumOff val="80000"/>
              </a:schemeClr>
            </a:solidFill>
            <a:ln w="38100">
              <a:solidFill>
                <a:srgbClr val="00B0F0"/>
              </a:solidFill>
              <a:prstDash val="dash"/>
              <a:extLst>
                <a:ext uri="{C807C97D-BFC1-408E-A445-0C87EB9F89A2}">
                  <ask:lineSketchStyleProps xmlns="" xmlns:ask="http://schemas.microsoft.com/office/drawing/2018/sketchyshapes" sd="4134909596">
                    <a:custGeom>
                      <a:avLst/>
                      <a:gdLst>
                        <a:gd name="connsiteX0" fmla="*/ 0 w 7160602"/>
                        <a:gd name="connsiteY0" fmla="*/ 336428 h 2018532"/>
                        <a:gd name="connsiteX1" fmla="*/ 726746 w 7160602"/>
                        <a:gd name="connsiteY1" fmla="*/ 0 h 2018532"/>
                        <a:gd name="connsiteX2" fmla="*/ 6433855 w 7160602"/>
                        <a:gd name="connsiteY2" fmla="*/ 0 h 2018532"/>
                        <a:gd name="connsiteX3" fmla="*/ 7160602 w 7160602"/>
                        <a:gd name="connsiteY3" fmla="*/ 336428 h 2018532"/>
                        <a:gd name="connsiteX4" fmla="*/ 7160602 w 7160602"/>
                        <a:gd name="connsiteY4" fmla="*/ 1682103 h 2018532"/>
                        <a:gd name="connsiteX5" fmla="*/ 6433855 w 7160602"/>
                        <a:gd name="connsiteY5" fmla="*/ 2018532 h 2018532"/>
                        <a:gd name="connsiteX6" fmla="*/ 726746 w 7160602"/>
                        <a:gd name="connsiteY6" fmla="*/ 2018532 h 2018532"/>
                        <a:gd name="connsiteX7" fmla="*/ 0 w 7160602"/>
                        <a:gd name="connsiteY7" fmla="*/ 1682103 h 2018532"/>
                        <a:gd name="connsiteX8" fmla="*/ 0 w 7160602"/>
                        <a:gd name="connsiteY8" fmla="*/ 336428 h 2018532"/>
                        <a:gd name="connsiteX0" fmla="*/ 0 w 7160602"/>
                        <a:gd name="connsiteY0" fmla="*/ 336428 h 2018532"/>
                        <a:gd name="connsiteX1" fmla="*/ 726746 w 7160602"/>
                        <a:gd name="connsiteY1" fmla="*/ 0 h 2018532"/>
                        <a:gd name="connsiteX2" fmla="*/ 6433855 w 7160602"/>
                        <a:gd name="connsiteY2" fmla="*/ 0 h 2018532"/>
                        <a:gd name="connsiteX3" fmla="*/ 7160602 w 7160602"/>
                        <a:gd name="connsiteY3" fmla="*/ 336428 h 2018532"/>
                        <a:gd name="connsiteX4" fmla="*/ 7160602 w 7160602"/>
                        <a:gd name="connsiteY4" fmla="*/ 1682103 h 2018532"/>
                        <a:gd name="connsiteX5" fmla="*/ 6433855 w 7160602"/>
                        <a:gd name="connsiteY5" fmla="*/ 2018532 h 2018532"/>
                        <a:gd name="connsiteX6" fmla="*/ 726746 w 7160602"/>
                        <a:gd name="connsiteY6" fmla="*/ 2018532 h 2018532"/>
                        <a:gd name="connsiteX7" fmla="*/ 0 w 7160602"/>
                        <a:gd name="connsiteY7" fmla="*/ 1682103 h 2018532"/>
                        <a:gd name="connsiteX8" fmla="*/ 0 w 7160602"/>
                        <a:gd name="connsiteY8" fmla="*/ 336428 h 2018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60602" h="2018532" fill="none" extrusionOk="0">
                          <a:moveTo>
                            <a:pt x="0" y="336428"/>
                          </a:moveTo>
                          <a:cubicBezTo>
                            <a:pt x="64908" y="127234"/>
                            <a:pt x="363414" y="51989"/>
                            <a:pt x="726746" y="0"/>
                          </a:cubicBezTo>
                          <a:cubicBezTo>
                            <a:pt x="1718821" y="-177751"/>
                            <a:pt x="4996793" y="-239073"/>
                            <a:pt x="6433855" y="0"/>
                          </a:cubicBezTo>
                          <a:cubicBezTo>
                            <a:pt x="6874214" y="14419"/>
                            <a:pt x="7186798" y="150725"/>
                            <a:pt x="7160602" y="336428"/>
                          </a:cubicBezTo>
                          <a:cubicBezTo>
                            <a:pt x="7173568" y="474378"/>
                            <a:pt x="7234621" y="1430410"/>
                            <a:pt x="7160602" y="1682103"/>
                          </a:cubicBezTo>
                          <a:cubicBezTo>
                            <a:pt x="7178220" y="1883241"/>
                            <a:pt x="6856908" y="1966261"/>
                            <a:pt x="6433855" y="2018532"/>
                          </a:cubicBezTo>
                          <a:cubicBezTo>
                            <a:pt x="4758768" y="2224545"/>
                            <a:pt x="3121031" y="2049135"/>
                            <a:pt x="726746" y="2018532"/>
                          </a:cubicBezTo>
                          <a:cubicBezTo>
                            <a:pt x="377176" y="1967473"/>
                            <a:pt x="22788" y="1812581"/>
                            <a:pt x="0" y="1682103"/>
                          </a:cubicBezTo>
                          <a:cubicBezTo>
                            <a:pt x="65624" y="1376992"/>
                            <a:pt x="-47661" y="799425"/>
                            <a:pt x="0" y="336428"/>
                          </a:cubicBezTo>
                          <a:close/>
                        </a:path>
                        <a:path w="7160602" h="2018532" stroke="0" extrusionOk="0">
                          <a:moveTo>
                            <a:pt x="0" y="336428"/>
                          </a:moveTo>
                          <a:cubicBezTo>
                            <a:pt x="-10612" y="159989"/>
                            <a:pt x="294207" y="6928"/>
                            <a:pt x="726746" y="0"/>
                          </a:cubicBezTo>
                          <a:cubicBezTo>
                            <a:pt x="3531004" y="52079"/>
                            <a:pt x="5339280" y="42174"/>
                            <a:pt x="6433855" y="0"/>
                          </a:cubicBezTo>
                          <a:cubicBezTo>
                            <a:pt x="6845860" y="7182"/>
                            <a:pt x="7169812" y="146626"/>
                            <a:pt x="7160602" y="336428"/>
                          </a:cubicBezTo>
                          <a:cubicBezTo>
                            <a:pt x="7060458" y="967438"/>
                            <a:pt x="7328515" y="1315025"/>
                            <a:pt x="7160602" y="1682103"/>
                          </a:cubicBezTo>
                          <a:cubicBezTo>
                            <a:pt x="7184624" y="1843759"/>
                            <a:pt x="6826076" y="2010550"/>
                            <a:pt x="6433855" y="2018532"/>
                          </a:cubicBezTo>
                          <a:cubicBezTo>
                            <a:pt x="4534197" y="2188010"/>
                            <a:pt x="3704515" y="2035129"/>
                            <a:pt x="726746" y="2018532"/>
                          </a:cubicBezTo>
                          <a:cubicBezTo>
                            <a:pt x="333606" y="2035625"/>
                            <a:pt x="-11750" y="1837521"/>
                            <a:pt x="0" y="1682103"/>
                          </a:cubicBezTo>
                          <a:cubicBezTo>
                            <a:pt x="72584" y="1060282"/>
                            <a:pt x="24219" y="919182"/>
                            <a:pt x="0" y="336428"/>
                          </a:cubicBezTo>
                          <a:close/>
                        </a:path>
                        <a:path w="7160602" h="2018532" fill="none" stroke="0" extrusionOk="0">
                          <a:moveTo>
                            <a:pt x="0" y="336428"/>
                          </a:moveTo>
                          <a:cubicBezTo>
                            <a:pt x="110391" y="113082"/>
                            <a:pt x="340451" y="42395"/>
                            <a:pt x="726746" y="0"/>
                          </a:cubicBezTo>
                          <a:cubicBezTo>
                            <a:pt x="1600138" y="-94721"/>
                            <a:pt x="4936279" y="-135535"/>
                            <a:pt x="6433855" y="0"/>
                          </a:cubicBezTo>
                          <a:cubicBezTo>
                            <a:pt x="6867243" y="10704"/>
                            <a:pt x="7160670" y="162442"/>
                            <a:pt x="7160602" y="336428"/>
                          </a:cubicBezTo>
                          <a:cubicBezTo>
                            <a:pt x="7142272" y="521774"/>
                            <a:pt x="7224468" y="1424483"/>
                            <a:pt x="7160602" y="1682103"/>
                          </a:cubicBezTo>
                          <a:cubicBezTo>
                            <a:pt x="7187000" y="1875034"/>
                            <a:pt x="6838451" y="2011903"/>
                            <a:pt x="6433855" y="2018532"/>
                          </a:cubicBezTo>
                          <a:cubicBezTo>
                            <a:pt x="4493938" y="1904605"/>
                            <a:pt x="2948962" y="2024458"/>
                            <a:pt x="726746" y="2018532"/>
                          </a:cubicBezTo>
                          <a:cubicBezTo>
                            <a:pt x="374345" y="2009614"/>
                            <a:pt x="14595" y="1819496"/>
                            <a:pt x="0" y="1682103"/>
                          </a:cubicBezTo>
                          <a:cubicBezTo>
                            <a:pt x="134258" y="1428457"/>
                            <a:pt x="-61069" y="723929"/>
                            <a:pt x="0" y="336428"/>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endParaRPr lang="en-US" dirty="0">
                <a:latin typeface="Cambria" panose="02040503050406030204" pitchFamily="18" charset="0"/>
                <a:ea typeface="Cambria" panose="02040503050406030204" pitchFamily="18" charset="0"/>
              </a:endParaRPr>
            </a:p>
          </p:txBody>
        </p:sp>
        <p:sp>
          <p:nvSpPr>
            <p:cNvPr id="37" name="Hộp Văn bản 14">
              <a:extLst>
                <a:ext uri="{FF2B5EF4-FFF2-40B4-BE49-F238E27FC236}">
                  <a16:creationId xmlns:a16="http://schemas.microsoft.com/office/drawing/2014/main" id="{77D9D6DF-AD88-3D87-6CDF-A3445CF93528}"/>
                </a:ext>
              </a:extLst>
            </p:cNvPr>
            <p:cNvSpPr txBox="1"/>
            <p:nvPr/>
          </p:nvSpPr>
          <p:spPr>
            <a:xfrm>
              <a:off x="1446341" y="1981079"/>
              <a:ext cx="4349363" cy="2559884"/>
            </a:xfrm>
            <a:prstGeom prst="rect">
              <a:avLst/>
            </a:prstGeom>
            <a:noFill/>
            <a:ln w="38100">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algn="just">
                <a:lnSpc>
                  <a:spcPct val="120000"/>
                </a:lnSpc>
                <a:spcBef>
                  <a:spcPts val="0"/>
                </a:spcBef>
                <a:spcAft>
                  <a:spcPts val="0"/>
                </a:spcAft>
              </a:pPr>
              <a:r>
                <a:rPr lang="nl-NL" sz="2400" dirty="0">
                  <a:effectLst/>
                  <a:latin typeface="Cambria" panose="02040503050406030204" pitchFamily="18" charset="0"/>
                  <a:ea typeface="Cambria" panose="02040503050406030204" pitchFamily="18" charset="0"/>
                </a:rPr>
                <a:t>Chi tiết giúp em biết điều đó</a:t>
              </a:r>
              <a:r>
                <a:rPr lang="nl-NL" sz="2400" b="1" dirty="0">
                  <a:effectLst/>
                  <a:latin typeface="Cambria" panose="02040503050406030204" pitchFamily="18" charset="0"/>
                  <a:ea typeface="Cambria" panose="02040503050406030204" pitchFamily="18" charset="0"/>
                </a:rPr>
                <a:t>: Mấy hôm sau, trên cành tre đã thấy một tổ cò làm bằng cọng và lá tre khô; Chẳng bao lâu, Bua Kham nghe thấy tiếng cò con. Chúng kêu ríu rít trong tổ.</a:t>
              </a:r>
              <a:endParaRPr lang="en-US" sz="2400" b="1" dirty="0">
                <a:effectLst/>
                <a:latin typeface="Cambria" panose="02040503050406030204" pitchFamily="18" charset="0"/>
                <a:ea typeface="Cambria" panose="02040503050406030204" pitchFamily="18" charset="0"/>
              </a:endParaRPr>
            </a:p>
          </p:txBody>
        </p:sp>
      </p:grpSp>
    </p:spTree>
    <p:custDataLst>
      <p:tags r:id="rId1"/>
    </p:custDataLst>
    <p:extLst>
      <p:ext uri="{BB962C8B-B14F-4D97-AF65-F5344CB8AC3E}">
        <p14:creationId xmlns:p14="http://schemas.microsoft.com/office/powerpoint/2010/main" val="3660503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barn(inVertical)">
                                      <p:cBhvr>
                                        <p:cTn id="10" dur="500"/>
                                        <p:tgtEl>
                                          <p:spTgt spid="2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barn(inVertical)">
                                      <p:cBhvr>
                                        <p:cTn id="21" dur="500"/>
                                        <p:tgtEl>
                                          <p:spTgt spid="21"/>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barn(inVertical)">
                                      <p:cBhvr>
                                        <p:cTn id="24" dur="500"/>
                                        <p:tgtEl>
                                          <p:spTgt spid="27"/>
                                        </p:tgtEl>
                                      </p:cBhvr>
                                    </p:animEffect>
                                  </p:childTnLst>
                                </p:cTn>
                              </p:par>
                              <p:par>
                                <p:cTn id="25" presetID="16" presetClass="entr" presetSubtype="21" fill="hold"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barn(inVertical)">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build="p"/>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A2D4A2BF-607E-F35B-9B88-9A5A9C69B710}"/>
              </a:ext>
            </a:extLst>
          </p:cNvPr>
          <p:cNvGrpSpPr/>
          <p:nvPr/>
        </p:nvGrpSpPr>
        <p:grpSpPr>
          <a:xfrm>
            <a:off x="325142" y="0"/>
            <a:ext cx="11323933" cy="1866392"/>
            <a:chOff x="212678" y="438349"/>
            <a:chExt cx="8492950" cy="1399794"/>
          </a:xfrm>
        </p:grpSpPr>
        <p:grpSp>
          <p:nvGrpSpPr>
            <p:cNvPr id="29" name="Group 28">
              <a:extLst>
                <a:ext uri="{FF2B5EF4-FFF2-40B4-BE49-F238E27FC236}">
                  <a16:creationId xmlns:a16="http://schemas.microsoft.com/office/drawing/2014/main" id="{D930634E-845F-008F-79A1-A12617DE3BC8}"/>
                </a:ext>
              </a:extLst>
            </p:cNvPr>
            <p:cNvGrpSpPr/>
            <p:nvPr/>
          </p:nvGrpSpPr>
          <p:grpSpPr>
            <a:xfrm>
              <a:off x="1109784" y="874437"/>
              <a:ext cx="7595844" cy="797882"/>
              <a:chOff x="1359877" y="992449"/>
              <a:chExt cx="7595844" cy="797882"/>
            </a:xfrm>
          </p:grpSpPr>
          <p:sp>
            <p:nvSpPr>
              <p:cNvPr id="31" name="Rectangle: Rounded Corners 30">
                <a:extLst>
                  <a:ext uri="{FF2B5EF4-FFF2-40B4-BE49-F238E27FC236}">
                    <a16:creationId xmlns:a16="http://schemas.microsoft.com/office/drawing/2014/main" id="{62DFF7E3-F0F7-D04A-F6C7-39EEAC8701A4}"/>
                  </a:ext>
                </a:extLst>
              </p:cNvPr>
              <p:cNvSpPr/>
              <p:nvPr/>
            </p:nvSpPr>
            <p:spPr>
              <a:xfrm>
                <a:off x="1359877" y="1021140"/>
                <a:ext cx="7595844" cy="76919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002060"/>
                  </a:solidFill>
                  <a:latin typeface="Cambria" panose="02040503050406030204" pitchFamily="18" charset="0"/>
                  <a:ea typeface="Cambria" panose="02040503050406030204" pitchFamily="18" charset="0"/>
                  <a:sym typeface="Arial"/>
                </a:endParaRPr>
              </a:p>
            </p:txBody>
          </p:sp>
          <p:sp>
            <p:nvSpPr>
              <p:cNvPr id="32" name="TextBox 31">
                <a:extLst>
                  <a:ext uri="{FF2B5EF4-FFF2-40B4-BE49-F238E27FC236}">
                    <a16:creationId xmlns:a16="http://schemas.microsoft.com/office/drawing/2014/main" id="{EF7FED2F-9BFE-5D2D-A54D-A6BBDF818BD9}"/>
                  </a:ext>
                </a:extLst>
              </p:cNvPr>
              <p:cNvSpPr txBox="1"/>
              <p:nvPr/>
            </p:nvSpPr>
            <p:spPr>
              <a:xfrm>
                <a:off x="1626259" y="992449"/>
                <a:ext cx="7229450" cy="715581"/>
              </a:xfrm>
              <a:prstGeom prst="rect">
                <a:avLst/>
              </a:prstGeom>
              <a:noFill/>
            </p:spPr>
            <p:txBody>
              <a:bodyPr wrap="square" rtlCol="0">
                <a:spAutoFit/>
              </a:bodyPr>
              <a:lstStyle/>
              <a:p>
                <a:pPr algn="ctr" defTabSz="1219170">
                  <a:buClr>
                    <a:srgbClr val="000000"/>
                  </a:buClr>
                  <a:defRPr/>
                </a:pPr>
                <a:r>
                  <a:rPr lang="vi-VN" sz="2800" b="1" kern="0" dirty="0">
                    <a:solidFill>
                      <a:srgbClr val="002060"/>
                    </a:solidFill>
                    <a:latin typeface="Cambria" panose="02040503050406030204" pitchFamily="18" charset="0"/>
                    <a:ea typeface="Cambria" panose="02040503050406030204" pitchFamily="18" charset="0"/>
                    <a:cs typeface="Arial"/>
                    <a:sym typeface="Arial"/>
                  </a:rPr>
                  <a:t>2</a:t>
                </a:r>
                <a:r>
                  <a:rPr lang="en-US" sz="2800" b="1" kern="0" dirty="0">
                    <a:solidFill>
                      <a:srgbClr val="002060"/>
                    </a:solidFill>
                    <a:latin typeface="Cambria" panose="02040503050406030204" pitchFamily="18" charset="0"/>
                    <a:ea typeface="Cambria" panose="02040503050406030204" pitchFamily="18" charset="0"/>
                    <a:cs typeface="Arial"/>
                    <a:sym typeface="Arial"/>
                  </a:rPr>
                  <a:t>. </a:t>
                </a:r>
                <a:r>
                  <a:rPr lang="vi-VN" sz="2800" b="1" kern="0" dirty="0">
                    <a:solidFill>
                      <a:srgbClr val="002060"/>
                    </a:solidFill>
                    <a:latin typeface="Cambria" panose="02040503050406030204" pitchFamily="18" charset="0"/>
                    <a:ea typeface="Cambria" panose="02040503050406030204" pitchFamily="18" charset="0"/>
                    <a:cs typeface="Arial"/>
                    <a:sym typeface="Arial"/>
                  </a:rPr>
                  <a:t>Hình ảnh những chú cò con được miêu tả như thế nào? Nêu cảm xúc của Bua Kham khi quan sát cò con đòi ăn.</a:t>
                </a:r>
                <a:endParaRPr lang="en-US" sz="2800" b="1" kern="0" dirty="0">
                  <a:solidFill>
                    <a:srgbClr val="002060"/>
                  </a:solidFill>
                  <a:latin typeface="Cambria" panose="02040503050406030204" pitchFamily="18" charset="0"/>
                  <a:ea typeface="Cambria" panose="02040503050406030204" pitchFamily="18" charset="0"/>
                  <a:cs typeface="Arial"/>
                  <a:sym typeface="Arial"/>
                </a:endParaRPr>
              </a:p>
            </p:txBody>
          </p:sp>
        </p:grpSp>
        <p:pic>
          <p:nvPicPr>
            <p:cNvPr id="30" name="Picture 4" descr="Set of cute handdrawn little owls asking questions feeling love showing thumb up laughing">
              <a:extLst>
                <a:ext uri="{FF2B5EF4-FFF2-40B4-BE49-F238E27FC236}">
                  <a16:creationId xmlns:a16="http://schemas.microsoft.com/office/drawing/2014/main" id="{FDD04068-43BD-1A07-8871-E68D8E0E749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33" b="45208" l="4633" r="42173">
                          <a14:foregroundMark x1="10224" y1="15495" x2="10224" y2="15495"/>
                          <a14:foregroundMark x1="10543" y1="16613" x2="10543" y2="16613"/>
                          <a14:foregroundMark x1="9105" y1="16773" x2="10383" y2="18371"/>
                          <a14:foregroundMark x1="11661" y1="17412" x2="12141" y2="19010"/>
                          <a14:foregroundMark x1="30511" y1="41534" x2="30511" y2="44569"/>
                          <a14:foregroundMark x1="24121" y1="42492" x2="23802" y2="45208"/>
                        </a14:backgroundRemoval>
                      </a14:imgEffect>
                    </a14:imgLayer>
                  </a14:imgProps>
                </a:ext>
                <a:ext uri="{28A0092B-C50C-407E-A947-70E740481C1C}">
                  <a14:useLocalDpi xmlns:a14="http://schemas.microsoft.com/office/drawing/2010/main" val="0"/>
                </a:ext>
              </a:extLst>
            </a:blip>
            <a:srcRect r="52920" b="50730"/>
            <a:stretch/>
          </p:blipFill>
          <p:spPr bwMode="auto">
            <a:xfrm>
              <a:off x="212678" y="438349"/>
              <a:ext cx="1337580" cy="1399794"/>
            </a:xfrm>
            <a:prstGeom prst="rect">
              <a:avLst/>
            </a:prstGeom>
            <a:noFill/>
            <a:extLst>
              <a:ext uri="{909E8E84-426E-40DD-AFC4-6F175D3DCCD1}">
                <a14:hiddenFill xmlns:a14="http://schemas.microsoft.com/office/drawing/2010/main">
                  <a:solidFill>
                    <a:srgbClr val="FFFFFF"/>
                  </a:solidFill>
                </a14:hiddenFill>
              </a:ext>
            </a:extLst>
          </p:spPr>
        </p:pic>
      </p:grpSp>
      <p:pic>
        <p:nvPicPr>
          <p:cNvPr id="35" name="Picture 34">
            <a:extLst>
              <a:ext uri="{FF2B5EF4-FFF2-40B4-BE49-F238E27FC236}">
                <a16:creationId xmlns:a16="http://schemas.microsoft.com/office/drawing/2014/main" id="{4BE26172-4FE6-D897-460E-C854112CF30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9622" y="1752597"/>
            <a:ext cx="2438405" cy="2438405"/>
          </a:xfrm>
          <a:prstGeom prst="rect">
            <a:avLst/>
          </a:prstGeom>
        </p:spPr>
      </p:pic>
      <p:cxnSp>
        <p:nvCxnSpPr>
          <p:cNvPr id="37" name="Straight Connector 36">
            <a:extLst>
              <a:ext uri="{FF2B5EF4-FFF2-40B4-BE49-F238E27FC236}">
                <a16:creationId xmlns:a16="http://schemas.microsoft.com/office/drawing/2014/main" id="{BE1BB47E-8F71-ED4A-FF9D-20B377816185}"/>
              </a:ext>
            </a:extLst>
          </p:cNvPr>
          <p:cNvCxnSpPr>
            <a:cxnSpLocks/>
          </p:cNvCxnSpPr>
          <p:nvPr/>
        </p:nvCxnSpPr>
        <p:spPr>
          <a:xfrm flipV="1">
            <a:off x="2971800" y="2400300"/>
            <a:ext cx="1438275" cy="60007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ectangle: Rounded Corners 43">
            <a:extLst>
              <a:ext uri="{FF2B5EF4-FFF2-40B4-BE49-F238E27FC236}">
                <a16:creationId xmlns:a16="http://schemas.microsoft.com/office/drawing/2014/main" id="{3A93D6DD-5277-A3B1-12E7-E29495AFA12F}"/>
              </a:ext>
            </a:extLst>
          </p:cNvPr>
          <p:cNvSpPr/>
          <p:nvPr/>
        </p:nvSpPr>
        <p:spPr>
          <a:xfrm>
            <a:off x="4371975" y="1900895"/>
            <a:ext cx="7400925" cy="985180"/>
          </a:xfrm>
          <a:custGeom>
            <a:avLst/>
            <a:gdLst>
              <a:gd name="connsiteX0" fmla="*/ 0 w 10230503"/>
              <a:gd name="connsiteY0" fmla="*/ 190209 h 1141231"/>
              <a:gd name="connsiteX1" fmla="*/ 190209 w 10230503"/>
              <a:gd name="connsiteY1" fmla="*/ 0 h 1141231"/>
              <a:gd name="connsiteX2" fmla="*/ 474123 w 10230503"/>
              <a:gd name="connsiteY2" fmla="*/ 0 h 1141231"/>
              <a:gd name="connsiteX3" fmla="*/ 955039 w 10230503"/>
              <a:gd name="connsiteY3" fmla="*/ 0 h 1141231"/>
              <a:gd name="connsiteX4" fmla="*/ 1337454 w 10230503"/>
              <a:gd name="connsiteY4" fmla="*/ 0 h 1141231"/>
              <a:gd name="connsiteX5" fmla="*/ 1818370 w 10230503"/>
              <a:gd name="connsiteY5" fmla="*/ 0 h 1141231"/>
              <a:gd name="connsiteX6" fmla="*/ 2200785 w 10230503"/>
              <a:gd name="connsiteY6" fmla="*/ 0 h 1141231"/>
              <a:gd name="connsiteX7" fmla="*/ 2780202 w 10230503"/>
              <a:gd name="connsiteY7" fmla="*/ 0 h 1141231"/>
              <a:gd name="connsiteX8" fmla="*/ 3162617 w 10230503"/>
              <a:gd name="connsiteY8" fmla="*/ 0 h 1141231"/>
              <a:gd name="connsiteX9" fmla="*/ 3643533 w 10230503"/>
              <a:gd name="connsiteY9" fmla="*/ 0 h 1141231"/>
              <a:gd name="connsiteX10" fmla="*/ 4222950 w 10230503"/>
              <a:gd name="connsiteY10" fmla="*/ 0 h 1141231"/>
              <a:gd name="connsiteX11" fmla="*/ 4802366 w 10230503"/>
              <a:gd name="connsiteY11" fmla="*/ 0 h 1141231"/>
              <a:gd name="connsiteX12" fmla="*/ 5578785 w 10230503"/>
              <a:gd name="connsiteY12" fmla="*/ 0 h 1141231"/>
              <a:gd name="connsiteX13" fmla="*/ 6256703 w 10230503"/>
              <a:gd name="connsiteY13" fmla="*/ 0 h 1141231"/>
              <a:gd name="connsiteX14" fmla="*/ 6540617 w 10230503"/>
              <a:gd name="connsiteY14" fmla="*/ 0 h 1141231"/>
              <a:gd name="connsiteX15" fmla="*/ 7317035 w 10230503"/>
              <a:gd name="connsiteY15" fmla="*/ 0 h 1141231"/>
              <a:gd name="connsiteX16" fmla="*/ 8093454 w 10230503"/>
              <a:gd name="connsiteY16" fmla="*/ 0 h 1141231"/>
              <a:gd name="connsiteX17" fmla="*/ 8475869 w 10230503"/>
              <a:gd name="connsiteY17" fmla="*/ 0 h 1141231"/>
              <a:gd name="connsiteX18" fmla="*/ 9252287 w 10230503"/>
              <a:gd name="connsiteY18" fmla="*/ 0 h 1141231"/>
              <a:gd name="connsiteX19" fmla="*/ 10040294 w 10230503"/>
              <a:gd name="connsiteY19" fmla="*/ 0 h 1141231"/>
              <a:gd name="connsiteX20" fmla="*/ 10230503 w 10230503"/>
              <a:gd name="connsiteY20" fmla="*/ 190209 h 1141231"/>
              <a:gd name="connsiteX21" fmla="*/ 10230503 w 10230503"/>
              <a:gd name="connsiteY21" fmla="*/ 555399 h 1141231"/>
              <a:gd name="connsiteX22" fmla="*/ 10230503 w 10230503"/>
              <a:gd name="connsiteY22" fmla="*/ 951022 h 1141231"/>
              <a:gd name="connsiteX23" fmla="*/ 10040294 w 10230503"/>
              <a:gd name="connsiteY23" fmla="*/ 1141231 h 1141231"/>
              <a:gd name="connsiteX24" fmla="*/ 9362376 w 10230503"/>
              <a:gd name="connsiteY24" fmla="*/ 1141231 h 1141231"/>
              <a:gd name="connsiteX25" fmla="*/ 8881460 w 10230503"/>
              <a:gd name="connsiteY25" fmla="*/ 1141231 h 1141231"/>
              <a:gd name="connsiteX26" fmla="*/ 8597546 w 10230503"/>
              <a:gd name="connsiteY26" fmla="*/ 1141231 h 1141231"/>
              <a:gd name="connsiteX27" fmla="*/ 8313632 w 10230503"/>
              <a:gd name="connsiteY27" fmla="*/ 1141231 h 1141231"/>
              <a:gd name="connsiteX28" fmla="*/ 7931217 w 10230503"/>
              <a:gd name="connsiteY28" fmla="*/ 1141231 h 1141231"/>
              <a:gd name="connsiteX29" fmla="*/ 7548802 w 10230503"/>
              <a:gd name="connsiteY29" fmla="*/ 1141231 h 1141231"/>
              <a:gd name="connsiteX30" fmla="*/ 7166387 w 10230503"/>
              <a:gd name="connsiteY30" fmla="*/ 1141231 h 1141231"/>
              <a:gd name="connsiteX31" fmla="*/ 6389968 w 10230503"/>
              <a:gd name="connsiteY31" fmla="*/ 1141231 h 1141231"/>
              <a:gd name="connsiteX32" fmla="*/ 5712051 w 10230503"/>
              <a:gd name="connsiteY32" fmla="*/ 1141231 h 1141231"/>
              <a:gd name="connsiteX33" fmla="*/ 5231135 w 10230503"/>
              <a:gd name="connsiteY33" fmla="*/ 1141231 h 1141231"/>
              <a:gd name="connsiteX34" fmla="*/ 4750219 w 10230503"/>
              <a:gd name="connsiteY34" fmla="*/ 1141231 h 1141231"/>
              <a:gd name="connsiteX35" fmla="*/ 4466305 w 10230503"/>
              <a:gd name="connsiteY35" fmla="*/ 1141231 h 1141231"/>
              <a:gd name="connsiteX36" fmla="*/ 3788387 w 10230503"/>
              <a:gd name="connsiteY36" fmla="*/ 1141231 h 1141231"/>
              <a:gd name="connsiteX37" fmla="*/ 3110469 w 10230503"/>
              <a:gd name="connsiteY37" fmla="*/ 1141231 h 1141231"/>
              <a:gd name="connsiteX38" fmla="*/ 2432552 w 10230503"/>
              <a:gd name="connsiteY38" fmla="*/ 1141231 h 1141231"/>
              <a:gd name="connsiteX39" fmla="*/ 1754634 w 10230503"/>
              <a:gd name="connsiteY39" fmla="*/ 1141231 h 1141231"/>
              <a:gd name="connsiteX40" fmla="*/ 1076717 w 10230503"/>
              <a:gd name="connsiteY40" fmla="*/ 1141231 h 1141231"/>
              <a:gd name="connsiteX41" fmla="*/ 190209 w 10230503"/>
              <a:gd name="connsiteY41" fmla="*/ 1141231 h 1141231"/>
              <a:gd name="connsiteX42" fmla="*/ 0 w 10230503"/>
              <a:gd name="connsiteY42" fmla="*/ 951022 h 1141231"/>
              <a:gd name="connsiteX43" fmla="*/ 0 w 10230503"/>
              <a:gd name="connsiteY43" fmla="*/ 563007 h 1141231"/>
              <a:gd name="connsiteX44" fmla="*/ 0 w 10230503"/>
              <a:gd name="connsiteY44" fmla="*/ 190209 h 11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30503" h="1141231" fill="none" extrusionOk="0">
                <a:moveTo>
                  <a:pt x="0" y="190209"/>
                </a:moveTo>
                <a:cubicBezTo>
                  <a:pt x="25717" y="72946"/>
                  <a:pt x="86524" y="7438"/>
                  <a:pt x="190209" y="0"/>
                </a:cubicBezTo>
                <a:cubicBezTo>
                  <a:pt x="296750" y="-13906"/>
                  <a:pt x="395530" y="12746"/>
                  <a:pt x="474123" y="0"/>
                </a:cubicBezTo>
                <a:cubicBezTo>
                  <a:pt x="552716" y="-12746"/>
                  <a:pt x="794216" y="42159"/>
                  <a:pt x="955039" y="0"/>
                </a:cubicBezTo>
                <a:cubicBezTo>
                  <a:pt x="1115862" y="-42159"/>
                  <a:pt x="1233492" y="6806"/>
                  <a:pt x="1337454" y="0"/>
                </a:cubicBezTo>
                <a:cubicBezTo>
                  <a:pt x="1441417" y="-6806"/>
                  <a:pt x="1634956" y="12954"/>
                  <a:pt x="1818370" y="0"/>
                </a:cubicBezTo>
                <a:cubicBezTo>
                  <a:pt x="2001784" y="-12954"/>
                  <a:pt x="2094761" y="10233"/>
                  <a:pt x="2200785" y="0"/>
                </a:cubicBezTo>
                <a:cubicBezTo>
                  <a:pt x="2306809" y="-10233"/>
                  <a:pt x="2511701" y="68058"/>
                  <a:pt x="2780202" y="0"/>
                </a:cubicBezTo>
                <a:cubicBezTo>
                  <a:pt x="3048703" y="-68058"/>
                  <a:pt x="3005559" y="25323"/>
                  <a:pt x="3162617" y="0"/>
                </a:cubicBezTo>
                <a:cubicBezTo>
                  <a:pt x="3319675" y="-25323"/>
                  <a:pt x="3471134" y="1594"/>
                  <a:pt x="3643533" y="0"/>
                </a:cubicBezTo>
                <a:cubicBezTo>
                  <a:pt x="3815932" y="-1594"/>
                  <a:pt x="3936802" y="63932"/>
                  <a:pt x="4222950" y="0"/>
                </a:cubicBezTo>
                <a:cubicBezTo>
                  <a:pt x="4509098" y="-63932"/>
                  <a:pt x="4517719" y="28461"/>
                  <a:pt x="4802366" y="0"/>
                </a:cubicBezTo>
                <a:cubicBezTo>
                  <a:pt x="5087013" y="-28461"/>
                  <a:pt x="5315683" y="76905"/>
                  <a:pt x="5578785" y="0"/>
                </a:cubicBezTo>
                <a:cubicBezTo>
                  <a:pt x="5841887" y="-76905"/>
                  <a:pt x="5929223" y="3243"/>
                  <a:pt x="6256703" y="0"/>
                </a:cubicBezTo>
                <a:cubicBezTo>
                  <a:pt x="6584183" y="-3243"/>
                  <a:pt x="6410449" y="19978"/>
                  <a:pt x="6540617" y="0"/>
                </a:cubicBezTo>
                <a:cubicBezTo>
                  <a:pt x="6670785" y="-19978"/>
                  <a:pt x="7015090" y="70566"/>
                  <a:pt x="7317035" y="0"/>
                </a:cubicBezTo>
                <a:cubicBezTo>
                  <a:pt x="7618980" y="-70566"/>
                  <a:pt x="7751864" y="32279"/>
                  <a:pt x="8093454" y="0"/>
                </a:cubicBezTo>
                <a:cubicBezTo>
                  <a:pt x="8435044" y="-32279"/>
                  <a:pt x="8396355" y="35105"/>
                  <a:pt x="8475869" y="0"/>
                </a:cubicBezTo>
                <a:cubicBezTo>
                  <a:pt x="8555384" y="-35105"/>
                  <a:pt x="8941603" y="7330"/>
                  <a:pt x="9252287" y="0"/>
                </a:cubicBezTo>
                <a:cubicBezTo>
                  <a:pt x="9562971" y="-7330"/>
                  <a:pt x="9694927" y="9384"/>
                  <a:pt x="10040294" y="0"/>
                </a:cubicBezTo>
                <a:cubicBezTo>
                  <a:pt x="10143029" y="6226"/>
                  <a:pt x="10207338" y="77772"/>
                  <a:pt x="10230503" y="190209"/>
                </a:cubicBezTo>
                <a:cubicBezTo>
                  <a:pt x="10269906" y="346141"/>
                  <a:pt x="10217529" y="394934"/>
                  <a:pt x="10230503" y="555399"/>
                </a:cubicBezTo>
                <a:cubicBezTo>
                  <a:pt x="10243477" y="715864"/>
                  <a:pt x="10214723" y="868983"/>
                  <a:pt x="10230503" y="951022"/>
                </a:cubicBezTo>
                <a:cubicBezTo>
                  <a:pt x="10243458" y="1041554"/>
                  <a:pt x="10135841" y="1144522"/>
                  <a:pt x="10040294" y="1141231"/>
                </a:cubicBezTo>
                <a:cubicBezTo>
                  <a:pt x="9715147" y="1210502"/>
                  <a:pt x="9572613" y="1122516"/>
                  <a:pt x="9362376" y="1141231"/>
                </a:cubicBezTo>
                <a:cubicBezTo>
                  <a:pt x="9152139" y="1159946"/>
                  <a:pt x="8994506" y="1127543"/>
                  <a:pt x="8881460" y="1141231"/>
                </a:cubicBezTo>
                <a:cubicBezTo>
                  <a:pt x="8768414" y="1154919"/>
                  <a:pt x="8735656" y="1126286"/>
                  <a:pt x="8597546" y="1141231"/>
                </a:cubicBezTo>
                <a:cubicBezTo>
                  <a:pt x="8459436" y="1156176"/>
                  <a:pt x="8421840" y="1117028"/>
                  <a:pt x="8313632" y="1141231"/>
                </a:cubicBezTo>
                <a:cubicBezTo>
                  <a:pt x="8205424" y="1165434"/>
                  <a:pt x="8106026" y="1134104"/>
                  <a:pt x="7931217" y="1141231"/>
                </a:cubicBezTo>
                <a:cubicBezTo>
                  <a:pt x="7756408" y="1148358"/>
                  <a:pt x="7683802" y="1127869"/>
                  <a:pt x="7548802" y="1141231"/>
                </a:cubicBezTo>
                <a:cubicBezTo>
                  <a:pt x="7413803" y="1154593"/>
                  <a:pt x="7280470" y="1113722"/>
                  <a:pt x="7166387" y="1141231"/>
                </a:cubicBezTo>
                <a:cubicBezTo>
                  <a:pt x="7052304" y="1168740"/>
                  <a:pt x="6774629" y="1095279"/>
                  <a:pt x="6389968" y="1141231"/>
                </a:cubicBezTo>
                <a:cubicBezTo>
                  <a:pt x="6005307" y="1187183"/>
                  <a:pt x="5967513" y="1128896"/>
                  <a:pt x="5712051" y="1141231"/>
                </a:cubicBezTo>
                <a:cubicBezTo>
                  <a:pt x="5456589" y="1153566"/>
                  <a:pt x="5391501" y="1115945"/>
                  <a:pt x="5231135" y="1141231"/>
                </a:cubicBezTo>
                <a:cubicBezTo>
                  <a:pt x="5070769" y="1166517"/>
                  <a:pt x="4859682" y="1115115"/>
                  <a:pt x="4750219" y="1141231"/>
                </a:cubicBezTo>
                <a:cubicBezTo>
                  <a:pt x="4640756" y="1167347"/>
                  <a:pt x="4560097" y="1124388"/>
                  <a:pt x="4466305" y="1141231"/>
                </a:cubicBezTo>
                <a:cubicBezTo>
                  <a:pt x="4372513" y="1158074"/>
                  <a:pt x="3953507" y="1131055"/>
                  <a:pt x="3788387" y="1141231"/>
                </a:cubicBezTo>
                <a:cubicBezTo>
                  <a:pt x="3623267" y="1151407"/>
                  <a:pt x="3254971" y="1065054"/>
                  <a:pt x="3110469" y="1141231"/>
                </a:cubicBezTo>
                <a:cubicBezTo>
                  <a:pt x="2965967" y="1217408"/>
                  <a:pt x="2710075" y="1095131"/>
                  <a:pt x="2432552" y="1141231"/>
                </a:cubicBezTo>
                <a:cubicBezTo>
                  <a:pt x="2155029" y="1187331"/>
                  <a:pt x="2058753" y="1138528"/>
                  <a:pt x="1754634" y="1141231"/>
                </a:cubicBezTo>
                <a:cubicBezTo>
                  <a:pt x="1450515" y="1143934"/>
                  <a:pt x="1274116" y="1086459"/>
                  <a:pt x="1076717" y="1141231"/>
                </a:cubicBezTo>
                <a:cubicBezTo>
                  <a:pt x="879318" y="1196003"/>
                  <a:pt x="462680" y="1078555"/>
                  <a:pt x="190209" y="1141231"/>
                </a:cubicBezTo>
                <a:cubicBezTo>
                  <a:pt x="63719" y="1124534"/>
                  <a:pt x="15603" y="1076464"/>
                  <a:pt x="0" y="951022"/>
                </a:cubicBezTo>
                <a:cubicBezTo>
                  <a:pt x="-44518" y="797128"/>
                  <a:pt x="24176" y="662712"/>
                  <a:pt x="0" y="563007"/>
                </a:cubicBezTo>
                <a:cubicBezTo>
                  <a:pt x="-24176" y="463302"/>
                  <a:pt x="22918" y="291813"/>
                  <a:pt x="0" y="190209"/>
                </a:cubicBezTo>
                <a:close/>
              </a:path>
              <a:path w="10230503" h="1141231" stroke="0" extrusionOk="0">
                <a:moveTo>
                  <a:pt x="0" y="190209"/>
                </a:moveTo>
                <a:cubicBezTo>
                  <a:pt x="-15906" y="80460"/>
                  <a:pt x="97313" y="9253"/>
                  <a:pt x="190209" y="0"/>
                </a:cubicBezTo>
                <a:cubicBezTo>
                  <a:pt x="373358" y="-80383"/>
                  <a:pt x="636897" y="24661"/>
                  <a:pt x="868127" y="0"/>
                </a:cubicBezTo>
                <a:cubicBezTo>
                  <a:pt x="1099357" y="-24661"/>
                  <a:pt x="1288926" y="17109"/>
                  <a:pt x="1546044" y="0"/>
                </a:cubicBezTo>
                <a:cubicBezTo>
                  <a:pt x="1803162" y="-17109"/>
                  <a:pt x="1901077" y="7761"/>
                  <a:pt x="2223962" y="0"/>
                </a:cubicBezTo>
                <a:cubicBezTo>
                  <a:pt x="2546847" y="-7761"/>
                  <a:pt x="2694990" y="9576"/>
                  <a:pt x="3000380" y="0"/>
                </a:cubicBezTo>
                <a:cubicBezTo>
                  <a:pt x="3305770" y="-9576"/>
                  <a:pt x="3197182" y="30017"/>
                  <a:pt x="3382795" y="0"/>
                </a:cubicBezTo>
                <a:cubicBezTo>
                  <a:pt x="3568408" y="-30017"/>
                  <a:pt x="3789705" y="15075"/>
                  <a:pt x="3962212" y="0"/>
                </a:cubicBezTo>
                <a:cubicBezTo>
                  <a:pt x="4134719" y="-15075"/>
                  <a:pt x="4334446" y="41175"/>
                  <a:pt x="4443128" y="0"/>
                </a:cubicBezTo>
                <a:cubicBezTo>
                  <a:pt x="4551810" y="-41175"/>
                  <a:pt x="4721677" y="42359"/>
                  <a:pt x="4825543" y="0"/>
                </a:cubicBezTo>
                <a:cubicBezTo>
                  <a:pt x="4929410" y="-42359"/>
                  <a:pt x="5179795" y="75642"/>
                  <a:pt x="5503461" y="0"/>
                </a:cubicBezTo>
                <a:cubicBezTo>
                  <a:pt x="5827127" y="-75642"/>
                  <a:pt x="5684855" y="12862"/>
                  <a:pt x="5787375" y="0"/>
                </a:cubicBezTo>
                <a:cubicBezTo>
                  <a:pt x="5889895" y="-12862"/>
                  <a:pt x="5974474" y="18560"/>
                  <a:pt x="6071289" y="0"/>
                </a:cubicBezTo>
                <a:cubicBezTo>
                  <a:pt x="6168104" y="-18560"/>
                  <a:pt x="6431223" y="75479"/>
                  <a:pt x="6749207" y="0"/>
                </a:cubicBezTo>
                <a:cubicBezTo>
                  <a:pt x="7067191" y="-75479"/>
                  <a:pt x="7007484" y="41183"/>
                  <a:pt x="7131622" y="0"/>
                </a:cubicBezTo>
                <a:cubicBezTo>
                  <a:pt x="7255760" y="-41183"/>
                  <a:pt x="7359258" y="27727"/>
                  <a:pt x="7514037" y="0"/>
                </a:cubicBezTo>
                <a:cubicBezTo>
                  <a:pt x="7668816" y="-27727"/>
                  <a:pt x="7962117" y="36733"/>
                  <a:pt x="8290455" y="0"/>
                </a:cubicBezTo>
                <a:cubicBezTo>
                  <a:pt x="8618793" y="-36733"/>
                  <a:pt x="8865853" y="16872"/>
                  <a:pt x="9066874" y="0"/>
                </a:cubicBezTo>
                <a:cubicBezTo>
                  <a:pt x="9267895" y="-16872"/>
                  <a:pt x="9582975" y="11495"/>
                  <a:pt x="10040294" y="0"/>
                </a:cubicBezTo>
                <a:cubicBezTo>
                  <a:pt x="10147743" y="-16922"/>
                  <a:pt x="10240940" y="109872"/>
                  <a:pt x="10230503" y="190209"/>
                </a:cubicBezTo>
                <a:cubicBezTo>
                  <a:pt x="10232276" y="268857"/>
                  <a:pt x="10192234" y="495753"/>
                  <a:pt x="10230503" y="578224"/>
                </a:cubicBezTo>
                <a:cubicBezTo>
                  <a:pt x="10268772" y="660695"/>
                  <a:pt x="10209839" y="846146"/>
                  <a:pt x="10230503" y="951022"/>
                </a:cubicBezTo>
                <a:cubicBezTo>
                  <a:pt x="10214239" y="1082114"/>
                  <a:pt x="10159445" y="1158732"/>
                  <a:pt x="10040294" y="1141231"/>
                </a:cubicBezTo>
                <a:cubicBezTo>
                  <a:pt x="9824622" y="1161313"/>
                  <a:pt x="9567416" y="1141015"/>
                  <a:pt x="9362376" y="1141231"/>
                </a:cubicBezTo>
                <a:cubicBezTo>
                  <a:pt x="9157336" y="1141447"/>
                  <a:pt x="9162745" y="1112166"/>
                  <a:pt x="9078462" y="1141231"/>
                </a:cubicBezTo>
                <a:cubicBezTo>
                  <a:pt x="8994179" y="1170296"/>
                  <a:pt x="8853639" y="1114620"/>
                  <a:pt x="8696047" y="1141231"/>
                </a:cubicBezTo>
                <a:cubicBezTo>
                  <a:pt x="8538456" y="1167842"/>
                  <a:pt x="8500480" y="1138739"/>
                  <a:pt x="8412133" y="1141231"/>
                </a:cubicBezTo>
                <a:cubicBezTo>
                  <a:pt x="8323786" y="1143723"/>
                  <a:pt x="8174531" y="1106141"/>
                  <a:pt x="8029718" y="1141231"/>
                </a:cubicBezTo>
                <a:cubicBezTo>
                  <a:pt x="7884905" y="1176321"/>
                  <a:pt x="7686559" y="1059919"/>
                  <a:pt x="7351800" y="1141231"/>
                </a:cubicBezTo>
                <a:cubicBezTo>
                  <a:pt x="7017041" y="1222543"/>
                  <a:pt x="7112786" y="1114118"/>
                  <a:pt x="6969385" y="1141231"/>
                </a:cubicBezTo>
                <a:cubicBezTo>
                  <a:pt x="6825984" y="1168344"/>
                  <a:pt x="6570496" y="1128359"/>
                  <a:pt x="6389968" y="1141231"/>
                </a:cubicBezTo>
                <a:cubicBezTo>
                  <a:pt x="6209440" y="1154103"/>
                  <a:pt x="6055372" y="1107195"/>
                  <a:pt x="5909052" y="1141231"/>
                </a:cubicBezTo>
                <a:cubicBezTo>
                  <a:pt x="5762732" y="1175267"/>
                  <a:pt x="5716290" y="1127522"/>
                  <a:pt x="5526637" y="1141231"/>
                </a:cubicBezTo>
                <a:cubicBezTo>
                  <a:pt x="5336984" y="1154940"/>
                  <a:pt x="5091876" y="1126361"/>
                  <a:pt x="4750219" y="1141231"/>
                </a:cubicBezTo>
                <a:cubicBezTo>
                  <a:pt x="4408562" y="1156101"/>
                  <a:pt x="4471983" y="1116075"/>
                  <a:pt x="4367804" y="1141231"/>
                </a:cubicBezTo>
                <a:cubicBezTo>
                  <a:pt x="4263625" y="1166387"/>
                  <a:pt x="3888408" y="1104527"/>
                  <a:pt x="3689886" y="1141231"/>
                </a:cubicBezTo>
                <a:cubicBezTo>
                  <a:pt x="3491364" y="1177935"/>
                  <a:pt x="3442053" y="1119391"/>
                  <a:pt x="3307471" y="1141231"/>
                </a:cubicBezTo>
                <a:cubicBezTo>
                  <a:pt x="3172889" y="1163071"/>
                  <a:pt x="3029277" y="1107257"/>
                  <a:pt x="2925056" y="1141231"/>
                </a:cubicBezTo>
                <a:cubicBezTo>
                  <a:pt x="2820836" y="1175205"/>
                  <a:pt x="2406846" y="1068750"/>
                  <a:pt x="2148638" y="1141231"/>
                </a:cubicBezTo>
                <a:cubicBezTo>
                  <a:pt x="1890430" y="1213712"/>
                  <a:pt x="1718501" y="1087448"/>
                  <a:pt x="1470720" y="1141231"/>
                </a:cubicBezTo>
                <a:cubicBezTo>
                  <a:pt x="1222939" y="1195014"/>
                  <a:pt x="1274664" y="1130464"/>
                  <a:pt x="1186806" y="1141231"/>
                </a:cubicBezTo>
                <a:cubicBezTo>
                  <a:pt x="1098948" y="1151998"/>
                  <a:pt x="925927" y="1118660"/>
                  <a:pt x="705890" y="1141231"/>
                </a:cubicBezTo>
                <a:cubicBezTo>
                  <a:pt x="485853" y="1163802"/>
                  <a:pt x="405939" y="1119907"/>
                  <a:pt x="190209" y="1141231"/>
                </a:cubicBezTo>
                <a:cubicBezTo>
                  <a:pt x="74179" y="1132240"/>
                  <a:pt x="4267" y="1064673"/>
                  <a:pt x="0" y="951022"/>
                </a:cubicBezTo>
                <a:cubicBezTo>
                  <a:pt x="-26798" y="777822"/>
                  <a:pt x="13377" y="696110"/>
                  <a:pt x="0" y="585832"/>
                </a:cubicBezTo>
                <a:cubicBezTo>
                  <a:pt x="-13377" y="475554"/>
                  <a:pt x="9870" y="367099"/>
                  <a:pt x="0" y="190209"/>
                </a:cubicBezTo>
                <a:close/>
              </a:path>
            </a:pathLst>
          </a:custGeom>
          <a:solidFill>
            <a:srgbClr val="FDE9FD"/>
          </a:solidFill>
          <a:ln w="12700" cap="flat" cmpd="sng" algn="ctr">
            <a:solidFill>
              <a:srgbClr val="F79AF4"/>
            </a:solidFill>
            <a:prstDash val="solid"/>
            <a:miter lim="800000"/>
            <a:extLst>
              <a:ext uri="{C807C97D-BFC1-408E-A445-0C87EB9F89A2}">
                <ask:lineSketchStyleProps xmlns="" xmlns:ask="http://schemas.microsoft.com/office/drawing/2018/sketchyshapes" sd="3444377824">
                  <a:custGeom>
                    <a:avLst/>
                    <a:gdLst>
                      <a:gd name="connsiteX0" fmla="*/ 0 w 7400925"/>
                      <a:gd name="connsiteY0" fmla="*/ 164199 h 985180"/>
                      <a:gd name="connsiteX1" fmla="*/ 137600 w 7400925"/>
                      <a:gd name="connsiteY1" fmla="*/ 0 h 985180"/>
                      <a:gd name="connsiteX2" fmla="*/ 342988 w 7400925"/>
                      <a:gd name="connsiteY2" fmla="*/ 0 h 985180"/>
                      <a:gd name="connsiteX3" fmla="*/ 690891 w 7400925"/>
                      <a:gd name="connsiteY3" fmla="*/ 0 h 985180"/>
                      <a:gd name="connsiteX4" fmla="*/ 967537 w 7400925"/>
                      <a:gd name="connsiteY4" fmla="*/ 0 h 985180"/>
                      <a:gd name="connsiteX5" fmla="*/ 1315440 w 7400925"/>
                      <a:gd name="connsiteY5" fmla="*/ 0 h 985180"/>
                      <a:gd name="connsiteX6" fmla="*/ 1592086 w 7400925"/>
                      <a:gd name="connsiteY6" fmla="*/ 0 h 985180"/>
                      <a:gd name="connsiteX7" fmla="*/ 2011246 w 7400925"/>
                      <a:gd name="connsiteY7" fmla="*/ 0 h 985180"/>
                      <a:gd name="connsiteX8" fmla="*/ 2287892 w 7400925"/>
                      <a:gd name="connsiteY8" fmla="*/ 0 h 985180"/>
                      <a:gd name="connsiteX9" fmla="*/ 2635795 w 7400925"/>
                      <a:gd name="connsiteY9" fmla="*/ 0 h 985180"/>
                      <a:gd name="connsiteX10" fmla="*/ 3054955 w 7400925"/>
                      <a:gd name="connsiteY10" fmla="*/ 0 h 985180"/>
                      <a:gd name="connsiteX11" fmla="*/ 3474115 w 7400925"/>
                      <a:gd name="connsiteY11" fmla="*/ 0 h 985180"/>
                      <a:gd name="connsiteX12" fmla="*/ 4035790 w 7400925"/>
                      <a:gd name="connsiteY12" fmla="*/ 0 h 985180"/>
                      <a:gd name="connsiteX13" fmla="*/ 4526208 w 7400925"/>
                      <a:gd name="connsiteY13" fmla="*/ 0 h 985180"/>
                      <a:gd name="connsiteX14" fmla="*/ 4731596 w 7400925"/>
                      <a:gd name="connsiteY14" fmla="*/ 0 h 985180"/>
                      <a:gd name="connsiteX15" fmla="*/ 5293271 w 7400925"/>
                      <a:gd name="connsiteY15" fmla="*/ 0 h 985180"/>
                      <a:gd name="connsiteX16" fmla="*/ 5854946 w 7400925"/>
                      <a:gd name="connsiteY16" fmla="*/ 0 h 985180"/>
                      <a:gd name="connsiteX17" fmla="*/ 6131592 w 7400925"/>
                      <a:gd name="connsiteY17" fmla="*/ 0 h 985180"/>
                      <a:gd name="connsiteX18" fmla="*/ 6693266 w 7400925"/>
                      <a:gd name="connsiteY18" fmla="*/ 0 h 985180"/>
                      <a:gd name="connsiteX19" fmla="*/ 7263324 w 7400925"/>
                      <a:gd name="connsiteY19" fmla="*/ 0 h 985180"/>
                      <a:gd name="connsiteX20" fmla="*/ 7400925 w 7400925"/>
                      <a:gd name="connsiteY20" fmla="*/ 164199 h 985180"/>
                      <a:gd name="connsiteX21" fmla="*/ 7400925 w 7400925"/>
                      <a:gd name="connsiteY21" fmla="*/ 479454 h 985180"/>
                      <a:gd name="connsiteX22" fmla="*/ 7400925 w 7400925"/>
                      <a:gd name="connsiteY22" fmla="*/ 820980 h 985180"/>
                      <a:gd name="connsiteX23" fmla="*/ 7263324 w 7400925"/>
                      <a:gd name="connsiteY23" fmla="*/ 985180 h 985180"/>
                      <a:gd name="connsiteX24" fmla="*/ 6772906 w 7400925"/>
                      <a:gd name="connsiteY24" fmla="*/ 985180 h 985180"/>
                      <a:gd name="connsiteX25" fmla="*/ 6425003 w 7400925"/>
                      <a:gd name="connsiteY25" fmla="*/ 985180 h 985180"/>
                      <a:gd name="connsiteX26" fmla="*/ 6219615 w 7400925"/>
                      <a:gd name="connsiteY26" fmla="*/ 985180 h 985180"/>
                      <a:gd name="connsiteX27" fmla="*/ 6014226 w 7400925"/>
                      <a:gd name="connsiteY27" fmla="*/ 985180 h 985180"/>
                      <a:gd name="connsiteX28" fmla="*/ 5737581 w 7400925"/>
                      <a:gd name="connsiteY28" fmla="*/ 985180 h 985180"/>
                      <a:gd name="connsiteX29" fmla="*/ 5460935 w 7400925"/>
                      <a:gd name="connsiteY29" fmla="*/ 985180 h 985180"/>
                      <a:gd name="connsiteX30" fmla="*/ 5184289 w 7400925"/>
                      <a:gd name="connsiteY30" fmla="*/ 985180 h 985180"/>
                      <a:gd name="connsiteX31" fmla="*/ 4622614 w 7400925"/>
                      <a:gd name="connsiteY31" fmla="*/ 985180 h 985180"/>
                      <a:gd name="connsiteX32" fmla="*/ 4132197 w 7400925"/>
                      <a:gd name="connsiteY32" fmla="*/ 985180 h 985180"/>
                      <a:gd name="connsiteX33" fmla="*/ 3784294 w 7400925"/>
                      <a:gd name="connsiteY33" fmla="*/ 985180 h 985180"/>
                      <a:gd name="connsiteX34" fmla="*/ 3436391 w 7400925"/>
                      <a:gd name="connsiteY34" fmla="*/ 985180 h 985180"/>
                      <a:gd name="connsiteX35" fmla="*/ 3231003 w 7400925"/>
                      <a:gd name="connsiteY35" fmla="*/ 985180 h 985180"/>
                      <a:gd name="connsiteX36" fmla="*/ 2740585 w 7400925"/>
                      <a:gd name="connsiteY36" fmla="*/ 985180 h 985180"/>
                      <a:gd name="connsiteX37" fmla="*/ 2250167 w 7400925"/>
                      <a:gd name="connsiteY37" fmla="*/ 985180 h 985180"/>
                      <a:gd name="connsiteX38" fmla="*/ 1759750 w 7400925"/>
                      <a:gd name="connsiteY38" fmla="*/ 985180 h 985180"/>
                      <a:gd name="connsiteX39" fmla="*/ 1269332 w 7400925"/>
                      <a:gd name="connsiteY39" fmla="*/ 985180 h 985180"/>
                      <a:gd name="connsiteX40" fmla="*/ 778915 w 7400925"/>
                      <a:gd name="connsiteY40" fmla="*/ 985180 h 985180"/>
                      <a:gd name="connsiteX41" fmla="*/ 137600 w 7400925"/>
                      <a:gd name="connsiteY41" fmla="*/ 985180 h 985180"/>
                      <a:gd name="connsiteX42" fmla="*/ 0 w 7400925"/>
                      <a:gd name="connsiteY42" fmla="*/ 820980 h 985180"/>
                      <a:gd name="connsiteX43" fmla="*/ 0 w 7400925"/>
                      <a:gd name="connsiteY43" fmla="*/ 486021 h 985180"/>
                      <a:gd name="connsiteX44" fmla="*/ 0 w 7400925"/>
                      <a:gd name="connsiteY44" fmla="*/ 164199 h 985180"/>
                      <a:gd name="connsiteX0" fmla="*/ 0 w 7400925"/>
                      <a:gd name="connsiteY0" fmla="*/ 164199 h 985180"/>
                      <a:gd name="connsiteX1" fmla="*/ 137600 w 7400925"/>
                      <a:gd name="connsiteY1" fmla="*/ 0 h 985180"/>
                      <a:gd name="connsiteX2" fmla="*/ 628018 w 7400925"/>
                      <a:gd name="connsiteY2" fmla="*/ 0 h 985180"/>
                      <a:gd name="connsiteX3" fmla="*/ 1118435 w 7400925"/>
                      <a:gd name="connsiteY3" fmla="*/ 0 h 985180"/>
                      <a:gd name="connsiteX4" fmla="*/ 1608853 w 7400925"/>
                      <a:gd name="connsiteY4" fmla="*/ 0 h 985180"/>
                      <a:gd name="connsiteX5" fmla="*/ 2170527 w 7400925"/>
                      <a:gd name="connsiteY5" fmla="*/ 0 h 985180"/>
                      <a:gd name="connsiteX6" fmla="*/ 2447173 w 7400925"/>
                      <a:gd name="connsiteY6" fmla="*/ 0 h 985180"/>
                      <a:gd name="connsiteX7" fmla="*/ 2866333 w 7400925"/>
                      <a:gd name="connsiteY7" fmla="*/ 0 h 985180"/>
                      <a:gd name="connsiteX8" fmla="*/ 3214236 w 7400925"/>
                      <a:gd name="connsiteY8" fmla="*/ 0 h 985180"/>
                      <a:gd name="connsiteX9" fmla="*/ 3490882 w 7400925"/>
                      <a:gd name="connsiteY9" fmla="*/ 0 h 985180"/>
                      <a:gd name="connsiteX10" fmla="*/ 3981300 w 7400925"/>
                      <a:gd name="connsiteY10" fmla="*/ 0 h 985180"/>
                      <a:gd name="connsiteX11" fmla="*/ 4186688 w 7400925"/>
                      <a:gd name="connsiteY11" fmla="*/ 0 h 985180"/>
                      <a:gd name="connsiteX12" fmla="*/ 4392076 w 7400925"/>
                      <a:gd name="connsiteY12" fmla="*/ 0 h 985180"/>
                      <a:gd name="connsiteX13" fmla="*/ 4882494 w 7400925"/>
                      <a:gd name="connsiteY13" fmla="*/ 0 h 985180"/>
                      <a:gd name="connsiteX14" fmla="*/ 5159140 w 7400925"/>
                      <a:gd name="connsiteY14" fmla="*/ 0 h 985180"/>
                      <a:gd name="connsiteX15" fmla="*/ 5435785 w 7400925"/>
                      <a:gd name="connsiteY15" fmla="*/ 0 h 985180"/>
                      <a:gd name="connsiteX16" fmla="*/ 5997460 w 7400925"/>
                      <a:gd name="connsiteY16" fmla="*/ 0 h 985180"/>
                      <a:gd name="connsiteX17" fmla="*/ 6559135 w 7400925"/>
                      <a:gd name="connsiteY17" fmla="*/ 0 h 985180"/>
                      <a:gd name="connsiteX18" fmla="*/ 7263324 w 7400925"/>
                      <a:gd name="connsiteY18" fmla="*/ 0 h 985180"/>
                      <a:gd name="connsiteX19" fmla="*/ 7400925 w 7400925"/>
                      <a:gd name="connsiteY19" fmla="*/ 164199 h 985180"/>
                      <a:gd name="connsiteX20" fmla="*/ 7400925 w 7400925"/>
                      <a:gd name="connsiteY20" fmla="*/ 499158 h 985180"/>
                      <a:gd name="connsiteX21" fmla="*/ 7400925 w 7400925"/>
                      <a:gd name="connsiteY21" fmla="*/ 820980 h 985180"/>
                      <a:gd name="connsiteX22" fmla="*/ 7263324 w 7400925"/>
                      <a:gd name="connsiteY22" fmla="*/ 985180 h 985180"/>
                      <a:gd name="connsiteX23" fmla="*/ 6772906 w 7400925"/>
                      <a:gd name="connsiteY23" fmla="*/ 985180 h 985180"/>
                      <a:gd name="connsiteX24" fmla="*/ 6567518 w 7400925"/>
                      <a:gd name="connsiteY24" fmla="*/ 985180 h 985180"/>
                      <a:gd name="connsiteX25" fmla="*/ 6290872 w 7400925"/>
                      <a:gd name="connsiteY25" fmla="*/ 985180 h 985180"/>
                      <a:gd name="connsiteX26" fmla="*/ 6085484 w 7400925"/>
                      <a:gd name="connsiteY26" fmla="*/ 985180 h 985180"/>
                      <a:gd name="connsiteX27" fmla="*/ 5808838 w 7400925"/>
                      <a:gd name="connsiteY27" fmla="*/ 985180 h 985180"/>
                      <a:gd name="connsiteX28" fmla="*/ 5318420 w 7400925"/>
                      <a:gd name="connsiteY28" fmla="*/ 985180 h 985180"/>
                      <a:gd name="connsiteX29" fmla="*/ 5041775 w 7400925"/>
                      <a:gd name="connsiteY29" fmla="*/ 985180 h 985180"/>
                      <a:gd name="connsiteX30" fmla="*/ 4622614 w 7400925"/>
                      <a:gd name="connsiteY30" fmla="*/ 985180 h 985180"/>
                      <a:gd name="connsiteX31" fmla="*/ 4274711 w 7400925"/>
                      <a:gd name="connsiteY31" fmla="*/ 985180 h 985180"/>
                      <a:gd name="connsiteX32" fmla="*/ 3998065 w 7400925"/>
                      <a:gd name="connsiteY32" fmla="*/ 985180 h 985180"/>
                      <a:gd name="connsiteX33" fmla="*/ 3436391 w 7400925"/>
                      <a:gd name="connsiteY33" fmla="*/ 985180 h 985180"/>
                      <a:gd name="connsiteX34" fmla="*/ 3159745 w 7400925"/>
                      <a:gd name="connsiteY34" fmla="*/ 985180 h 985180"/>
                      <a:gd name="connsiteX35" fmla="*/ 2669328 w 7400925"/>
                      <a:gd name="connsiteY35" fmla="*/ 985180 h 985180"/>
                      <a:gd name="connsiteX36" fmla="*/ 2392682 w 7400925"/>
                      <a:gd name="connsiteY36" fmla="*/ 985180 h 985180"/>
                      <a:gd name="connsiteX37" fmla="*/ 2116036 w 7400925"/>
                      <a:gd name="connsiteY37" fmla="*/ 985180 h 985180"/>
                      <a:gd name="connsiteX38" fmla="*/ 1554362 w 7400925"/>
                      <a:gd name="connsiteY38" fmla="*/ 985180 h 985180"/>
                      <a:gd name="connsiteX39" fmla="*/ 1063944 w 7400925"/>
                      <a:gd name="connsiteY39" fmla="*/ 985180 h 985180"/>
                      <a:gd name="connsiteX40" fmla="*/ 858556 w 7400925"/>
                      <a:gd name="connsiteY40" fmla="*/ 985180 h 985180"/>
                      <a:gd name="connsiteX41" fmla="*/ 510653 w 7400925"/>
                      <a:gd name="connsiteY41" fmla="*/ 985180 h 985180"/>
                      <a:gd name="connsiteX42" fmla="*/ 137600 w 7400925"/>
                      <a:gd name="connsiteY42" fmla="*/ 985180 h 985180"/>
                      <a:gd name="connsiteX43" fmla="*/ 0 w 7400925"/>
                      <a:gd name="connsiteY43" fmla="*/ 820980 h 985180"/>
                      <a:gd name="connsiteX44" fmla="*/ 0 w 7400925"/>
                      <a:gd name="connsiteY44" fmla="*/ 505725 h 985180"/>
                      <a:gd name="connsiteX45" fmla="*/ 0 w 7400925"/>
                      <a:gd name="connsiteY45" fmla="*/ 164199 h 98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400925" h="985180" fill="none" extrusionOk="0">
                        <a:moveTo>
                          <a:pt x="0" y="164199"/>
                        </a:moveTo>
                        <a:cubicBezTo>
                          <a:pt x="20065" y="58015"/>
                          <a:pt x="49581" y="20538"/>
                          <a:pt x="137600" y="0"/>
                        </a:cubicBezTo>
                        <a:cubicBezTo>
                          <a:pt x="225693" y="-22479"/>
                          <a:pt x="269443" y="9312"/>
                          <a:pt x="342988" y="0"/>
                        </a:cubicBezTo>
                        <a:cubicBezTo>
                          <a:pt x="405887" y="16855"/>
                          <a:pt x="548740" y="32696"/>
                          <a:pt x="690891" y="0"/>
                        </a:cubicBezTo>
                        <a:cubicBezTo>
                          <a:pt x="819824" y="-21868"/>
                          <a:pt x="896837" y="-7863"/>
                          <a:pt x="967537" y="0"/>
                        </a:cubicBezTo>
                        <a:cubicBezTo>
                          <a:pt x="1051850" y="5103"/>
                          <a:pt x="1210439" y="4982"/>
                          <a:pt x="1315440" y="0"/>
                        </a:cubicBezTo>
                        <a:cubicBezTo>
                          <a:pt x="1459607" y="-11288"/>
                          <a:pt x="1514085" y="9563"/>
                          <a:pt x="1592086" y="0"/>
                        </a:cubicBezTo>
                        <a:cubicBezTo>
                          <a:pt x="1652404" y="416"/>
                          <a:pt x="1783588" y="36441"/>
                          <a:pt x="2011246" y="0"/>
                        </a:cubicBezTo>
                        <a:cubicBezTo>
                          <a:pt x="2213384" y="-41431"/>
                          <a:pt x="2161577" y="30280"/>
                          <a:pt x="2287892" y="0"/>
                        </a:cubicBezTo>
                        <a:cubicBezTo>
                          <a:pt x="2403311" y="-26405"/>
                          <a:pt x="2491674" y="4671"/>
                          <a:pt x="2635795" y="0"/>
                        </a:cubicBezTo>
                        <a:cubicBezTo>
                          <a:pt x="2755692" y="17437"/>
                          <a:pt x="2825605" y="36711"/>
                          <a:pt x="3054955" y="0"/>
                        </a:cubicBezTo>
                        <a:cubicBezTo>
                          <a:pt x="3251843" y="-58362"/>
                          <a:pt x="3284380" y="28163"/>
                          <a:pt x="3474115" y="0"/>
                        </a:cubicBezTo>
                        <a:cubicBezTo>
                          <a:pt x="3733220" y="-34667"/>
                          <a:pt x="3870612" y="65212"/>
                          <a:pt x="4035790" y="0"/>
                        </a:cubicBezTo>
                        <a:cubicBezTo>
                          <a:pt x="4246610" y="-83744"/>
                          <a:pt x="4278071" y="-9479"/>
                          <a:pt x="4526208" y="0"/>
                        </a:cubicBezTo>
                        <a:cubicBezTo>
                          <a:pt x="4779634" y="13003"/>
                          <a:pt x="4633176" y="35298"/>
                          <a:pt x="4731596" y="0"/>
                        </a:cubicBezTo>
                        <a:cubicBezTo>
                          <a:pt x="4849678" y="-18644"/>
                          <a:pt x="5043702" y="18887"/>
                          <a:pt x="5293271" y="0"/>
                        </a:cubicBezTo>
                        <a:cubicBezTo>
                          <a:pt x="5482443" y="-73655"/>
                          <a:pt x="5602095" y="63721"/>
                          <a:pt x="5854946" y="0"/>
                        </a:cubicBezTo>
                        <a:cubicBezTo>
                          <a:pt x="6086917" y="-30099"/>
                          <a:pt x="6071511" y="34200"/>
                          <a:pt x="6131592" y="0"/>
                        </a:cubicBezTo>
                        <a:cubicBezTo>
                          <a:pt x="6225304" y="-68305"/>
                          <a:pt x="6476431" y="-453"/>
                          <a:pt x="6693266" y="0"/>
                        </a:cubicBezTo>
                        <a:cubicBezTo>
                          <a:pt x="6922743" y="-2647"/>
                          <a:pt x="7033723" y="7774"/>
                          <a:pt x="7263324" y="0"/>
                        </a:cubicBezTo>
                        <a:cubicBezTo>
                          <a:pt x="7336531" y="3089"/>
                          <a:pt x="7389312" y="74780"/>
                          <a:pt x="7400925" y="164199"/>
                        </a:cubicBezTo>
                        <a:cubicBezTo>
                          <a:pt x="7429490" y="306405"/>
                          <a:pt x="7393097" y="341846"/>
                          <a:pt x="7400925" y="479454"/>
                        </a:cubicBezTo>
                        <a:cubicBezTo>
                          <a:pt x="7398595" y="617672"/>
                          <a:pt x="7379792" y="750027"/>
                          <a:pt x="7400925" y="820980"/>
                        </a:cubicBezTo>
                        <a:cubicBezTo>
                          <a:pt x="7411083" y="887483"/>
                          <a:pt x="7331914" y="999829"/>
                          <a:pt x="7263324" y="985180"/>
                        </a:cubicBezTo>
                        <a:cubicBezTo>
                          <a:pt x="7051264" y="1074485"/>
                          <a:pt x="6909154" y="944699"/>
                          <a:pt x="6772906" y="985180"/>
                        </a:cubicBezTo>
                        <a:cubicBezTo>
                          <a:pt x="6635467" y="989987"/>
                          <a:pt x="6508998" y="974933"/>
                          <a:pt x="6425003" y="985180"/>
                        </a:cubicBezTo>
                        <a:cubicBezTo>
                          <a:pt x="6342740" y="998241"/>
                          <a:pt x="6323925" y="979749"/>
                          <a:pt x="6219615" y="985180"/>
                        </a:cubicBezTo>
                        <a:cubicBezTo>
                          <a:pt x="6122633" y="995763"/>
                          <a:pt x="6087868" y="959307"/>
                          <a:pt x="6014226" y="985180"/>
                        </a:cubicBezTo>
                        <a:cubicBezTo>
                          <a:pt x="5931902" y="1016691"/>
                          <a:pt x="5881542" y="976842"/>
                          <a:pt x="5737581" y="985180"/>
                        </a:cubicBezTo>
                        <a:cubicBezTo>
                          <a:pt x="5619752" y="996291"/>
                          <a:pt x="5566975" y="979187"/>
                          <a:pt x="5460935" y="985180"/>
                        </a:cubicBezTo>
                        <a:cubicBezTo>
                          <a:pt x="5360426" y="1002744"/>
                          <a:pt x="5245970" y="973043"/>
                          <a:pt x="5184289" y="985180"/>
                        </a:cubicBezTo>
                        <a:cubicBezTo>
                          <a:pt x="5113999" y="999145"/>
                          <a:pt x="4936602" y="978242"/>
                          <a:pt x="4622614" y="985180"/>
                        </a:cubicBezTo>
                        <a:cubicBezTo>
                          <a:pt x="4343082" y="1038542"/>
                          <a:pt x="4315936" y="966669"/>
                          <a:pt x="4132197" y="985180"/>
                        </a:cubicBezTo>
                        <a:cubicBezTo>
                          <a:pt x="3948814" y="983144"/>
                          <a:pt x="3892155" y="971522"/>
                          <a:pt x="3784294" y="985180"/>
                        </a:cubicBezTo>
                        <a:cubicBezTo>
                          <a:pt x="3658575" y="1022750"/>
                          <a:pt x="3519306" y="982350"/>
                          <a:pt x="3436391" y="985180"/>
                        </a:cubicBezTo>
                        <a:cubicBezTo>
                          <a:pt x="3356691" y="1022841"/>
                          <a:pt x="3301235" y="989781"/>
                          <a:pt x="3231003" y="985180"/>
                        </a:cubicBezTo>
                        <a:cubicBezTo>
                          <a:pt x="3159541" y="1015701"/>
                          <a:pt x="2856471" y="979753"/>
                          <a:pt x="2740585" y="985180"/>
                        </a:cubicBezTo>
                        <a:cubicBezTo>
                          <a:pt x="2599632" y="1017125"/>
                          <a:pt x="2337667" y="915398"/>
                          <a:pt x="2250167" y="985180"/>
                        </a:cubicBezTo>
                        <a:cubicBezTo>
                          <a:pt x="2164137" y="1049739"/>
                          <a:pt x="1971467" y="1004506"/>
                          <a:pt x="1759750" y="985180"/>
                        </a:cubicBezTo>
                        <a:cubicBezTo>
                          <a:pt x="1577773" y="1009571"/>
                          <a:pt x="1489081" y="989461"/>
                          <a:pt x="1269332" y="985180"/>
                        </a:cubicBezTo>
                        <a:cubicBezTo>
                          <a:pt x="1043144" y="978616"/>
                          <a:pt x="917319" y="927558"/>
                          <a:pt x="778915" y="985180"/>
                        </a:cubicBezTo>
                        <a:cubicBezTo>
                          <a:pt x="673606" y="1013252"/>
                          <a:pt x="374139" y="934836"/>
                          <a:pt x="137600" y="985180"/>
                        </a:cubicBezTo>
                        <a:cubicBezTo>
                          <a:pt x="45173" y="971590"/>
                          <a:pt x="18781" y="922947"/>
                          <a:pt x="0" y="820980"/>
                        </a:cubicBezTo>
                        <a:cubicBezTo>
                          <a:pt x="-18149" y="707475"/>
                          <a:pt x="11203" y="569264"/>
                          <a:pt x="0" y="486021"/>
                        </a:cubicBezTo>
                        <a:cubicBezTo>
                          <a:pt x="-14897" y="400289"/>
                          <a:pt x="6673" y="261005"/>
                          <a:pt x="0" y="164199"/>
                        </a:cubicBezTo>
                        <a:close/>
                      </a:path>
                      <a:path w="7400925" h="985180" stroke="0" extrusionOk="0">
                        <a:moveTo>
                          <a:pt x="0" y="164199"/>
                        </a:moveTo>
                        <a:cubicBezTo>
                          <a:pt x="-22725" y="55876"/>
                          <a:pt x="68321" y="11326"/>
                          <a:pt x="137600" y="0"/>
                        </a:cubicBezTo>
                        <a:cubicBezTo>
                          <a:pt x="238945" y="-83160"/>
                          <a:pt x="474357" y="-13609"/>
                          <a:pt x="628018" y="0"/>
                        </a:cubicBezTo>
                        <a:cubicBezTo>
                          <a:pt x="807610" y="19097"/>
                          <a:pt x="962888" y="33120"/>
                          <a:pt x="1118435" y="0"/>
                        </a:cubicBezTo>
                        <a:cubicBezTo>
                          <a:pt x="1297880" y="-14984"/>
                          <a:pt x="1376501" y="15676"/>
                          <a:pt x="1608853" y="0"/>
                        </a:cubicBezTo>
                        <a:cubicBezTo>
                          <a:pt x="1836149" y="-29652"/>
                          <a:pt x="1921359" y="-1390"/>
                          <a:pt x="2170527" y="0"/>
                        </a:cubicBezTo>
                        <a:cubicBezTo>
                          <a:pt x="2392940" y="-15951"/>
                          <a:pt x="2300669" y="47843"/>
                          <a:pt x="2447173" y="0"/>
                        </a:cubicBezTo>
                        <a:cubicBezTo>
                          <a:pt x="2606557" y="-6473"/>
                          <a:pt x="2740582" y="-2303"/>
                          <a:pt x="2866333" y="0"/>
                        </a:cubicBezTo>
                        <a:cubicBezTo>
                          <a:pt x="2988242" y="-4668"/>
                          <a:pt x="3123053" y="26335"/>
                          <a:pt x="3214236" y="0"/>
                        </a:cubicBezTo>
                        <a:cubicBezTo>
                          <a:pt x="3306018" y="-17498"/>
                          <a:pt x="3407303" y="40685"/>
                          <a:pt x="3490882" y="0"/>
                        </a:cubicBezTo>
                        <a:cubicBezTo>
                          <a:pt x="3565455" y="-24855"/>
                          <a:pt x="3715217" y="47540"/>
                          <a:pt x="3981300" y="0"/>
                        </a:cubicBezTo>
                        <a:cubicBezTo>
                          <a:pt x="4215176" y="-62723"/>
                          <a:pt x="4109779" y="19349"/>
                          <a:pt x="4186688" y="0"/>
                        </a:cubicBezTo>
                        <a:cubicBezTo>
                          <a:pt x="4251240" y="-7671"/>
                          <a:pt x="4310474" y="25250"/>
                          <a:pt x="4392076" y="0"/>
                        </a:cubicBezTo>
                        <a:cubicBezTo>
                          <a:pt x="4482566" y="38728"/>
                          <a:pt x="4639549" y="20310"/>
                          <a:pt x="4882494" y="0"/>
                        </a:cubicBezTo>
                        <a:cubicBezTo>
                          <a:pt x="5108063" y="-55469"/>
                          <a:pt x="5067355" y="28995"/>
                          <a:pt x="5159140" y="0"/>
                        </a:cubicBezTo>
                        <a:cubicBezTo>
                          <a:pt x="5246068" y="-30945"/>
                          <a:pt x="5317774" y="12579"/>
                          <a:pt x="5435785" y="0"/>
                        </a:cubicBezTo>
                        <a:cubicBezTo>
                          <a:pt x="5511073" y="-31768"/>
                          <a:pt x="5695506" y="31118"/>
                          <a:pt x="5997460" y="0"/>
                        </a:cubicBezTo>
                        <a:cubicBezTo>
                          <a:pt x="6232750" y="-11984"/>
                          <a:pt x="6426865" y="14582"/>
                          <a:pt x="6559135" y="0"/>
                        </a:cubicBezTo>
                        <a:cubicBezTo>
                          <a:pt x="6679585" y="-15728"/>
                          <a:pt x="6945653" y="20210"/>
                          <a:pt x="7263324" y="0"/>
                        </a:cubicBezTo>
                        <a:cubicBezTo>
                          <a:pt x="7344139" y="-18520"/>
                          <a:pt x="7412879" y="108160"/>
                          <a:pt x="7400925" y="164199"/>
                        </a:cubicBezTo>
                        <a:cubicBezTo>
                          <a:pt x="7408054" y="250790"/>
                          <a:pt x="7373293" y="437892"/>
                          <a:pt x="7400925" y="499158"/>
                        </a:cubicBezTo>
                        <a:cubicBezTo>
                          <a:pt x="7436248" y="578500"/>
                          <a:pt x="7375307" y="751192"/>
                          <a:pt x="7400925" y="820980"/>
                        </a:cubicBezTo>
                        <a:cubicBezTo>
                          <a:pt x="7396490" y="937510"/>
                          <a:pt x="7344137" y="1003359"/>
                          <a:pt x="7263324" y="985180"/>
                        </a:cubicBezTo>
                        <a:cubicBezTo>
                          <a:pt x="7145760" y="1000041"/>
                          <a:pt x="6920467" y="981622"/>
                          <a:pt x="6772906" y="985180"/>
                        </a:cubicBezTo>
                        <a:cubicBezTo>
                          <a:pt x="6621943" y="983572"/>
                          <a:pt x="6635009" y="961970"/>
                          <a:pt x="6567518" y="985180"/>
                        </a:cubicBezTo>
                        <a:cubicBezTo>
                          <a:pt x="6495791" y="1026300"/>
                          <a:pt x="6407355" y="972800"/>
                          <a:pt x="6290872" y="985180"/>
                        </a:cubicBezTo>
                        <a:cubicBezTo>
                          <a:pt x="6175712" y="1006483"/>
                          <a:pt x="6150355" y="984703"/>
                          <a:pt x="6085484" y="985180"/>
                        </a:cubicBezTo>
                        <a:cubicBezTo>
                          <a:pt x="6019761" y="1008440"/>
                          <a:pt x="5928834" y="955899"/>
                          <a:pt x="5808838" y="985180"/>
                        </a:cubicBezTo>
                        <a:cubicBezTo>
                          <a:pt x="5666442" y="1007200"/>
                          <a:pt x="5580448" y="881443"/>
                          <a:pt x="5318420" y="985180"/>
                        </a:cubicBezTo>
                        <a:cubicBezTo>
                          <a:pt x="5083578" y="1049947"/>
                          <a:pt x="5130034" y="950692"/>
                          <a:pt x="5041775" y="985180"/>
                        </a:cubicBezTo>
                        <a:cubicBezTo>
                          <a:pt x="4955455" y="1029482"/>
                          <a:pt x="4785650" y="971535"/>
                          <a:pt x="4622614" y="985180"/>
                        </a:cubicBezTo>
                        <a:cubicBezTo>
                          <a:pt x="4472441" y="1003133"/>
                          <a:pt x="4389069" y="955815"/>
                          <a:pt x="4274711" y="985180"/>
                        </a:cubicBezTo>
                        <a:cubicBezTo>
                          <a:pt x="4166053" y="1014719"/>
                          <a:pt x="4137888" y="976221"/>
                          <a:pt x="3998065" y="985180"/>
                        </a:cubicBezTo>
                        <a:cubicBezTo>
                          <a:pt x="3874752" y="953164"/>
                          <a:pt x="3727675" y="963105"/>
                          <a:pt x="3436391" y="985180"/>
                        </a:cubicBezTo>
                        <a:cubicBezTo>
                          <a:pt x="3187479" y="999477"/>
                          <a:pt x="3222262" y="963371"/>
                          <a:pt x="3159745" y="985180"/>
                        </a:cubicBezTo>
                        <a:cubicBezTo>
                          <a:pt x="3046706" y="1006075"/>
                          <a:pt x="2801916" y="993295"/>
                          <a:pt x="2669328" y="985180"/>
                        </a:cubicBezTo>
                        <a:cubicBezTo>
                          <a:pt x="2523979" y="1024029"/>
                          <a:pt x="2494500" y="980259"/>
                          <a:pt x="2392682" y="985180"/>
                        </a:cubicBezTo>
                        <a:cubicBezTo>
                          <a:pt x="2301636" y="1008577"/>
                          <a:pt x="2194927" y="948032"/>
                          <a:pt x="2116036" y="985180"/>
                        </a:cubicBezTo>
                        <a:cubicBezTo>
                          <a:pt x="2016745" y="1039800"/>
                          <a:pt x="1739382" y="914280"/>
                          <a:pt x="1554362" y="985180"/>
                        </a:cubicBezTo>
                        <a:cubicBezTo>
                          <a:pt x="1320629" y="1044835"/>
                          <a:pt x="1239425" y="986007"/>
                          <a:pt x="1063944" y="985180"/>
                        </a:cubicBezTo>
                        <a:cubicBezTo>
                          <a:pt x="888866" y="1030220"/>
                          <a:pt x="924382" y="978308"/>
                          <a:pt x="858556" y="985180"/>
                        </a:cubicBezTo>
                        <a:cubicBezTo>
                          <a:pt x="799473" y="963302"/>
                          <a:pt x="670174" y="951991"/>
                          <a:pt x="510653" y="985180"/>
                        </a:cubicBezTo>
                        <a:cubicBezTo>
                          <a:pt x="353073" y="988420"/>
                          <a:pt x="302792" y="978372"/>
                          <a:pt x="137600" y="985180"/>
                        </a:cubicBezTo>
                        <a:cubicBezTo>
                          <a:pt x="52553" y="974948"/>
                          <a:pt x="4224" y="926976"/>
                          <a:pt x="0" y="820980"/>
                        </a:cubicBezTo>
                        <a:cubicBezTo>
                          <a:pt x="-7170" y="655583"/>
                          <a:pt x="4226" y="604895"/>
                          <a:pt x="0" y="505725"/>
                        </a:cubicBezTo>
                        <a:cubicBezTo>
                          <a:pt x="-13564" y="414999"/>
                          <a:pt x="-1401" y="334075"/>
                          <a:pt x="0" y="164199"/>
                        </a:cubicBezTo>
                        <a:close/>
                      </a:path>
                      <a:path w="7400925" h="985180" fill="none" stroke="0" extrusionOk="0">
                        <a:moveTo>
                          <a:pt x="0" y="164199"/>
                        </a:moveTo>
                        <a:cubicBezTo>
                          <a:pt x="14953" y="61892"/>
                          <a:pt x="67305" y="10008"/>
                          <a:pt x="137600" y="0"/>
                        </a:cubicBezTo>
                        <a:cubicBezTo>
                          <a:pt x="218043" y="-12607"/>
                          <a:pt x="288409" y="10635"/>
                          <a:pt x="342988" y="0"/>
                        </a:cubicBezTo>
                        <a:cubicBezTo>
                          <a:pt x="393017" y="-3588"/>
                          <a:pt x="579276" y="60845"/>
                          <a:pt x="690891" y="0"/>
                        </a:cubicBezTo>
                        <a:cubicBezTo>
                          <a:pt x="808536" y="-34974"/>
                          <a:pt x="885717" y="3862"/>
                          <a:pt x="967537" y="0"/>
                        </a:cubicBezTo>
                        <a:cubicBezTo>
                          <a:pt x="1036457" y="-9817"/>
                          <a:pt x="1161968" y="6249"/>
                          <a:pt x="1315440" y="0"/>
                        </a:cubicBezTo>
                        <a:cubicBezTo>
                          <a:pt x="1468041" y="-16447"/>
                          <a:pt x="1517563" y="2995"/>
                          <a:pt x="1592086" y="0"/>
                        </a:cubicBezTo>
                        <a:cubicBezTo>
                          <a:pt x="1705869" y="-1262"/>
                          <a:pt x="1797531" y="49084"/>
                          <a:pt x="2011246" y="0"/>
                        </a:cubicBezTo>
                        <a:cubicBezTo>
                          <a:pt x="2211797" y="-71562"/>
                          <a:pt x="2181262" y="1079"/>
                          <a:pt x="2287892" y="0"/>
                        </a:cubicBezTo>
                        <a:cubicBezTo>
                          <a:pt x="2374641" y="-8659"/>
                          <a:pt x="2510838" y="-19188"/>
                          <a:pt x="2635795" y="0"/>
                        </a:cubicBezTo>
                        <a:cubicBezTo>
                          <a:pt x="2769049" y="19741"/>
                          <a:pt x="2846410" y="63137"/>
                          <a:pt x="3054955" y="0"/>
                        </a:cubicBezTo>
                        <a:cubicBezTo>
                          <a:pt x="3264060" y="-58641"/>
                          <a:pt x="3283279" y="6987"/>
                          <a:pt x="3474115" y="0"/>
                        </a:cubicBezTo>
                        <a:cubicBezTo>
                          <a:pt x="3716545" y="-17081"/>
                          <a:pt x="3807498" y="97930"/>
                          <a:pt x="4035790" y="0"/>
                        </a:cubicBezTo>
                        <a:cubicBezTo>
                          <a:pt x="4228666" y="-62935"/>
                          <a:pt x="4302883" y="-234"/>
                          <a:pt x="4526208" y="0"/>
                        </a:cubicBezTo>
                        <a:cubicBezTo>
                          <a:pt x="4777872" y="-21302"/>
                          <a:pt x="4641801" y="26222"/>
                          <a:pt x="4731596" y="0"/>
                        </a:cubicBezTo>
                        <a:cubicBezTo>
                          <a:pt x="4802128" y="-33561"/>
                          <a:pt x="5077961" y="55749"/>
                          <a:pt x="5293271" y="0"/>
                        </a:cubicBezTo>
                        <a:cubicBezTo>
                          <a:pt x="5516091" y="-63155"/>
                          <a:pt x="5607016" y="14638"/>
                          <a:pt x="5854946" y="0"/>
                        </a:cubicBezTo>
                        <a:cubicBezTo>
                          <a:pt x="6103140" y="-25240"/>
                          <a:pt x="6074499" y="28510"/>
                          <a:pt x="6131592" y="0"/>
                        </a:cubicBezTo>
                        <a:cubicBezTo>
                          <a:pt x="6160978" y="-48082"/>
                          <a:pt x="6451838" y="-51197"/>
                          <a:pt x="6693266" y="0"/>
                        </a:cubicBezTo>
                        <a:cubicBezTo>
                          <a:pt x="6909136" y="12957"/>
                          <a:pt x="6989782" y="-2429"/>
                          <a:pt x="7263324" y="0"/>
                        </a:cubicBezTo>
                        <a:cubicBezTo>
                          <a:pt x="7338820" y="27514"/>
                          <a:pt x="7373395" y="72469"/>
                          <a:pt x="7400925" y="164199"/>
                        </a:cubicBezTo>
                        <a:cubicBezTo>
                          <a:pt x="7438911" y="292692"/>
                          <a:pt x="7395079" y="339681"/>
                          <a:pt x="7400925" y="479454"/>
                        </a:cubicBezTo>
                        <a:cubicBezTo>
                          <a:pt x="7407104" y="619656"/>
                          <a:pt x="7399606" y="736022"/>
                          <a:pt x="7400925" y="820980"/>
                        </a:cubicBezTo>
                        <a:cubicBezTo>
                          <a:pt x="7395075" y="904565"/>
                          <a:pt x="7321781" y="992431"/>
                          <a:pt x="7263324" y="985180"/>
                        </a:cubicBezTo>
                        <a:cubicBezTo>
                          <a:pt x="7029685" y="1031882"/>
                          <a:pt x="6920512" y="964894"/>
                          <a:pt x="6772906" y="985180"/>
                        </a:cubicBezTo>
                        <a:cubicBezTo>
                          <a:pt x="6639444" y="988058"/>
                          <a:pt x="6514386" y="968178"/>
                          <a:pt x="6425003" y="985180"/>
                        </a:cubicBezTo>
                        <a:cubicBezTo>
                          <a:pt x="6343770" y="994492"/>
                          <a:pt x="6324952" y="971588"/>
                          <a:pt x="6219615" y="985180"/>
                        </a:cubicBezTo>
                        <a:cubicBezTo>
                          <a:pt x="6112782" y="1005118"/>
                          <a:pt x="6102716" y="963259"/>
                          <a:pt x="6014226" y="985180"/>
                        </a:cubicBezTo>
                        <a:cubicBezTo>
                          <a:pt x="5931303" y="997401"/>
                          <a:pt x="5877377" y="987288"/>
                          <a:pt x="5737581" y="985180"/>
                        </a:cubicBezTo>
                        <a:cubicBezTo>
                          <a:pt x="5605061" y="996239"/>
                          <a:pt x="5564320" y="976747"/>
                          <a:pt x="5460935" y="985180"/>
                        </a:cubicBezTo>
                        <a:cubicBezTo>
                          <a:pt x="5377117" y="993538"/>
                          <a:pt x="5258343" y="979378"/>
                          <a:pt x="5184289" y="985180"/>
                        </a:cubicBezTo>
                        <a:cubicBezTo>
                          <a:pt x="5085697" y="1012275"/>
                          <a:pt x="4900125" y="979525"/>
                          <a:pt x="4622614" y="985180"/>
                        </a:cubicBezTo>
                        <a:cubicBezTo>
                          <a:pt x="4347807" y="1025102"/>
                          <a:pt x="4314167" y="972320"/>
                          <a:pt x="4132197" y="985180"/>
                        </a:cubicBezTo>
                        <a:cubicBezTo>
                          <a:pt x="3948105" y="992987"/>
                          <a:pt x="3903223" y="951973"/>
                          <a:pt x="3784294" y="985180"/>
                        </a:cubicBezTo>
                        <a:cubicBezTo>
                          <a:pt x="3670680" y="1016183"/>
                          <a:pt x="3519431" y="984343"/>
                          <a:pt x="3436391" y="985180"/>
                        </a:cubicBezTo>
                        <a:cubicBezTo>
                          <a:pt x="3360758" y="1003840"/>
                          <a:pt x="3310476" y="980695"/>
                          <a:pt x="3231003" y="985180"/>
                        </a:cubicBezTo>
                        <a:cubicBezTo>
                          <a:pt x="3163173" y="983912"/>
                          <a:pt x="2856097" y="979259"/>
                          <a:pt x="2740585" y="985180"/>
                        </a:cubicBezTo>
                        <a:cubicBezTo>
                          <a:pt x="2601667" y="993944"/>
                          <a:pt x="2339843" y="937486"/>
                          <a:pt x="2250167" y="985180"/>
                        </a:cubicBezTo>
                        <a:cubicBezTo>
                          <a:pt x="2167825" y="1021472"/>
                          <a:pt x="1930532" y="932565"/>
                          <a:pt x="1759750" y="985180"/>
                        </a:cubicBezTo>
                        <a:cubicBezTo>
                          <a:pt x="1560411" y="1023297"/>
                          <a:pt x="1481210" y="980690"/>
                          <a:pt x="1269332" y="985180"/>
                        </a:cubicBezTo>
                        <a:cubicBezTo>
                          <a:pt x="1037135" y="994806"/>
                          <a:pt x="935095" y="939820"/>
                          <a:pt x="778915" y="985180"/>
                        </a:cubicBezTo>
                        <a:cubicBezTo>
                          <a:pt x="641664" y="1033989"/>
                          <a:pt x="351098" y="958122"/>
                          <a:pt x="137600" y="985180"/>
                        </a:cubicBezTo>
                        <a:cubicBezTo>
                          <a:pt x="60585" y="973265"/>
                          <a:pt x="9620" y="931590"/>
                          <a:pt x="0" y="820980"/>
                        </a:cubicBezTo>
                        <a:cubicBezTo>
                          <a:pt x="-35362" y="682838"/>
                          <a:pt x="19103" y="565733"/>
                          <a:pt x="0" y="486021"/>
                        </a:cubicBezTo>
                        <a:cubicBezTo>
                          <a:pt x="-42087" y="394025"/>
                          <a:pt x="-1620" y="239831"/>
                          <a:pt x="0" y="164199"/>
                        </a:cubicBezTo>
                        <a:close/>
                      </a:path>
                    </a:pathLst>
                  </a:custGeom>
                  <ask:type>
                    <ask:lineSketchScribble/>
                  </ask:type>
                </ask:lineSketchStyleProps>
              </a:ext>
            </a:extLst>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Đ</a:t>
            </a:r>
            <a:r>
              <a:rPr kumimoji="0" lang="vi-VN"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ược miêu tả rất bé bỏng/ non nớt/ sinh động/ đáng yêu/ ngộ nghĩnh/ tham ăn, luôn ng</a:t>
            </a:r>
            <a:r>
              <a:rPr lang="en-US" sz="2400" b="1" kern="0" dirty="0">
                <a:solidFill>
                  <a:srgbClr val="FF0000"/>
                </a:solidFill>
                <a:latin typeface="Cambria" panose="02040503050406030204" pitchFamily="18" charset="0"/>
                <a:ea typeface="Cambria" panose="02040503050406030204" pitchFamily="18" charset="0"/>
              </a:rPr>
              <a:t>ó</a:t>
            </a:r>
            <a:r>
              <a:rPr kumimoji="0" lang="vi-VN"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ng bố mẹ</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40" name="Straight Connector 39">
            <a:extLst>
              <a:ext uri="{FF2B5EF4-FFF2-40B4-BE49-F238E27FC236}">
                <a16:creationId xmlns:a16="http://schemas.microsoft.com/office/drawing/2014/main" id="{FC5E6735-32EF-87E3-AA67-5C45419BE7BE}"/>
              </a:ext>
            </a:extLst>
          </p:cNvPr>
          <p:cNvCxnSpPr>
            <a:cxnSpLocks/>
          </p:cNvCxnSpPr>
          <p:nvPr/>
        </p:nvCxnSpPr>
        <p:spPr>
          <a:xfrm>
            <a:off x="2943225" y="3409950"/>
            <a:ext cx="1800225" cy="72390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Rectangle: Rounded Corners 43">
            <a:extLst>
              <a:ext uri="{FF2B5EF4-FFF2-40B4-BE49-F238E27FC236}">
                <a16:creationId xmlns:a16="http://schemas.microsoft.com/office/drawing/2014/main" id="{EFAA9B4C-0CDC-6AE6-6284-B3A4EC9AC94A}"/>
              </a:ext>
            </a:extLst>
          </p:cNvPr>
          <p:cNvSpPr/>
          <p:nvPr/>
        </p:nvSpPr>
        <p:spPr>
          <a:xfrm>
            <a:off x="4705350" y="3634445"/>
            <a:ext cx="6867525" cy="985180"/>
          </a:xfrm>
          <a:custGeom>
            <a:avLst/>
            <a:gdLst>
              <a:gd name="connsiteX0" fmla="*/ 0 w 10230503"/>
              <a:gd name="connsiteY0" fmla="*/ 190209 h 1141231"/>
              <a:gd name="connsiteX1" fmla="*/ 190209 w 10230503"/>
              <a:gd name="connsiteY1" fmla="*/ 0 h 1141231"/>
              <a:gd name="connsiteX2" fmla="*/ 474123 w 10230503"/>
              <a:gd name="connsiteY2" fmla="*/ 0 h 1141231"/>
              <a:gd name="connsiteX3" fmla="*/ 955039 w 10230503"/>
              <a:gd name="connsiteY3" fmla="*/ 0 h 1141231"/>
              <a:gd name="connsiteX4" fmla="*/ 1337454 w 10230503"/>
              <a:gd name="connsiteY4" fmla="*/ 0 h 1141231"/>
              <a:gd name="connsiteX5" fmla="*/ 1818370 w 10230503"/>
              <a:gd name="connsiteY5" fmla="*/ 0 h 1141231"/>
              <a:gd name="connsiteX6" fmla="*/ 2200785 w 10230503"/>
              <a:gd name="connsiteY6" fmla="*/ 0 h 1141231"/>
              <a:gd name="connsiteX7" fmla="*/ 2780202 w 10230503"/>
              <a:gd name="connsiteY7" fmla="*/ 0 h 1141231"/>
              <a:gd name="connsiteX8" fmla="*/ 3162617 w 10230503"/>
              <a:gd name="connsiteY8" fmla="*/ 0 h 1141231"/>
              <a:gd name="connsiteX9" fmla="*/ 3643533 w 10230503"/>
              <a:gd name="connsiteY9" fmla="*/ 0 h 1141231"/>
              <a:gd name="connsiteX10" fmla="*/ 4222950 w 10230503"/>
              <a:gd name="connsiteY10" fmla="*/ 0 h 1141231"/>
              <a:gd name="connsiteX11" fmla="*/ 4802366 w 10230503"/>
              <a:gd name="connsiteY11" fmla="*/ 0 h 1141231"/>
              <a:gd name="connsiteX12" fmla="*/ 5578785 w 10230503"/>
              <a:gd name="connsiteY12" fmla="*/ 0 h 1141231"/>
              <a:gd name="connsiteX13" fmla="*/ 6256703 w 10230503"/>
              <a:gd name="connsiteY13" fmla="*/ 0 h 1141231"/>
              <a:gd name="connsiteX14" fmla="*/ 6540617 w 10230503"/>
              <a:gd name="connsiteY14" fmla="*/ 0 h 1141231"/>
              <a:gd name="connsiteX15" fmla="*/ 7317035 w 10230503"/>
              <a:gd name="connsiteY15" fmla="*/ 0 h 1141231"/>
              <a:gd name="connsiteX16" fmla="*/ 8093454 w 10230503"/>
              <a:gd name="connsiteY16" fmla="*/ 0 h 1141231"/>
              <a:gd name="connsiteX17" fmla="*/ 8475869 w 10230503"/>
              <a:gd name="connsiteY17" fmla="*/ 0 h 1141231"/>
              <a:gd name="connsiteX18" fmla="*/ 9252287 w 10230503"/>
              <a:gd name="connsiteY18" fmla="*/ 0 h 1141231"/>
              <a:gd name="connsiteX19" fmla="*/ 10040294 w 10230503"/>
              <a:gd name="connsiteY19" fmla="*/ 0 h 1141231"/>
              <a:gd name="connsiteX20" fmla="*/ 10230503 w 10230503"/>
              <a:gd name="connsiteY20" fmla="*/ 190209 h 1141231"/>
              <a:gd name="connsiteX21" fmla="*/ 10230503 w 10230503"/>
              <a:gd name="connsiteY21" fmla="*/ 555399 h 1141231"/>
              <a:gd name="connsiteX22" fmla="*/ 10230503 w 10230503"/>
              <a:gd name="connsiteY22" fmla="*/ 951022 h 1141231"/>
              <a:gd name="connsiteX23" fmla="*/ 10040294 w 10230503"/>
              <a:gd name="connsiteY23" fmla="*/ 1141231 h 1141231"/>
              <a:gd name="connsiteX24" fmla="*/ 9362376 w 10230503"/>
              <a:gd name="connsiteY24" fmla="*/ 1141231 h 1141231"/>
              <a:gd name="connsiteX25" fmla="*/ 8881460 w 10230503"/>
              <a:gd name="connsiteY25" fmla="*/ 1141231 h 1141231"/>
              <a:gd name="connsiteX26" fmla="*/ 8597546 w 10230503"/>
              <a:gd name="connsiteY26" fmla="*/ 1141231 h 1141231"/>
              <a:gd name="connsiteX27" fmla="*/ 8313632 w 10230503"/>
              <a:gd name="connsiteY27" fmla="*/ 1141231 h 1141231"/>
              <a:gd name="connsiteX28" fmla="*/ 7931217 w 10230503"/>
              <a:gd name="connsiteY28" fmla="*/ 1141231 h 1141231"/>
              <a:gd name="connsiteX29" fmla="*/ 7548802 w 10230503"/>
              <a:gd name="connsiteY29" fmla="*/ 1141231 h 1141231"/>
              <a:gd name="connsiteX30" fmla="*/ 7166387 w 10230503"/>
              <a:gd name="connsiteY30" fmla="*/ 1141231 h 1141231"/>
              <a:gd name="connsiteX31" fmla="*/ 6389968 w 10230503"/>
              <a:gd name="connsiteY31" fmla="*/ 1141231 h 1141231"/>
              <a:gd name="connsiteX32" fmla="*/ 5712051 w 10230503"/>
              <a:gd name="connsiteY32" fmla="*/ 1141231 h 1141231"/>
              <a:gd name="connsiteX33" fmla="*/ 5231135 w 10230503"/>
              <a:gd name="connsiteY33" fmla="*/ 1141231 h 1141231"/>
              <a:gd name="connsiteX34" fmla="*/ 4750219 w 10230503"/>
              <a:gd name="connsiteY34" fmla="*/ 1141231 h 1141231"/>
              <a:gd name="connsiteX35" fmla="*/ 4466305 w 10230503"/>
              <a:gd name="connsiteY35" fmla="*/ 1141231 h 1141231"/>
              <a:gd name="connsiteX36" fmla="*/ 3788387 w 10230503"/>
              <a:gd name="connsiteY36" fmla="*/ 1141231 h 1141231"/>
              <a:gd name="connsiteX37" fmla="*/ 3110469 w 10230503"/>
              <a:gd name="connsiteY37" fmla="*/ 1141231 h 1141231"/>
              <a:gd name="connsiteX38" fmla="*/ 2432552 w 10230503"/>
              <a:gd name="connsiteY38" fmla="*/ 1141231 h 1141231"/>
              <a:gd name="connsiteX39" fmla="*/ 1754634 w 10230503"/>
              <a:gd name="connsiteY39" fmla="*/ 1141231 h 1141231"/>
              <a:gd name="connsiteX40" fmla="*/ 1076717 w 10230503"/>
              <a:gd name="connsiteY40" fmla="*/ 1141231 h 1141231"/>
              <a:gd name="connsiteX41" fmla="*/ 190209 w 10230503"/>
              <a:gd name="connsiteY41" fmla="*/ 1141231 h 1141231"/>
              <a:gd name="connsiteX42" fmla="*/ 0 w 10230503"/>
              <a:gd name="connsiteY42" fmla="*/ 951022 h 1141231"/>
              <a:gd name="connsiteX43" fmla="*/ 0 w 10230503"/>
              <a:gd name="connsiteY43" fmla="*/ 563007 h 1141231"/>
              <a:gd name="connsiteX44" fmla="*/ 0 w 10230503"/>
              <a:gd name="connsiteY44" fmla="*/ 190209 h 11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30503" h="1141231" fill="none" extrusionOk="0">
                <a:moveTo>
                  <a:pt x="0" y="190209"/>
                </a:moveTo>
                <a:cubicBezTo>
                  <a:pt x="25717" y="72946"/>
                  <a:pt x="86524" y="7438"/>
                  <a:pt x="190209" y="0"/>
                </a:cubicBezTo>
                <a:cubicBezTo>
                  <a:pt x="296750" y="-13906"/>
                  <a:pt x="395530" y="12746"/>
                  <a:pt x="474123" y="0"/>
                </a:cubicBezTo>
                <a:cubicBezTo>
                  <a:pt x="552716" y="-12746"/>
                  <a:pt x="794216" y="42159"/>
                  <a:pt x="955039" y="0"/>
                </a:cubicBezTo>
                <a:cubicBezTo>
                  <a:pt x="1115862" y="-42159"/>
                  <a:pt x="1233492" y="6806"/>
                  <a:pt x="1337454" y="0"/>
                </a:cubicBezTo>
                <a:cubicBezTo>
                  <a:pt x="1441417" y="-6806"/>
                  <a:pt x="1634956" y="12954"/>
                  <a:pt x="1818370" y="0"/>
                </a:cubicBezTo>
                <a:cubicBezTo>
                  <a:pt x="2001784" y="-12954"/>
                  <a:pt x="2094761" y="10233"/>
                  <a:pt x="2200785" y="0"/>
                </a:cubicBezTo>
                <a:cubicBezTo>
                  <a:pt x="2306809" y="-10233"/>
                  <a:pt x="2511701" y="68058"/>
                  <a:pt x="2780202" y="0"/>
                </a:cubicBezTo>
                <a:cubicBezTo>
                  <a:pt x="3048703" y="-68058"/>
                  <a:pt x="3005559" y="25323"/>
                  <a:pt x="3162617" y="0"/>
                </a:cubicBezTo>
                <a:cubicBezTo>
                  <a:pt x="3319675" y="-25323"/>
                  <a:pt x="3471134" y="1594"/>
                  <a:pt x="3643533" y="0"/>
                </a:cubicBezTo>
                <a:cubicBezTo>
                  <a:pt x="3815932" y="-1594"/>
                  <a:pt x="3936802" y="63932"/>
                  <a:pt x="4222950" y="0"/>
                </a:cubicBezTo>
                <a:cubicBezTo>
                  <a:pt x="4509098" y="-63932"/>
                  <a:pt x="4517719" y="28461"/>
                  <a:pt x="4802366" y="0"/>
                </a:cubicBezTo>
                <a:cubicBezTo>
                  <a:pt x="5087013" y="-28461"/>
                  <a:pt x="5315683" y="76905"/>
                  <a:pt x="5578785" y="0"/>
                </a:cubicBezTo>
                <a:cubicBezTo>
                  <a:pt x="5841887" y="-76905"/>
                  <a:pt x="5929223" y="3243"/>
                  <a:pt x="6256703" y="0"/>
                </a:cubicBezTo>
                <a:cubicBezTo>
                  <a:pt x="6584183" y="-3243"/>
                  <a:pt x="6410449" y="19978"/>
                  <a:pt x="6540617" y="0"/>
                </a:cubicBezTo>
                <a:cubicBezTo>
                  <a:pt x="6670785" y="-19978"/>
                  <a:pt x="7015090" y="70566"/>
                  <a:pt x="7317035" y="0"/>
                </a:cubicBezTo>
                <a:cubicBezTo>
                  <a:pt x="7618980" y="-70566"/>
                  <a:pt x="7751864" y="32279"/>
                  <a:pt x="8093454" y="0"/>
                </a:cubicBezTo>
                <a:cubicBezTo>
                  <a:pt x="8435044" y="-32279"/>
                  <a:pt x="8396355" y="35105"/>
                  <a:pt x="8475869" y="0"/>
                </a:cubicBezTo>
                <a:cubicBezTo>
                  <a:pt x="8555384" y="-35105"/>
                  <a:pt x="8941603" y="7330"/>
                  <a:pt x="9252287" y="0"/>
                </a:cubicBezTo>
                <a:cubicBezTo>
                  <a:pt x="9562971" y="-7330"/>
                  <a:pt x="9694927" y="9384"/>
                  <a:pt x="10040294" y="0"/>
                </a:cubicBezTo>
                <a:cubicBezTo>
                  <a:pt x="10143029" y="6226"/>
                  <a:pt x="10207338" y="77772"/>
                  <a:pt x="10230503" y="190209"/>
                </a:cubicBezTo>
                <a:cubicBezTo>
                  <a:pt x="10269906" y="346141"/>
                  <a:pt x="10217529" y="394934"/>
                  <a:pt x="10230503" y="555399"/>
                </a:cubicBezTo>
                <a:cubicBezTo>
                  <a:pt x="10243477" y="715864"/>
                  <a:pt x="10214723" y="868983"/>
                  <a:pt x="10230503" y="951022"/>
                </a:cubicBezTo>
                <a:cubicBezTo>
                  <a:pt x="10243458" y="1041554"/>
                  <a:pt x="10135841" y="1144522"/>
                  <a:pt x="10040294" y="1141231"/>
                </a:cubicBezTo>
                <a:cubicBezTo>
                  <a:pt x="9715147" y="1210502"/>
                  <a:pt x="9572613" y="1122516"/>
                  <a:pt x="9362376" y="1141231"/>
                </a:cubicBezTo>
                <a:cubicBezTo>
                  <a:pt x="9152139" y="1159946"/>
                  <a:pt x="8994506" y="1127543"/>
                  <a:pt x="8881460" y="1141231"/>
                </a:cubicBezTo>
                <a:cubicBezTo>
                  <a:pt x="8768414" y="1154919"/>
                  <a:pt x="8735656" y="1126286"/>
                  <a:pt x="8597546" y="1141231"/>
                </a:cubicBezTo>
                <a:cubicBezTo>
                  <a:pt x="8459436" y="1156176"/>
                  <a:pt x="8421840" y="1117028"/>
                  <a:pt x="8313632" y="1141231"/>
                </a:cubicBezTo>
                <a:cubicBezTo>
                  <a:pt x="8205424" y="1165434"/>
                  <a:pt x="8106026" y="1134104"/>
                  <a:pt x="7931217" y="1141231"/>
                </a:cubicBezTo>
                <a:cubicBezTo>
                  <a:pt x="7756408" y="1148358"/>
                  <a:pt x="7683802" y="1127869"/>
                  <a:pt x="7548802" y="1141231"/>
                </a:cubicBezTo>
                <a:cubicBezTo>
                  <a:pt x="7413803" y="1154593"/>
                  <a:pt x="7280470" y="1113722"/>
                  <a:pt x="7166387" y="1141231"/>
                </a:cubicBezTo>
                <a:cubicBezTo>
                  <a:pt x="7052304" y="1168740"/>
                  <a:pt x="6774629" y="1095279"/>
                  <a:pt x="6389968" y="1141231"/>
                </a:cubicBezTo>
                <a:cubicBezTo>
                  <a:pt x="6005307" y="1187183"/>
                  <a:pt x="5967513" y="1128896"/>
                  <a:pt x="5712051" y="1141231"/>
                </a:cubicBezTo>
                <a:cubicBezTo>
                  <a:pt x="5456589" y="1153566"/>
                  <a:pt x="5391501" y="1115945"/>
                  <a:pt x="5231135" y="1141231"/>
                </a:cubicBezTo>
                <a:cubicBezTo>
                  <a:pt x="5070769" y="1166517"/>
                  <a:pt x="4859682" y="1115115"/>
                  <a:pt x="4750219" y="1141231"/>
                </a:cubicBezTo>
                <a:cubicBezTo>
                  <a:pt x="4640756" y="1167347"/>
                  <a:pt x="4560097" y="1124388"/>
                  <a:pt x="4466305" y="1141231"/>
                </a:cubicBezTo>
                <a:cubicBezTo>
                  <a:pt x="4372513" y="1158074"/>
                  <a:pt x="3953507" y="1131055"/>
                  <a:pt x="3788387" y="1141231"/>
                </a:cubicBezTo>
                <a:cubicBezTo>
                  <a:pt x="3623267" y="1151407"/>
                  <a:pt x="3254971" y="1065054"/>
                  <a:pt x="3110469" y="1141231"/>
                </a:cubicBezTo>
                <a:cubicBezTo>
                  <a:pt x="2965967" y="1217408"/>
                  <a:pt x="2710075" y="1095131"/>
                  <a:pt x="2432552" y="1141231"/>
                </a:cubicBezTo>
                <a:cubicBezTo>
                  <a:pt x="2155029" y="1187331"/>
                  <a:pt x="2058753" y="1138528"/>
                  <a:pt x="1754634" y="1141231"/>
                </a:cubicBezTo>
                <a:cubicBezTo>
                  <a:pt x="1450515" y="1143934"/>
                  <a:pt x="1274116" y="1086459"/>
                  <a:pt x="1076717" y="1141231"/>
                </a:cubicBezTo>
                <a:cubicBezTo>
                  <a:pt x="879318" y="1196003"/>
                  <a:pt x="462680" y="1078555"/>
                  <a:pt x="190209" y="1141231"/>
                </a:cubicBezTo>
                <a:cubicBezTo>
                  <a:pt x="63719" y="1124534"/>
                  <a:pt x="15603" y="1076464"/>
                  <a:pt x="0" y="951022"/>
                </a:cubicBezTo>
                <a:cubicBezTo>
                  <a:pt x="-44518" y="797128"/>
                  <a:pt x="24176" y="662712"/>
                  <a:pt x="0" y="563007"/>
                </a:cubicBezTo>
                <a:cubicBezTo>
                  <a:pt x="-24176" y="463302"/>
                  <a:pt x="22918" y="291813"/>
                  <a:pt x="0" y="190209"/>
                </a:cubicBezTo>
                <a:close/>
              </a:path>
              <a:path w="10230503" h="1141231" stroke="0" extrusionOk="0">
                <a:moveTo>
                  <a:pt x="0" y="190209"/>
                </a:moveTo>
                <a:cubicBezTo>
                  <a:pt x="-15906" y="80460"/>
                  <a:pt x="97313" y="9253"/>
                  <a:pt x="190209" y="0"/>
                </a:cubicBezTo>
                <a:cubicBezTo>
                  <a:pt x="373358" y="-80383"/>
                  <a:pt x="636897" y="24661"/>
                  <a:pt x="868127" y="0"/>
                </a:cubicBezTo>
                <a:cubicBezTo>
                  <a:pt x="1099357" y="-24661"/>
                  <a:pt x="1288926" y="17109"/>
                  <a:pt x="1546044" y="0"/>
                </a:cubicBezTo>
                <a:cubicBezTo>
                  <a:pt x="1803162" y="-17109"/>
                  <a:pt x="1901077" y="7761"/>
                  <a:pt x="2223962" y="0"/>
                </a:cubicBezTo>
                <a:cubicBezTo>
                  <a:pt x="2546847" y="-7761"/>
                  <a:pt x="2694990" y="9576"/>
                  <a:pt x="3000380" y="0"/>
                </a:cubicBezTo>
                <a:cubicBezTo>
                  <a:pt x="3305770" y="-9576"/>
                  <a:pt x="3197182" y="30017"/>
                  <a:pt x="3382795" y="0"/>
                </a:cubicBezTo>
                <a:cubicBezTo>
                  <a:pt x="3568408" y="-30017"/>
                  <a:pt x="3789705" y="15075"/>
                  <a:pt x="3962212" y="0"/>
                </a:cubicBezTo>
                <a:cubicBezTo>
                  <a:pt x="4134719" y="-15075"/>
                  <a:pt x="4334446" y="41175"/>
                  <a:pt x="4443128" y="0"/>
                </a:cubicBezTo>
                <a:cubicBezTo>
                  <a:pt x="4551810" y="-41175"/>
                  <a:pt x="4721677" y="42359"/>
                  <a:pt x="4825543" y="0"/>
                </a:cubicBezTo>
                <a:cubicBezTo>
                  <a:pt x="4929410" y="-42359"/>
                  <a:pt x="5179795" y="75642"/>
                  <a:pt x="5503461" y="0"/>
                </a:cubicBezTo>
                <a:cubicBezTo>
                  <a:pt x="5827127" y="-75642"/>
                  <a:pt x="5684855" y="12862"/>
                  <a:pt x="5787375" y="0"/>
                </a:cubicBezTo>
                <a:cubicBezTo>
                  <a:pt x="5889895" y="-12862"/>
                  <a:pt x="5974474" y="18560"/>
                  <a:pt x="6071289" y="0"/>
                </a:cubicBezTo>
                <a:cubicBezTo>
                  <a:pt x="6168104" y="-18560"/>
                  <a:pt x="6431223" y="75479"/>
                  <a:pt x="6749207" y="0"/>
                </a:cubicBezTo>
                <a:cubicBezTo>
                  <a:pt x="7067191" y="-75479"/>
                  <a:pt x="7007484" y="41183"/>
                  <a:pt x="7131622" y="0"/>
                </a:cubicBezTo>
                <a:cubicBezTo>
                  <a:pt x="7255760" y="-41183"/>
                  <a:pt x="7359258" y="27727"/>
                  <a:pt x="7514037" y="0"/>
                </a:cubicBezTo>
                <a:cubicBezTo>
                  <a:pt x="7668816" y="-27727"/>
                  <a:pt x="7962117" y="36733"/>
                  <a:pt x="8290455" y="0"/>
                </a:cubicBezTo>
                <a:cubicBezTo>
                  <a:pt x="8618793" y="-36733"/>
                  <a:pt x="8865853" y="16872"/>
                  <a:pt x="9066874" y="0"/>
                </a:cubicBezTo>
                <a:cubicBezTo>
                  <a:pt x="9267895" y="-16872"/>
                  <a:pt x="9582975" y="11495"/>
                  <a:pt x="10040294" y="0"/>
                </a:cubicBezTo>
                <a:cubicBezTo>
                  <a:pt x="10147743" y="-16922"/>
                  <a:pt x="10240940" y="109872"/>
                  <a:pt x="10230503" y="190209"/>
                </a:cubicBezTo>
                <a:cubicBezTo>
                  <a:pt x="10232276" y="268857"/>
                  <a:pt x="10192234" y="495753"/>
                  <a:pt x="10230503" y="578224"/>
                </a:cubicBezTo>
                <a:cubicBezTo>
                  <a:pt x="10268772" y="660695"/>
                  <a:pt x="10209839" y="846146"/>
                  <a:pt x="10230503" y="951022"/>
                </a:cubicBezTo>
                <a:cubicBezTo>
                  <a:pt x="10214239" y="1082114"/>
                  <a:pt x="10159445" y="1158732"/>
                  <a:pt x="10040294" y="1141231"/>
                </a:cubicBezTo>
                <a:cubicBezTo>
                  <a:pt x="9824622" y="1161313"/>
                  <a:pt x="9567416" y="1141015"/>
                  <a:pt x="9362376" y="1141231"/>
                </a:cubicBezTo>
                <a:cubicBezTo>
                  <a:pt x="9157336" y="1141447"/>
                  <a:pt x="9162745" y="1112166"/>
                  <a:pt x="9078462" y="1141231"/>
                </a:cubicBezTo>
                <a:cubicBezTo>
                  <a:pt x="8994179" y="1170296"/>
                  <a:pt x="8853639" y="1114620"/>
                  <a:pt x="8696047" y="1141231"/>
                </a:cubicBezTo>
                <a:cubicBezTo>
                  <a:pt x="8538456" y="1167842"/>
                  <a:pt x="8500480" y="1138739"/>
                  <a:pt x="8412133" y="1141231"/>
                </a:cubicBezTo>
                <a:cubicBezTo>
                  <a:pt x="8323786" y="1143723"/>
                  <a:pt x="8174531" y="1106141"/>
                  <a:pt x="8029718" y="1141231"/>
                </a:cubicBezTo>
                <a:cubicBezTo>
                  <a:pt x="7884905" y="1176321"/>
                  <a:pt x="7686559" y="1059919"/>
                  <a:pt x="7351800" y="1141231"/>
                </a:cubicBezTo>
                <a:cubicBezTo>
                  <a:pt x="7017041" y="1222543"/>
                  <a:pt x="7112786" y="1114118"/>
                  <a:pt x="6969385" y="1141231"/>
                </a:cubicBezTo>
                <a:cubicBezTo>
                  <a:pt x="6825984" y="1168344"/>
                  <a:pt x="6570496" y="1128359"/>
                  <a:pt x="6389968" y="1141231"/>
                </a:cubicBezTo>
                <a:cubicBezTo>
                  <a:pt x="6209440" y="1154103"/>
                  <a:pt x="6055372" y="1107195"/>
                  <a:pt x="5909052" y="1141231"/>
                </a:cubicBezTo>
                <a:cubicBezTo>
                  <a:pt x="5762732" y="1175267"/>
                  <a:pt x="5716290" y="1127522"/>
                  <a:pt x="5526637" y="1141231"/>
                </a:cubicBezTo>
                <a:cubicBezTo>
                  <a:pt x="5336984" y="1154940"/>
                  <a:pt x="5091876" y="1126361"/>
                  <a:pt x="4750219" y="1141231"/>
                </a:cubicBezTo>
                <a:cubicBezTo>
                  <a:pt x="4408562" y="1156101"/>
                  <a:pt x="4471983" y="1116075"/>
                  <a:pt x="4367804" y="1141231"/>
                </a:cubicBezTo>
                <a:cubicBezTo>
                  <a:pt x="4263625" y="1166387"/>
                  <a:pt x="3888408" y="1104527"/>
                  <a:pt x="3689886" y="1141231"/>
                </a:cubicBezTo>
                <a:cubicBezTo>
                  <a:pt x="3491364" y="1177935"/>
                  <a:pt x="3442053" y="1119391"/>
                  <a:pt x="3307471" y="1141231"/>
                </a:cubicBezTo>
                <a:cubicBezTo>
                  <a:pt x="3172889" y="1163071"/>
                  <a:pt x="3029277" y="1107257"/>
                  <a:pt x="2925056" y="1141231"/>
                </a:cubicBezTo>
                <a:cubicBezTo>
                  <a:pt x="2820836" y="1175205"/>
                  <a:pt x="2406846" y="1068750"/>
                  <a:pt x="2148638" y="1141231"/>
                </a:cubicBezTo>
                <a:cubicBezTo>
                  <a:pt x="1890430" y="1213712"/>
                  <a:pt x="1718501" y="1087448"/>
                  <a:pt x="1470720" y="1141231"/>
                </a:cubicBezTo>
                <a:cubicBezTo>
                  <a:pt x="1222939" y="1195014"/>
                  <a:pt x="1274664" y="1130464"/>
                  <a:pt x="1186806" y="1141231"/>
                </a:cubicBezTo>
                <a:cubicBezTo>
                  <a:pt x="1098948" y="1151998"/>
                  <a:pt x="925927" y="1118660"/>
                  <a:pt x="705890" y="1141231"/>
                </a:cubicBezTo>
                <a:cubicBezTo>
                  <a:pt x="485853" y="1163802"/>
                  <a:pt x="405939" y="1119907"/>
                  <a:pt x="190209" y="1141231"/>
                </a:cubicBezTo>
                <a:cubicBezTo>
                  <a:pt x="74179" y="1132240"/>
                  <a:pt x="4267" y="1064673"/>
                  <a:pt x="0" y="951022"/>
                </a:cubicBezTo>
                <a:cubicBezTo>
                  <a:pt x="-26798" y="777822"/>
                  <a:pt x="13377" y="696110"/>
                  <a:pt x="0" y="585832"/>
                </a:cubicBezTo>
                <a:cubicBezTo>
                  <a:pt x="-13377" y="475554"/>
                  <a:pt x="9870" y="367099"/>
                  <a:pt x="0" y="190209"/>
                </a:cubicBezTo>
                <a:close/>
              </a:path>
            </a:pathLst>
          </a:custGeom>
          <a:solidFill>
            <a:srgbClr val="FDE9FD"/>
          </a:solidFill>
          <a:ln w="12700" cap="flat" cmpd="sng" algn="ctr">
            <a:solidFill>
              <a:srgbClr val="F79AF4"/>
            </a:solidFill>
            <a:prstDash val="solid"/>
            <a:miter lim="800000"/>
            <a:extLst>
              <a:ext uri="{C807C97D-BFC1-408E-A445-0C87EB9F89A2}">
                <ask:lineSketchStyleProps xmlns="" xmlns:ask="http://schemas.microsoft.com/office/drawing/2018/sketchyshapes" sd="3444377824">
                  <a:custGeom>
                    <a:avLst/>
                    <a:gdLst>
                      <a:gd name="connsiteX0" fmla="*/ 0 w 6867525"/>
                      <a:gd name="connsiteY0" fmla="*/ 164199 h 985180"/>
                      <a:gd name="connsiteX1" fmla="*/ 127683 w 6867525"/>
                      <a:gd name="connsiteY1" fmla="*/ 0 h 985180"/>
                      <a:gd name="connsiteX2" fmla="*/ 318268 w 6867525"/>
                      <a:gd name="connsiteY2" fmla="*/ 0 h 985180"/>
                      <a:gd name="connsiteX3" fmla="*/ 641097 w 6867525"/>
                      <a:gd name="connsiteY3" fmla="*/ 0 h 985180"/>
                      <a:gd name="connsiteX4" fmla="*/ 897805 w 6867525"/>
                      <a:gd name="connsiteY4" fmla="*/ 0 h 985180"/>
                      <a:gd name="connsiteX5" fmla="*/ 1220634 w 6867525"/>
                      <a:gd name="connsiteY5" fmla="*/ 0 h 985180"/>
                      <a:gd name="connsiteX6" fmla="*/ 1477341 w 6867525"/>
                      <a:gd name="connsiteY6" fmla="*/ 0 h 985180"/>
                      <a:gd name="connsiteX7" fmla="*/ 1866292 w 6867525"/>
                      <a:gd name="connsiteY7" fmla="*/ 0 h 985180"/>
                      <a:gd name="connsiteX8" fmla="*/ 2122999 w 6867525"/>
                      <a:gd name="connsiteY8" fmla="*/ 0 h 985180"/>
                      <a:gd name="connsiteX9" fmla="*/ 2445828 w 6867525"/>
                      <a:gd name="connsiteY9" fmla="*/ 0 h 985180"/>
                      <a:gd name="connsiteX10" fmla="*/ 2834778 w 6867525"/>
                      <a:gd name="connsiteY10" fmla="*/ 0 h 985180"/>
                      <a:gd name="connsiteX11" fmla="*/ 3223728 w 6867525"/>
                      <a:gd name="connsiteY11" fmla="*/ 0 h 985180"/>
                      <a:gd name="connsiteX12" fmla="*/ 3744922 w 6867525"/>
                      <a:gd name="connsiteY12" fmla="*/ 0 h 985180"/>
                      <a:gd name="connsiteX13" fmla="*/ 4199995 w 6867525"/>
                      <a:gd name="connsiteY13" fmla="*/ 0 h 985180"/>
                      <a:gd name="connsiteX14" fmla="*/ 4390580 w 6867525"/>
                      <a:gd name="connsiteY14" fmla="*/ 0 h 985180"/>
                      <a:gd name="connsiteX15" fmla="*/ 4911774 w 6867525"/>
                      <a:gd name="connsiteY15" fmla="*/ 0 h 985180"/>
                      <a:gd name="connsiteX16" fmla="*/ 5432968 w 6867525"/>
                      <a:gd name="connsiteY16" fmla="*/ 0 h 985180"/>
                      <a:gd name="connsiteX17" fmla="*/ 5689675 w 6867525"/>
                      <a:gd name="connsiteY17" fmla="*/ 0 h 985180"/>
                      <a:gd name="connsiteX18" fmla="*/ 6210868 w 6867525"/>
                      <a:gd name="connsiteY18" fmla="*/ 0 h 985180"/>
                      <a:gd name="connsiteX19" fmla="*/ 6739841 w 6867525"/>
                      <a:gd name="connsiteY19" fmla="*/ 0 h 985180"/>
                      <a:gd name="connsiteX20" fmla="*/ 6867525 w 6867525"/>
                      <a:gd name="connsiteY20" fmla="*/ 164199 h 985180"/>
                      <a:gd name="connsiteX21" fmla="*/ 6867525 w 6867525"/>
                      <a:gd name="connsiteY21" fmla="*/ 479454 h 985180"/>
                      <a:gd name="connsiteX22" fmla="*/ 6867525 w 6867525"/>
                      <a:gd name="connsiteY22" fmla="*/ 820980 h 985180"/>
                      <a:gd name="connsiteX23" fmla="*/ 6739841 w 6867525"/>
                      <a:gd name="connsiteY23" fmla="*/ 985180 h 985180"/>
                      <a:gd name="connsiteX24" fmla="*/ 6284769 w 6867525"/>
                      <a:gd name="connsiteY24" fmla="*/ 985180 h 985180"/>
                      <a:gd name="connsiteX25" fmla="*/ 5961940 w 6867525"/>
                      <a:gd name="connsiteY25" fmla="*/ 985180 h 985180"/>
                      <a:gd name="connsiteX26" fmla="*/ 5771354 w 6867525"/>
                      <a:gd name="connsiteY26" fmla="*/ 985180 h 985180"/>
                      <a:gd name="connsiteX27" fmla="*/ 5580769 w 6867525"/>
                      <a:gd name="connsiteY27" fmla="*/ 985180 h 985180"/>
                      <a:gd name="connsiteX28" fmla="*/ 5324061 w 6867525"/>
                      <a:gd name="connsiteY28" fmla="*/ 985180 h 985180"/>
                      <a:gd name="connsiteX29" fmla="*/ 5067354 w 6867525"/>
                      <a:gd name="connsiteY29" fmla="*/ 985180 h 985180"/>
                      <a:gd name="connsiteX30" fmla="*/ 4810647 w 6867525"/>
                      <a:gd name="connsiteY30" fmla="*/ 985180 h 985180"/>
                      <a:gd name="connsiteX31" fmla="*/ 4289453 w 6867525"/>
                      <a:gd name="connsiteY31" fmla="*/ 985180 h 985180"/>
                      <a:gd name="connsiteX32" fmla="*/ 3834381 w 6867525"/>
                      <a:gd name="connsiteY32" fmla="*/ 985180 h 985180"/>
                      <a:gd name="connsiteX33" fmla="*/ 3511552 w 6867525"/>
                      <a:gd name="connsiteY33" fmla="*/ 985180 h 985180"/>
                      <a:gd name="connsiteX34" fmla="*/ 3188723 w 6867525"/>
                      <a:gd name="connsiteY34" fmla="*/ 985180 h 985180"/>
                      <a:gd name="connsiteX35" fmla="*/ 2998138 w 6867525"/>
                      <a:gd name="connsiteY35" fmla="*/ 985180 h 985180"/>
                      <a:gd name="connsiteX36" fmla="*/ 2543065 w 6867525"/>
                      <a:gd name="connsiteY36" fmla="*/ 985180 h 985180"/>
                      <a:gd name="connsiteX37" fmla="*/ 2087993 w 6867525"/>
                      <a:gd name="connsiteY37" fmla="*/ 985180 h 985180"/>
                      <a:gd name="connsiteX38" fmla="*/ 1632921 w 6867525"/>
                      <a:gd name="connsiteY38" fmla="*/ 985180 h 985180"/>
                      <a:gd name="connsiteX39" fmla="*/ 1177849 w 6867525"/>
                      <a:gd name="connsiteY39" fmla="*/ 985180 h 985180"/>
                      <a:gd name="connsiteX40" fmla="*/ 722777 w 6867525"/>
                      <a:gd name="connsiteY40" fmla="*/ 985180 h 985180"/>
                      <a:gd name="connsiteX41" fmla="*/ 127683 w 6867525"/>
                      <a:gd name="connsiteY41" fmla="*/ 985180 h 985180"/>
                      <a:gd name="connsiteX42" fmla="*/ 0 w 6867525"/>
                      <a:gd name="connsiteY42" fmla="*/ 820980 h 985180"/>
                      <a:gd name="connsiteX43" fmla="*/ 0 w 6867525"/>
                      <a:gd name="connsiteY43" fmla="*/ 486021 h 985180"/>
                      <a:gd name="connsiteX44" fmla="*/ 0 w 6867525"/>
                      <a:gd name="connsiteY44" fmla="*/ 164199 h 985180"/>
                      <a:gd name="connsiteX0" fmla="*/ 0 w 6867525"/>
                      <a:gd name="connsiteY0" fmla="*/ 164199 h 985180"/>
                      <a:gd name="connsiteX1" fmla="*/ 127683 w 6867525"/>
                      <a:gd name="connsiteY1" fmla="*/ 0 h 985180"/>
                      <a:gd name="connsiteX2" fmla="*/ 582755 w 6867525"/>
                      <a:gd name="connsiteY2" fmla="*/ 0 h 985180"/>
                      <a:gd name="connsiteX3" fmla="*/ 1037827 w 6867525"/>
                      <a:gd name="connsiteY3" fmla="*/ 0 h 985180"/>
                      <a:gd name="connsiteX4" fmla="*/ 1492899 w 6867525"/>
                      <a:gd name="connsiteY4" fmla="*/ 0 h 985180"/>
                      <a:gd name="connsiteX5" fmla="*/ 2014093 w 6867525"/>
                      <a:gd name="connsiteY5" fmla="*/ 0 h 985180"/>
                      <a:gd name="connsiteX6" fmla="*/ 2270800 w 6867525"/>
                      <a:gd name="connsiteY6" fmla="*/ 0 h 985180"/>
                      <a:gd name="connsiteX7" fmla="*/ 2659750 w 6867525"/>
                      <a:gd name="connsiteY7" fmla="*/ 0 h 985180"/>
                      <a:gd name="connsiteX8" fmla="*/ 2982579 w 6867525"/>
                      <a:gd name="connsiteY8" fmla="*/ 0 h 985180"/>
                      <a:gd name="connsiteX9" fmla="*/ 3239287 w 6867525"/>
                      <a:gd name="connsiteY9" fmla="*/ 0 h 985180"/>
                      <a:gd name="connsiteX10" fmla="*/ 3694359 w 6867525"/>
                      <a:gd name="connsiteY10" fmla="*/ 0 h 985180"/>
                      <a:gd name="connsiteX11" fmla="*/ 3884945 w 6867525"/>
                      <a:gd name="connsiteY11" fmla="*/ 0 h 985180"/>
                      <a:gd name="connsiteX12" fmla="*/ 4075530 w 6867525"/>
                      <a:gd name="connsiteY12" fmla="*/ 0 h 985180"/>
                      <a:gd name="connsiteX13" fmla="*/ 4530603 w 6867525"/>
                      <a:gd name="connsiteY13" fmla="*/ 0 h 985180"/>
                      <a:gd name="connsiteX14" fmla="*/ 4787310 w 6867525"/>
                      <a:gd name="connsiteY14" fmla="*/ 0 h 985180"/>
                      <a:gd name="connsiteX15" fmla="*/ 5044017 w 6867525"/>
                      <a:gd name="connsiteY15" fmla="*/ 0 h 985180"/>
                      <a:gd name="connsiteX16" fmla="*/ 5565210 w 6867525"/>
                      <a:gd name="connsiteY16" fmla="*/ 0 h 985180"/>
                      <a:gd name="connsiteX17" fmla="*/ 6086404 w 6867525"/>
                      <a:gd name="connsiteY17" fmla="*/ 0 h 985180"/>
                      <a:gd name="connsiteX18" fmla="*/ 6739841 w 6867525"/>
                      <a:gd name="connsiteY18" fmla="*/ 0 h 985180"/>
                      <a:gd name="connsiteX19" fmla="*/ 6867525 w 6867525"/>
                      <a:gd name="connsiteY19" fmla="*/ 164199 h 985180"/>
                      <a:gd name="connsiteX20" fmla="*/ 6867525 w 6867525"/>
                      <a:gd name="connsiteY20" fmla="*/ 499158 h 985180"/>
                      <a:gd name="connsiteX21" fmla="*/ 6867525 w 6867525"/>
                      <a:gd name="connsiteY21" fmla="*/ 820980 h 985180"/>
                      <a:gd name="connsiteX22" fmla="*/ 6739841 w 6867525"/>
                      <a:gd name="connsiteY22" fmla="*/ 985180 h 985180"/>
                      <a:gd name="connsiteX23" fmla="*/ 6284769 w 6867525"/>
                      <a:gd name="connsiteY23" fmla="*/ 985180 h 985180"/>
                      <a:gd name="connsiteX24" fmla="*/ 6094183 w 6867525"/>
                      <a:gd name="connsiteY24" fmla="*/ 985180 h 985180"/>
                      <a:gd name="connsiteX25" fmla="*/ 5837476 w 6867525"/>
                      <a:gd name="connsiteY25" fmla="*/ 985180 h 985180"/>
                      <a:gd name="connsiteX26" fmla="*/ 5646890 w 6867525"/>
                      <a:gd name="connsiteY26" fmla="*/ 985180 h 985180"/>
                      <a:gd name="connsiteX27" fmla="*/ 5390183 w 6867525"/>
                      <a:gd name="connsiteY27" fmla="*/ 985180 h 985180"/>
                      <a:gd name="connsiteX28" fmla="*/ 4935111 w 6867525"/>
                      <a:gd name="connsiteY28" fmla="*/ 985180 h 985180"/>
                      <a:gd name="connsiteX29" fmla="*/ 4678403 w 6867525"/>
                      <a:gd name="connsiteY29" fmla="*/ 985180 h 985180"/>
                      <a:gd name="connsiteX30" fmla="*/ 4289453 w 6867525"/>
                      <a:gd name="connsiteY30" fmla="*/ 985180 h 985180"/>
                      <a:gd name="connsiteX31" fmla="*/ 3966624 w 6867525"/>
                      <a:gd name="connsiteY31" fmla="*/ 985180 h 985180"/>
                      <a:gd name="connsiteX32" fmla="*/ 3709917 w 6867525"/>
                      <a:gd name="connsiteY32" fmla="*/ 985180 h 985180"/>
                      <a:gd name="connsiteX33" fmla="*/ 3188723 w 6867525"/>
                      <a:gd name="connsiteY33" fmla="*/ 985180 h 985180"/>
                      <a:gd name="connsiteX34" fmla="*/ 2932016 w 6867525"/>
                      <a:gd name="connsiteY34" fmla="*/ 985180 h 985180"/>
                      <a:gd name="connsiteX35" fmla="*/ 2476944 w 6867525"/>
                      <a:gd name="connsiteY35" fmla="*/ 985180 h 985180"/>
                      <a:gd name="connsiteX36" fmla="*/ 2220236 w 6867525"/>
                      <a:gd name="connsiteY36" fmla="*/ 985180 h 985180"/>
                      <a:gd name="connsiteX37" fmla="*/ 1963529 w 6867525"/>
                      <a:gd name="connsiteY37" fmla="*/ 985180 h 985180"/>
                      <a:gd name="connsiteX38" fmla="*/ 1442336 w 6867525"/>
                      <a:gd name="connsiteY38" fmla="*/ 985180 h 985180"/>
                      <a:gd name="connsiteX39" fmla="*/ 987263 w 6867525"/>
                      <a:gd name="connsiteY39" fmla="*/ 985180 h 985180"/>
                      <a:gd name="connsiteX40" fmla="*/ 796678 w 6867525"/>
                      <a:gd name="connsiteY40" fmla="*/ 985180 h 985180"/>
                      <a:gd name="connsiteX41" fmla="*/ 473849 w 6867525"/>
                      <a:gd name="connsiteY41" fmla="*/ 985180 h 985180"/>
                      <a:gd name="connsiteX42" fmla="*/ 127683 w 6867525"/>
                      <a:gd name="connsiteY42" fmla="*/ 985180 h 985180"/>
                      <a:gd name="connsiteX43" fmla="*/ 0 w 6867525"/>
                      <a:gd name="connsiteY43" fmla="*/ 820980 h 985180"/>
                      <a:gd name="connsiteX44" fmla="*/ 0 w 6867525"/>
                      <a:gd name="connsiteY44" fmla="*/ 505725 h 985180"/>
                      <a:gd name="connsiteX45" fmla="*/ 0 w 6867525"/>
                      <a:gd name="connsiteY45" fmla="*/ 164199 h 98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867525" h="985180" fill="none" extrusionOk="0">
                        <a:moveTo>
                          <a:pt x="0" y="164199"/>
                        </a:moveTo>
                        <a:cubicBezTo>
                          <a:pt x="19138" y="56613"/>
                          <a:pt x="44724" y="20913"/>
                          <a:pt x="127683" y="0"/>
                        </a:cubicBezTo>
                        <a:cubicBezTo>
                          <a:pt x="208181" y="-20540"/>
                          <a:pt x="261696" y="10617"/>
                          <a:pt x="318268" y="0"/>
                        </a:cubicBezTo>
                        <a:cubicBezTo>
                          <a:pt x="374110" y="3212"/>
                          <a:pt x="527676" y="35611"/>
                          <a:pt x="641097" y="0"/>
                        </a:cubicBezTo>
                        <a:cubicBezTo>
                          <a:pt x="752612" y="-32291"/>
                          <a:pt x="830111" y="-506"/>
                          <a:pt x="897805" y="0"/>
                        </a:cubicBezTo>
                        <a:cubicBezTo>
                          <a:pt x="970873" y="-1920"/>
                          <a:pt x="1121510" y="5807"/>
                          <a:pt x="1220634" y="0"/>
                        </a:cubicBezTo>
                        <a:cubicBezTo>
                          <a:pt x="1347505" y="-11217"/>
                          <a:pt x="1394362" y="15458"/>
                          <a:pt x="1477341" y="0"/>
                        </a:cubicBezTo>
                        <a:cubicBezTo>
                          <a:pt x="1545553" y="-7163"/>
                          <a:pt x="1661894" y="42624"/>
                          <a:pt x="1866292" y="0"/>
                        </a:cubicBezTo>
                        <a:cubicBezTo>
                          <a:pt x="2053606" y="-43238"/>
                          <a:pt x="1998261" y="34665"/>
                          <a:pt x="2122999" y="0"/>
                        </a:cubicBezTo>
                        <a:cubicBezTo>
                          <a:pt x="2231328" y="-29180"/>
                          <a:pt x="2311781" y="4487"/>
                          <a:pt x="2445828" y="0"/>
                        </a:cubicBezTo>
                        <a:cubicBezTo>
                          <a:pt x="2555909" y="20665"/>
                          <a:pt x="2620669" y="36978"/>
                          <a:pt x="2834778" y="0"/>
                        </a:cubicBezTo>
                        <a:cubicBezTo>
                          <a:pt x="3019494" y="-57501"/>
                          <a:pt x="3050691" y="28575"/>
                          <a:pt x="3223728" y="0"/>
                        </a:cubicBezTo>
                        <a:cubicBezTo>
                          <a:pt x="3448683" y="-31001"/>
                          <a:pt x="3586292" y="65548"/>
                          <a:pt x="3744922" y="0"/>
                        </a:cubicBezTo>
                        <a:cubicBezTo>
                          <a:pt x="3933881" y="-76847"/>
                          <a:pt x="3977072" y="-581"/>
                          <a:pt x="4199995" y="0"/>
                        </a:cubicBezTo>
                        <a:cubicBezTo>
                          <a:pt x="4436983" y="13612"/>
                          <a:pt x="4299712" y="32047"/>
                          <a:pt x="4390580" y="0"/>
                        </a:cubicBezTo>
                        <a:cubicBezTo>
                          <a:pt x="4541246" y="-20944"/>
                          <a:pt x="4679659" y="21197"/>
                          <a:pt x="4911774" y="0"/>
                        </a:cubicBezTo>
                        <a:cubicBezTo>
                          <a:pt x="5111753" y="-62097"/>
                          <a:pt x="5201932" y="38695"/>
                          <a:pt x="5432968" y="0"/>
                        </a:cubicBezTo>
                        <a:cubicBezTo>
                          <a:pt x="5645208" y="-30382"/>
                          <a:pt x="5628641" y="41962"/>
                          <a:pt x="5689675" y="0"/>
                        </a:cubicBezTo>
                        <a:cubicBezTo>
                          <a:pt x="5751590" y="-39270"/>
                          <a:pt x="6007327" y="2034"/>
                          <a:pt x="6210868" y="0"/>
                        </a:cubicBezTo>
                        <a:cubicBezTo>
                          <a:pt x="6421832" y="-4451"/>
                          <a:pt x="6527589" y="7785"/>
                          <a:pt x="6739841" y="0"/>
                        </a:cubicBezTo>
                        <a:cubicBezTo>
                          <a:pt x="6800421" y="-11840"/>
                          <a:pt x="6863978" y="84968"/>
                          <a:pt x="6867525" y="164199"/>
                        </a:cubicBezTo>
                        <a:cubicBezTo>
                          <a:pt x="6894036" y="306396"/>
                          <a:pt x="6860669" y="342019"/>
                          <a:pt x="6867525" y="479454"/>
                        </a:cubicBezTo>
                        <a:cubicBezTo>
                          <a:pt x="6868208" y="617768"/>
                          <a:pt x="6853231" y="750108"/>
                          <a:pt x="6867525" y="820980"/>
                        </a:cubicBezTo>
                        <a:cubicBezTo>
                          <a:pt x="6877166" y="885156"/>
                          <a:pt x="6803633" y="995752"/>
                          <a:pt x="6739841" y="985180"/>
                        </a:cubicBezTo>
                        <a:cubicBezTo>
                          <a:pt x="6532002" y="1058262"/>
                          <a:pt x="6413220" y="949558"/>
                          <a:pt x="6284769" y="985180"/>
                        </a:cubicBezTo>
                        <a:cubicBezTo>
                          <a:pt x="6157896" y="990293"/>
                          <a:pt x="6042660" y="976791"/>
                          <a:pt x="5961940" y="985180"/>
                        </a:cubicBezTo>
                        <a:cubicBezTo>
                          <a:pt x="5885041" y="999601"/>
                          <a:pt x="5868755" y="980243"/>
                          <a:pt x="5771354" y="985180"/>
                        </a:cubicBezTo>
                        <a:cubicBezTo>
                          <a:pt x="5682451" y="995069"/>
                          <a:pt x="5646443" y="956811"/>
                          <a:pt x="5580769" y="985180"/>
                        </a:cubicBezTo>
                        <a:cubicBezTo>
                          <a:pt x="5504169" y="1016472"/>
                          <a:pt x="5460370" y="976660"/>
                          <a:pt x="5324061" y="985180"/>
                        </a:cubicBezTo>
                        <a:cubicBezTo>
                          <a:pt x="5218816" y="998284"/>
                          <a:pt x="5161432" y="975930"/>
                          <a:pt x="5067354" y="985180"/>
                        </a:cubicBezTo>
                        <a:cubicBezTo>
                          <a:pt x="4969028" y="1013024"/>
                          <a:pt x="4874589" y="968470"/>
                          <a:pt x="4810647" y="985180"/>
                        </a:cubicBezTo>
                        <a:cubicBezTo>
                          <a:pt x="4779098" y="972935"/>
                          <a:pt x="4562864" y="959436"/>
                          <a:pt x="4289453" y="985180"/>
                        </a:cubicBezTo>
                        <a:cubicBezTo>
                          <a:pt x="4030328" y="1034726"/>
                          <a:pt x="4005047" y="968485"/>
                          <a:pt x="3834381" y="985180"/>
                        </a:cubicBezTo>
                        <a:cubicBezTo>
                          <a:pt x="3664714" y="979606"/>
                          <a:pt x="3612630" y="969940"/>
                          <a:pt x="3511552" y="985180"/>
                        </a:cubicBezTo>
                        <a:cubicBezTo>
                          <a:pt x="3400621" y="1012329"/>
                          <a:pt x="3263824" y="971209"/>
                          <a:pt x="3188723" y="985180"/>
                        </a:cubicBezTo>
                        <a:cubicBezTo>
                          <a:pt x="3115140" y="1010775"/>
                          <a:pt x="3062131" y="978941"/>
                          <a:pt x="2998138" y="985180"/>
                        </a:cubicBezTo>
                        <a:cubicBezTo>
                          <a:pt x="2933162" y="1008639"/>
                          <a:pt x="2634951" y="994251"/>
                          <a:pt x="2543065" y="985180"/>
                        </a:cubicBezTo>
                        <a:cubicBezTo>
                          <a:pt x="2426067" y="1000596"/>
                          <a:pt x="2162720" y="914161"/>
                          <a:pt x="2087993" y="985180"/>
                        </a:cubicBezTo>
                        <a:cubicBezTo>
                          <a:pt x="2014303" y="1049427"/>
                          <a:pt x="1825291" y="978173"/>
                          <a:pt x="1632921" y="985180"/>
                        </a:cubicBezTo>
                        <a:cubicBezTo>
                          <a:pt x="1453492" y="1019346"/>
                          <a:pt x="1381359" y="999384"/>
                          <a:pt x="1177849" y="985180"/>
                        </a:cubicBezTo>
                        <a:cubicBezTo>
                          <a:pt x="960166" y="968040"/>
                          <a:pt x="850546" y="926751"/>
                          <a:pt x="722777" y="985180"/>
                        </a:cubicBezTo>
                        <a:cubicBezTo>
                          <a:pt x="612236" y="1021205"/>
                          <a:pt x="334274" y="933334"/>
                          <a:pt x="127683" y="985180"/>
                        </a:cubicBezTo>
                        <a:cubicBezTo>
                          <a:pt x="37221" y="975729"/>
                          <a:pt x="19644" y="921533"/>
                          <a:pt x="0" y="820980"/>
                        </a:cubicBezTo>
                        <a:cubicBezTo>
                          <a:pt x="-22680" y="698045"/>
                          <a:pt x="-60" y="564762"/>
                          <a:pt x="0" y="486021"/>
                        </a:cubicBezTo>
                        <a:cubicBezTo>
                          <a:pt x="-3068" y="401670"/>
                          <a:pt x="9339" y="257460"/>
                          <a:pt x="0" y="164199"/>
                        </a:cubicBezTo>
                        <a:close/>
                      </a:path>
                      <a:path w="6867525" h="985180" stroke="0" extrusionOk="0">
                        <a:moveTo>
                          <a:pt x="0" y="164199"/>
                        </a:moveTo>
                        <a:cubicBezTo>
                          <a:pt x="-18572" y="59900"/>
                          <a:pt x="58581" y="18830"/>
                          <a:pt x="127683" y="0"/>
                        </a:cubicBezTo>
                        <a:cubicBezTo>
                          <a:pt x="231055" y="-78043"/>
                          <a:pt x="430147" y="14593"/>
                          <a:pt x="582755" y="0"/>
                        </a:cubicBezTo>
                        <a:cubicBezTo>
                          <a:pt x="743640" y="-2713"/>
                          <a:pt x="882150" y="24964"/>
                          <a:pt x="1037827" y="0"/>
                        </a:cubicBezTo>
                        <a:cubicBezTo>
                          <a:pt x="1203359" y="-15001"/>
                          <a:pt x="1278592" y="24519"/>
                          <a:pt x="1492899" y="0"/>
                        </a:cubicBezTo>
                        <a:cubicBezTo>
                          <a:pt x="1704359" y="-26007"/>
                          <a:pt x="1796386" y="3922"/>
                          <a:pt x="2014093" y="0"/>
                        </a:cubicBezTo>
                        <a:cubicBezTo>
                          <a:pt x="2223236" y="-29641"/>
                          <a:pt x="2138703" y="39362"/>
                          <a:pt x="2270800" y="0"/>
                        </a:cubicBezTo>
                        <a:cubicBezTo>
                          <a:pt x="2402918" y="-20091"/>
                          <a:pt x="2543330" y="3090"/>
                          <a:pt x="2659750" y="0"/>
                        </a:cubicBezTo>
                        <a:cubicBezTo>
                          <a:pt x="2771851" y="-2314"/>
                          <a:pt x="2906165" y="33009"/>
                          <a:pt x="2982579" y="0"/>
                        </a:cubicBezTo>
                        <a:cubicBezTo>
                          <a:pt x="3065659" y="-21661"/>
                          <a:pt x="3160425" y="41026"/>
                          <a:pt x="3239287" y="0"/>
                        </a:cubicBezTo>
                        <a:cubicBezTo>
                          <a:pt x="3307906" y="-13701"/>
                          <a:pt x="3453798" y="52347"/>
                          <a:pt x="3694359" y="0"/>
                        </a:cubicBezTo>
                        <a:cubicBezTo>
                          <a:pt x="3909700" y="-46818"/>
                          <a:pt x="3812258" y="22724"/>
                          <a:pt x="3884945" y="0"/>
                        </a:cubicBezTo>
                        <a:cubicBezTo>
                          <a:pt x="3939889" y="-6148"/>
                          <a:pt x="4004792" y="20609"/>
                          <a:pt x="4075530" y="0"/>
                        </a:cubicBezTo>
                        <a:cubicBezTo>
                          <a:pt x="4144851" y="-4428"/>
                          <a:pt x="4312928" y="50505"/>
                          <a:pt x="4530603" y="0"/>
                        </a:cubicBezTo>
                        <a:cubicBezTo>
                          <a:pt x="4742501" y="-61779"/>
                          <a:pt x="4703396" y="33623"/>
                          <a:pt x="4787310" y="0"/>
                        </a:cubicBezTo>
                        <a:cubicBezTo>
                          <a:pt x="4860787" y="-19764"/>
                          <a:pt x="4930469" y="5804"/>
                          <a:pt x="5044017" y="0"/>
                        </a:cubicBezTo>
                        <a:cubicBezTo>
                          <a:pt x="5106645" y="-32748"/>
                          <a:pt x="5291440" y="31219"/>
                          <a:pt x="5565210" y="0"/>
                        </a:cubicBezTo>
                        <a:cubicBezTo>
                          <a:pt x="5781569" y="4026"/>
                          <a:pt x="5977725" y="14600"/>
                          <a:pt x="6086404" y="0"/>
                        </a:cubicBezTo>
                        <a:cubicBezTo>
                          <a:pt x="6187779" y="-16129"/>
                          <a:pt x="6466945" y="36569"/>
                          <a:pt x="6739841" y="0"/>
                        </a:cubicBezTo>
                        <a:cubicBezTo>
                          <a:pt x="6820416" y="-25316"/>
                          <a:pt x="6877877" y="104961"/>
                          <a:pt x="6867525" y="164199"/>
                        </a:cubicBezTo>
                        <a:cubicBezTo>
                          <a:pt x="6873134" y="246223"/>
                          <a:pt x="6841862" y="432962"/>
                          <a:pt x="6867525" y="499158"/>
                        </a:cubicBezTo>
                        <a:cubicBezTo>
                          <a:pt x="6902636" y="580402"/>
                          <a:pt x="6842131" y="752851"/>
                          <a:pt x="6867525" y="820980"/>
                        </a:cubicBezTo>
                        <a:cubicBezTo>
                          <a:pt x="6873504" y="941899"/>
                          <a:pt x="6807051" y="1007577"/>
                          <a:pt x="6739841" y="985180"/>
                        </a:cubicBezTo>
                        <a:cubicBezTo>
                          <a:pt x="6635015" y="999945"/>
                          <a:pt x="6420197" y="975295"/>
                          <a:pt x="6284769" y="985180"/>
                        </a:cubicBezTo>
                        <a:cubicBezTo>
                          <a:pt x="6141395" y="981460"/>
                          <a:pt x="6153550" y="960894"/>
                          <a:pt x="6094183" y="985180"/>
                        </a:cubicBezTo>
                        <a:cubicBezTo>
                          <a:pt x="6035128" y="1013964"/>
                          <a:pt x="5947329" y="979585"/>
                          <a:pt x="5837476" y="985180"/>
                        </a:cubicBezTo>
                        <a:cubicBezTo>
                          <a:pt x="5728473" y="1003511"/>
                          <a:pt x="5711250" y="991852"/>
                          <a:pt x="5646890" y="985180"/>
                        </a:cubicBezTo>
                        <a:cubicBezTo>
                          <a:pt x="5585289" y="1014089"/>
                          <a:pt x="5512516" y="956554"/>
                          <a:pt x="5390183" y="985180"/>
                        </a:cubicBezTo>
                        <a:cubicBezTo>
                          <a:pt x="5273224" y="1011131"/>
                          <a:pt x="5162027" y="911271"/>
                          <a:pt x="4935111" y="985180"/>
                        </a:cubicBezTo>
                        <a:cubicBezTo>
                          <a:pt x="4724072" y="1045246"/>
                          <a:pt x="4760976" y="951973"/>
                          <a:pt x="4678403" y="985180"/>
                        </a:cubicBezTo>
                        <a:cubicBezTo>
                          <a:pt x="4591466" y="1019772"/>
                          <a:pt x="4421394" y="973228"/>
                          <a:pt x="4289453" y="985180"/>
                        </a:cubicBezTo>
                        <a:cubicBezTo>
                          <a:pt x="4153348" y="1001505"/>
                          <a:pt x="4067583" y="955804"/>
                          <a:pt x="3966624" y="985180"/>
                        </a:cubicBezTo>
                        <a:cubicBezTo>
                          <a:pt x="3857332" y="1015184"/>
                          <a:pt x="3841174" y="977671"/>
                          <a:pt x="3709917" y="985180"/>
                        </a:cubicBezTo>
                        <a:cubicBezTo>
                          <a:pt x="3587669" y="981025"/>
                          <a:pt x="3447026" y="966281"/>
                          <a:pt x="3188723" y="985180"/>
                        </a:cubicBezTo>
                        <a:cubicBezTo>
                          <a:pt x="2952957" y="1003372"/>
                          <a:pt x="2995105" y="963414"/>
                          <a:pt x="2932016" y="985180"/>
                        </a:cubicBezTo>
                        <a:cubicBezTo>
                          <a:pt x="2849427" y="1006620"/>
                          <a:pt x="2601130" y="986262"/>
                          <a:pt x="2476944" y="985180"/>
                        </a:cubicBezTo>
                        <a:cubicBezTo>
                          <a:pt x="2342639" y="1021165"/>
                          <a:pt x="2314103" y="977341"/>
                          <a:pt x="2220236" y="985180"/>
                        </a:cubicBezTo>
                        <a:cubicBezTo>
                          <a:pt x="2138002" y="1009868"/>
                          <a:pt x="2034429" y="953749"/>
                          <a:pt x="1963529" y="985180"/>
                        </a:cubicBezTo>
                        <a:cubicBezTo>
                          <a:pt x="1878707" y="1030236"/>
                          <a:pt x="1612056" y="905649"/>
                          <a:pt x="1442336" y="985180"/>
                        </a:cubicBezTo>
                        <a:cubicBezTo>
                          <a:pt x="1238928" y="1045882"/>
                          <a:pt x="1152241" y="955725"/>
                          <a:pt x="987263" y="985180"/>
                        </a:cubicBezTo>
                        <a:cubicBezTo>
                          <a:pt x="823661" y="1030700"/>
                          <a:pt x="860052" y="980581"/>
                          <a:pt x="796678" y="985180"/>
                        </a:cubicBezTo>
                        <a:cubicBezTo>
                          <a:pt x="742752" y="959290"/>
                          <a:pt x="622423" y="931040"/>
                          <a:pt x="473849" y="985180"/>
                        </a:cubicBezTo>
                        <a:cubicBezTo>
                          <a:pt x="327244" y="993482"/>
                          <a:pt x="279267" y="975372"/>
                          <a:pt x="127683" y="985180"/>
                        </a:cubicBezTo>
                        <a:cubicBezTo>
                          <a:pt x="48722" y="975030"/>
                          <a:pt x="5726" y="938923"/>
                          <a:pt x="0" y="820980"/>
                        </a:cubicBezTo>
                        <a:cubicBezTo>
                          <a:pt x="-5566" y="655316"/>
                          <a:pt x="2771" y="605446"/>
                          <a:pt x="0" y="505725"/>
                        </a:cubicBezTo>
                        <a:cubicBezTo>
                          <a:pt x="-13752" y="416019"/>
                          <a:pt x="1402" y="327404"/>
                          <a:pt x="0" y="164199"/>
                        </a:cubicBezTo>
                        <a:close/>
                      </a:path>
                      <a:path w="6867525" h="985180" fill="none" stroke="0" extrusionOk="0">
                        <a:moveTo>
                          <a:pt x="0" y="164199"/>
                        </a:moveTo>
                        <a:cubicBezTo>
                          <a:pt x="13113" y="61745"/>
                          <a:pt x="69395" y="15033"/>
                          <a:pt x="127683" y="0"/>
                        </a:cubicBezTo>
                        <a:cubicBezTo>
                          <a:pt x="200550" y="-12246"/>
                          <a:pt x="273080" y="9781"/>
                          <a:pt x="318268" y="0"/>
                        </a:cubicBezTo>
                        <a:cubicBezTo>
                          <a:pt x="350653" y="11127"/>
                          <a:pt x="535902" y="50681"/>
                          <a:pt x="641097" y="0"/>
                        </a:cubicBezTo>
                        <a:cubicBezTo>
                          <a:pt x="758240" y="-26371"/>
                          <a:pt x="820888" y="3704"/>
                          <a:pt x="897805" y="0"/>
                        </a:cubicBezTo>
                        <a:cubicBezTo>
                          <a:pt x="941167" y="-22435"/>
                          <a:pt x="1062452" y="2862"/>
                          <a:pt x="1220634" y="0"/>
                        </a:cubicBezTo>
                        <a:cubicBezTo>
                          <a:pt x="1350637" y="-13002"/>
                          <a:pt x="1409240" y="599"/>
                          <a:pt x="1477341" y="0"/>
                        </a:cubicBezTo>
                        <a:cubicBezTo>
                          <a:pt x="1573987" y="-3633"/>
                          <a:pt x="1675952" y="53738"/>
                          <a:pt x="1866292" y="0"/>
                        </a:cubicBezTo>
                        <a:cubicBezTo>
                          <a:pt x="2056710" y="-79409"/>
                          <a:pt x="2025132" y="-629"/>
                          <a:pt x="2122999" y="0"/>
                        </a:cubicBezTo>
                        <a:cubicBezTo>
                          <a:pt x="2207376" y="-11517"/>
                          <a:pt x="2329914" y="-14507"/>
                          <a:pt x="2445828" y="0"/>
                        </a:cubicBezTo>
                        <a:cubicBezTo>
                          <a:pt x="2564283" y="5369"/>
                          <a:pt x="2640326" y="67396"/>
                          <a:pt x="2834778" y="0"/>
                        </a:cubicBezTo>
                        <a:cubicBezTo>
                          <a:pt x="3038571" y="-74432"/>
                          <a:pt x="3040461" y="15465"/>
                          <a:pt x="3223728" y="0"/>
                        </a:cubicBezTo>
                        <a:cubicBezTo>
                          <a:pt x="3423986" y="-22687"/>
                          <a:pt x="3535378" y="93751"/>
                          <a:pt x="3744922" y="0"/>
                        </a:cubicBezTo>
                        <a:cubicBezTo>
                          <a:pt x="3930031" y="-54850"/>
                          <a:pt x="3995536" y="-635"/>
                          <a:pt x="4199995" y="0"/>
                        </a:cubicBezTo>
                        <a:cubicBezTo>
                          <a:pt x="4424076" y="-8129"/>
                          <a:pt x="4308557" y="28247"/>
                          <a:pt x="4390580" y="0"/>
                        </a:cubicBezTo>
                        <a:cubicBezTo>
                          <a:pt x="4472172" y="-21242"/>
                          <a:pt x="4732098" y="22840"/>
                          <a:pt x="4911774" y="0"/>
                        </a:cubicBezTo>
                        <a:cubicBezTo>
                          <a:pt x="5128531" y="-68091"/>
                          <a:pt x="5203416" y="23830"/>
                          <a:pt x="5432968" y="0"/>
                        </a:cubicBezTo>
                        <a:cubicBezTo>
                          <a:pt x="5668670" y="-12340"/>
                          <a:pt x="5639336" y="17617"/>
                          <a:pt x="5689675" y="0"/>
                        </a:cubicBezTo>
                        <a:cubicBezTo>
                          <a:pt x="5703688" y="-55176"/>
                          <a:pt x="5986583" y="-47940"/>
                          <a:pt x="6210868" y="0"/>
                        </a:cubicBezTo>
                        <a:cubicBezTo>
                          <a:pt x="6412925" y="7778"/>
                          <a:pt x="6498658" y="3948"/>
                          <a:pt x="6739841" y="0"/>
                        </a:cubicBezTo>
                        <a:cubicBezTo>
                          <a:pt x="6809905" y="26085"/>
                          <a:pt x="6838686" y="73715"/>
                          <a:pt x="6867525" y="164199"/>
                        </a:cubicBezTo>
                        <a:cubicBezTo>
                          <a:pt x="6904832" y="291805"/>
                          <a:pt x="6867579" y="337836"/>
                          <a:pt x="6867525" y="479454"/>
                        </a:cubicBezTo>
                        <a:cubicBezTo>
                          <a:pt x="6862501" y="625167"/>
                          <a:pt x="6866910" y="736189"/>
                          <a:pt x="6867525" y="820980"/>
                        </a:cubicBezTo>
                        <a:cubicBezTo>
                          <a:pt x="6870589" y="901142"/>
                          <a:pt x="6802404" y="988672"/>
                          <a:pt x="6739841" y="985180"/>
                        </a:cubicBezTo>
                        <a:cubicBezTo>
                          <a:pt x="6525565" y="1011882"/>
                          <a:pt x="6416439" y="960311"/>
                          <a:pt x="6284769" y="985180"/>
                        </a:cubicBezTo>
                        <a:cubicBezTo>
                          <a:pt x="6145298" y="1000154"/>
                          <a:pt x="6048096" y="966359"/>
                          <a:pt x="5961940" y="985180"/>
                        </a:cubicBezTo>
                        <a:cubicBezTo>
                          <a:pt x="5887286" y="991342"/>
                          <a:pt x="5871773" y="971298"/>
                          <a:pt x="5771354" y="985180"/>
                        </a:cubicBezTo>
                        <a:cubicBezTo>
                          <a:pt x="5674457" y="1002338"/>
                          <a:pt x="5665601" y="963059"/>
                          <a:pt x="5580769" y="985180"/>
                        </a:cubicBezTo>
                        <a:cubicBezTo>
                          <a:pt x="5504413" y="999130"/>
                          <a:pt x="5446182" y="981985"/>
                          <a:pt x="5324061" y="985180"/>
                        </a:cubicBezTo>
                        <a:cubicBezTo>
                          <a:pt x="5204548" y="993088"/>
                          <a:pt x="5171110" y="980762"/>
                          <a:pt x="5067354" y="985180"/>
                        </a:cubicBezTo>
                        <a:cubicBezTo>
                          <a:pt x="4987229" y="994306"/>
                          <a:pt x="4884710" y="966764"/>
                          <a:pt x="4810647" y="985180"/>
                        </a:cubicBezTo>
                        <a:cubicBezTo>
                          <a:pt x="4683012" y="1019569"/>
                          <a:pt x="4546985" y="976084"/>
                          <a:pt x="4289453" y="985180"/>
                        </a:cubicBezTo>
                        <a:cubicBezTo>
                          <a:pt x="4037799" y="1025330"/>
                          <a:pt x="4001026" y="970756"/>
                          <a:pt x="3834381" y="985180"/>
                        </a:cubicBezTo>
                        <a:cubicBezTo>
                          <a:pt x="3665593" y="985074"/>
                          <a:pt x="3622265" y="951410"/>
                          <a:pt x="3511552" y="985180"/>
                        </a:cubicBezTo>
                        <a:cubicBezTo>
                          <a:pt x="3406982" y="1018797"/>
                          <a:pt x="3262698" y="965426"/>
                          <a:pt x="3188723" y="985180"/>
                        </a:cubicBezTo>
                        <a:cubicBezTo>
                          <a:pt x="3122730" y="999542"/>
                          <a:pt x="3071667" y="979784"/>
                          <a:pt x="2998138" y="985180"/>
                        </a:cubicBezTo>
                        <a:cubicBezTo>
                          <a:pt x="2935183" y="995223"/>
                          <a:pt x="2635392" y="989856"/>
                          <a:pt x="2543065" y="985180"/>
                        </a:cubicBezTo>
                        <a:cubicBezTo>
                          <a:pt x="2413598" y="993945"/>
                          <a:pt x="2176816" y="929362"/>
                          <a:pt x="2087993" y="985180"/>
                        </a:cubicBezTo>
                        <a:cubicBezTo>
                          <a:pt x="2018858" y="1013940"/>
                          <a:pt x="1792756" y="934071"/>
                          <a:pt x="1632921" y="985180"/>
                        </a:cubicBezTo>
                        <a:cubicBezTo>
                          <a:pt x="1458527" y="1010968"/>
                          <a:pt x="1379827" y="982270"/>
                          <a:pt x="1177849" y="985180"/>
                        </a:cubicBezTo>
                        <a:cubicBezTo>
                          <a:pt x="950000" y="1001690"/>
                          <a:pt x="858703" y="938388"/>
                          <a:pt x="722777" y="985180"/>
                        </a:cubicBezTo>
                        <a:cubicBezTo>
                          <a:pt x="636564" y="1045197"/>
                          <a:pt x="313049" y="935138"/>
                          <a:pt x="127683" y="985180"/>
                        </a:cubicBezTo>
                        <a:cubicBezTo>
                          <a:pt x="48714" y="971791"/>
                          <a:pt x="8155" y="932497"/>
                          <a:pt x="0" y="820980"/>
                        </a:cubicBezTo>
                        <a:cubicBezTo>
                          <a:pt x="-39739" y="671610"/>
                          <a:pt x="19416" y="559532"/>
                          <a:pt x="0" y="486021"/>
                        </a:cubicBezTo>
                        <a:cubicBezTo>
                          <a:pt x="-39564" y="394329"/>
                          <a:pt x="3069" y="243736"/>
                          <a:pt x="0" y="164199"/>
                        </a:cubicBezTo>
                        <a:close/>
                      </a:path>
                    </a:pathLst>
                  </a:custGeom>
                  <ask:type>
                    <ask:lineSketchScribble/>
                  </ask:type>
                </ask:lineSketchStyleProps>
              </a:ext>
            </a:extLst>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b="1" kern="0" dirty="0">
                <a:solidFill>
                  <a:srgbClr val="FF0000"/>
                </a:solidFill>
                <a:latin typeface="Cambria" panose="02040503050406030204" pitchFamily="18" charset="0"/>
                <a:ea typeface="Cambria" panose="02040503050406030204" pitchFamily="18" charset="0"/>
              </a:rPr>
              <a:t>C</a:t>
            </a:r>
            <a:r>
              <a:rPr kumimoji="0" lang="vi-VN"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ác chi tiết: kêu ríu rít, quơ quơ cái đầu trụi lông, há cặp mỏ mềm, kêu khàn khàn,... </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44" name="Picture 43">
            <a:extLst>
              <a:ext uri="{FF2B5EF4-FFF2-40B4-BE49-F238E27FC236}">
                <a16:creationId xmlns:a16="http://schemas.microsoft.com/office/drawing/2014/main" id="{08AD5FCF-AB39-48A4-2000-EBC77CEC182A}"/>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9981" b="94578" l="10000" r="90000">
                        <a14:foregroundMark x1="30518" y1="30326" x2="35777" y2="34357"/>
                        <a14:foregroundMark x1="52514" y1="64995" x2="49770" y2="65595"/>
                        <a14:foregroundMark x1="47735" y1="93378" x2="48215" y2="94122"/>
                        <a14:foregroundMark x1="54415" y1="92035" x2="55029" y2="92922"/>
                        <a14:foregroundMark x1="54299" y1="89635" x2="55144" y2="94578"/>
                        <a14:foregroundMark x1="31228" y1="26296" x2="36142" y2="29127"/>
                      </a14:backgroundRemoval>
                    </a14:imgEffect>
                  </a14:imgLayer>
                </a14:imgProps>
              </a:ext>
            </a:extLst>
          </a:blip>
          <a:srcRect l="22084" t="11837" r="23160" b="2297"/>
          <a:stretch/>
        </p:blipFill>
        <p:spPr>
          <a:xfrm flipH="1">
            <a:off x="684349" y="4539762"/>
            <a:ext cx="1801676" cy="2072182"/>
          </a:xfrm>
          <a:prstGeom prst="rect">
            <a:avLst/>
          </a:prstGeom>
          <a:effectLst>
            <a:outerShdw blurRad="76200" dir="13500000" sy="23000" kx="1200000" algn="br" rotWithShape="0">
              <a:prstClr val="black">
                <a:alpha val="20000"/>
              </a:prstClr>
            </a:outerShdw>
          </a:effectLst>
        </p:spPr>
      </p:pic>
      <p:grpSp>
        <p:nvGrpSpPr>
          <p:cNvPr id="45" name="Group 44">
            <a:extLst>
              <a:ext uri="{FF2B5EF4-FFF2-40B4-BE49-F238E27FC236}">
                <a16:creationId xmlns:a16="http://schemas.microsoft.com/office/drawing/2014/main" id="{4F407311-B0BA-7297-ACCA-B10F8E41823A}"/>
              </a:ext>
            </a:extLst>
          </p:cNvPr>
          <p:cNvGrpSpPr/>
          <p:nvPr/>
        </p:nvGrpSpPr>
        <p:grpSpPr>
          <a:xfrm>
            <a:off x="2278673" y="5159721"/>
            <a:ext cx="9151326" cy="1155353"/>
            <a:chOff x="829672" y="317672"/>
            <a:chExt cx="7333656" cy="1010598"/>
          </a:xfrm>
        </p:grpSpPr>
        <p:sp>
          <p:nvSpPr>
            <p:cNvPr id="46" name="Rectangle: Rounded Corners 8">
              <a:extLst>
                <a:ext uri="{FF2B5EF4-FFF2-40B4-BE49-F238E27FC236}">
                  <a16:creationId xmlns:a16="http://schemas.microsoft.com/office/drawing/2014/main" id="{3BE0ABB4-3655-49E4-6083-B0E13EF0854B}"/>
                </a:ext>
              </a:extLst>
            </p:cNvPr>
            <p:cNvSpPr/>
            <p:nvPr/>
          </p:nvSpPr>
          <p:spPr>
            <a:xfrm>
              <a:off x="1120441" y="317672"/>
              <a:ext cx="6730656" cy="1010598"/>
            </a:xfrm>
            <a:custGeom>
              <a:avLst/>
              <a:gdLst>
                <a:gd name="connsiteX0" fmla="*/ 0 w 6730656"/>
                <a:gd name="connsiteY0" fmla="*/ 168436 h 1010598"/>
                <a:gd name="connsiteX1" fmla="*/ 168436 w 6730656"/>
                <a:gd name="connsiteY1" fmla="*/ 0 h 1010598"/>
                <a:gd name="connsiteX2" fmla="*/ 871752 w 6730656"/>
                <a:gd name="connsiteY2" fmla="*/ 0 h 1010598"/>
                <a:gd name="connsiteX3" fmla="*/ 1575068 w 6730656"/>
                <a:gd name="connsiteY3" fmla="*/ 0 h 1010598"/>
                <a:gd name="connsiteX4" fmla="*/ 2086571 w 6730656"/>
                <a:gd name="connsiteY4" fmla="*/ 0 h 1010598"/>
                <a:gd name="connsiteX5" fmla="*/ 2598074 w 6730656"/>
                <a:gd name="connsiteY5" fmla="*/ 0 h 1010598"/>
                <a:gd name="connsiteX6" fmla="*/ 3237452 w 6730656"/>
                <a:gd name="connsiteY6" fmla="*/ 0 h 1010598"/>
                <a:gd name="connsiteX7" fmla="*/ 3748955 w 6730656"/>
                <a:gd name="connsiteY7" fmla="*/ 0 h 1010598"/>
                <a:gd name="connsiteX8" fmla="*/ 4260458 w 6730656"/>
                <a:gd name="connsiteY8" fmla="*/ 0 h 1010598"/>
                <a:gd name="connsiteX9" fmla="*/ 5027712 w 6730656"/>
                <a:gd name="connsiteY9" fmla="*/ 0 h 1010598"/>
                <a:gd name="connsiteX10" fmla="*/ 5667090 w 6730656"/>
                <a:gd name="connsiteY10" fmla="*/ 0 h 1010598"/>
                <a:gd name="connsiteX11" fmla="*/ 6562220 w 6730656"/>
                <a:gd name="connsiteY11" fmla="*/ 0 h 1010598"/>
                <a:gd name="connsiteX12" fmla="*/ 6730656 w 6730656"/>
                <a:gd name="connsiteY12" fmla="*/ 168436 h 1010598"/>
                <a:gd name="connsiteX13" fmla="*/ 6730656 w 6730656"/>
                <a:gd name="connsiteY13" fmla="*/ 842162 h 1010598"/>
                <a:gd name="connsiteX14" fmla="*/ 6562220 w 6730656"/>
                <a:gd name="connsiteY14" fmla="*/ 1010598 h 1010598"/>
                <a:gd name="connsiteX15" fmla="*/ 5986779 w 6730656"/>
                <a:gd name="connsiteY15" fmla="*/ 1010598 h 1010598"/>
                <a:gd name="connsiteX16" fmla="*/ 5539215 w 6730656"/>
                <a:gd name="connsiteY16" fmla="*/ 1010598 h 1010598"/>
                <a:gd name="connsiteX17" fmla="*/ 5091650 w 6730656"/>
                <a:gd name="connsiteY17" fmla="*/ 1010598 h 1010598"/>
                <a:gd name="connsiteX18" fmla="*/ 4644085 w 6730656"/>
                <a:gd name="connsiteY18" fmla="*/ 1010598 h 1010598"/>
                <a:gd name="connsiteX19" fmla="*/ 3940769 w 6730656"/>
                <a:gd name="connsiteY19" fmla="*/ 1010598 h 1010598"/>
                <a:gd name="connsiteX20" fmla="*/ 3493204 w 6730656"/>
                <a:gd name="connsiteY20" fmla="*/ 1010598 h 1010598"/>
                <a:gd name="connsiteX21" fmla="*/ 2981701 w 6730656"/>
                <a:gd name="connsiteY21" fmla="*/ 1010598 h 1010598"/>
                <a:gd name="connsiteX22" fmla="*/ 2342323 w 6730656"/>
                <a:gd name="connsiteY22" fmla="*/ 1010598 h 1010598"/>
                <a:gd name="connsiteX23" fmla="*/ 1575068 w 6730656"/>
                <a:gd name="connsiteY23" fmla="*/ 1010598 h 1010598"/>
                <a:gd name="connsiteX24" fmla="*/ 807814 w 6730656"/>
                <a:gd name="connsiteY24" fmla="*/ 1010598 h 1010598"/>
                <a:gd name="connsiteX25" fmla="*/ 168436 w 6730656"/>
                <a:gd name="connsiteY25" fmla="*/ 1010598 h 1010598"/>
                <a:gd name="connsiteX26" fmla="*/ 0 w 6730656"/>
                <a:gd name="connsiteY26" fmla="*/ 842162 h 1010598"/>
                <a:gd name="connsiteX27" fmla="*/ 0 w 6730656"/>
                <a:gd name="connsiteY27" fmla="*/ 168436 h 101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30656" h="1010598" fill="none" extrusionOk="0">
                  <a:moveTo>
                    <a:pt x="0" y="168436"/>
                  </a:moveTo>
                  <a:cubicBezTo>
                    <a:pt x="6903" y="53839"/>
                    <a:pt x="83178" y="3240"/>
                    <a:pt x="168436" y="0"/>
                  </a:cubicBezTo>
                  <a:cubicBezTo>
                    <a:pt x="332133" y="-8881"/>
                    <a:pt x="720598" y="12184"/>
                    <a:pt x="871752" y="0"/>
                  </a:cubicBezTo>
                  <a:cubicBezTo>
                    <a:pt x="1022906" y="-12184"/>
                    <a:pt x="1384263" y="2195"/>
                    <a:pt x="1575068" y="0"/>
                  </a:cubicBezTo>
                  <a:cubicBezTo>
                    <a:pt x="1765873" y="-2195"/>
                    <a:pt x="1850866" y="9189"/>
                    <a:pt x="2086571" y="0"/>
                  </a:cubicBezTo>
                  <a:cubicBezTo>
                    <a:pt x="2322276" y="-9189"/>
                    <a:pt x="2427255" y="696"/>
                    <a:pt x="2598074" y="0"/>
                  </a:cubicBezTo>
                  <a:cubicBezTo>
                    <a:pt x="2768893" y="-696"/>
                    <a:pt x="3054970" y="21105"/>
                    <a:pt x="3237452" y="0"/>
                  </a:cubicBezTo>
                  <a:cubicBezTo>
                    <a:pt x="3419934" y="-21105"/>
                    <a:pt x="3551140" y="-23393"/>
                    <a:pt x="3748955" y="0"/>
                  </a:cubicBezTo>
                  <a:cubicBezTo>
                    <a:pt x="3946770" y="23393"/>
                    <a:pt x="4115609" y="6524"/>
                    <a:pt x="4260458" y="0"/>
                  </a:cubicBezTo>
                  <a:cubicBezTo>
                    <a:pt x="4405307" y="-6524"/>
                    <a:pt x="4655169" y="-30340"/>
                    <a:pt x="5027712" y="0"/>
                  </a:cubicBezTo>
                  <a:cubicBezTo>
                    <a:pt x="5400255" y="30340"/>
                    <a:pt x="5426596" y="-7097"/>
                    <a:pt x="5667090" y="0"/>
                  </a:cubicBezTo>
                  <a:cubicBezTo>
                    <a:pt x="5907584" y="7097"/>
                    <a:pt x="6380130" y="11521"/>
                    <a:pt x="6562220" y="0"/>
                  </a:cubicBezTo>
                  <a:cubicBezTo>
                    <a:pt x="6662081" y="7791"/>
                    <a:pt x="6736535" y="70944"/>
                    <a:pt x="6730656" y="168436"/>
                  </a:cubicBezTo>
                  <a:cubicBezTo>
                    <a:pt x="6730954" y="329398"/>
                    <a:pt x="6728712" y="655596"/>
                    <a:pt x="6730656" y="842162"/>
                  </a:cubicBezTo>
                  <a:cubicBezTo>
                    <a:pt x="6717062" y="931361"/>
                    <a:pt x="6645874" y="998637"/>
                    <a:pt x="6562220" y="1010598"/>
                  </a:cubicBezTo>
                  <a:cubicBezTo>
                    <a:pt x="6343534" y="986066"/>
                    <a:pt x="6239014" y="1000263"/>
                    <a:pt x="5986779" y="1010598"/>
                  </a:cubicBezTo>
                  <a:cubicBezTo>
                    <a:pt x="5734544" y="1020933"/>
                    <a:pt x="5643860" y="1024620"/>
                    <a:pt x="5539215" y="1010598"/>
                  </a:cubicBezTo>
                  <a:cubicBezTo>
                    <a:pt x="5434570" y="996576"/>
                    <a:pt x="5260104" y="1005431"/>
                    <a:pt x="5091650" y="1010598"/>
                  </a:cubicBezTo>
                  <a:cubicBezTo>
                    <a:pt x="4923196" y="1015765"/>
                    <a:pt x="4851732" y="1014111"/>
                    <a:pt x="4644085" y="1010598"/>
                  </a:cubicBezTo>
                  <a:cubicBezTo>
                    <a:pt x="4436438" y="1007085"/>
                    <a:pt x="4098692" y="1020797"/>
                    <a:pt x="3940769" y="1010598"/>
                  </a:cubicBezTo>
                  <a:cubicBezTo>
                    <a:pt x="3782846" y="1000399"/>
                    <a:pt x="3681785" y="1006639"/>
                    <a:pt x="3493204" y="1010598"/>
                  </a:cubicBezTo>
                  <a:cubicBezTo>
                    <a:pt x="3304623" y="1014557"/>
                    <a:pt x="3235866" y="993152"/>
                    <a:pt x="2981701" y="1010598"/>
                  </a:cubicBezTo>
                  <a:cubicBezTo>
                    <a:pt x="2727536" y="1028044"/>
                    <a:pt x="2639933" y="1000609"/>
                    <a:pt x="2342323" y="1010598"/>
                  </a:cubicBezTo>
                  <a:cubicBezTo>
                    <a:pt x="2044713" y="1020587"/>
                    <a:pt x="1745247" y="977950"/>
                    <a:pt x="1575068" y="1010598"/>
                  </a:cubicBezTo>
                  <a:cubicBezTo>
                    <a:pt x="1404889" y="1043246"/>
                    <a:pt x="1089978" y="987287"/>
                    <a:pt x="807814" y="1010598"/>
                  </a:cubicBezTo>
                  <a:cubicBezTo>
                    <a:pt x="525650" y="1033909"/>
                    <a:pt x="301132" y="985753"/>
                    <a:pt x="168436" y="1010598"/>
                  </a:cubicBezTo>
                  <a:cubicBezTo>
                    <a:pt x="85888" y="1023298"/>
                    <a:pt x="-8637" y="949821"/>
                    <a:pt x="0" y="842162"/>
                  </a:cubicBezTo>
                  <a:cubicBezTo>
                    <a:pt x="-12948" y="658464"/>
                    <a:pt x="31262" y="310034"/>
                    <a:pt x="0" y="168436"/>
                  </a:cubicBezTo>
                  <a:close/>
                </a:path>
                <a:path w="6730656" h="1010598" stroke="0" extrusionOk="0">
                  <a:moveTo>
                    <a:pt x="0" y="168436"/>
                  </a:moveTo>
                  <a:cubicBezTo>
                    <a:pt x="-20510" y="85762"/>
                    <a:pt x="73051" y="258"/>
                    <a:pt x="168436" y="0"/>
                  </a:cubicBezTo>
                  <a:cubicBezTo>
                    <a:pt x="498888" y="29845"/>
                    <a:pt x="574940" y="32151"/>
                    <a:pt x="935690" y="0"/>
                  </a:cubicBezTo>
                  <a:cubicBezTo>
                    <a:pt x="1296440" y="-32151"/>
                    <a:pt x="1302578" y="20826"/>
                    <a:pt x="1447193" y="0"/>
                  </a:cubicBezTo>
                  <a:cubicBezTo>
                    <a:pt x="1591808" y="-20826"/>
                    <a:pt x="1844548" y="25718"/>
                    <a:pt x="2022633" y="0"/>
                  </a:cubicBezTo>
                  <a:cubicBezTo>
                    <a:pt x="2200718" y="-25718"/>
                    <a:pt x="2331992" y="-23405"/>
                    <a:pt x="2598074" y="0"/>
                  </a:cubicBezTo>
                  <a:cubicBezTo>
                    <a:pt x="2864156" y="23405"/>
                    <a:pt x="2977395" y="-20942"/>
                    <a:pt x="3301390" y="0"/>
                  </a:cubicBezTo>
                  <a:cubicBezTo>
                    <a:pt x="3625385" y="20942"/>
                    <a:pt x="3888233" y="-23258"/>
                    <a:pt x="4068644" y="0"/>
                  </a:cubicBezTo>
                  <a:cubicBezTo>
                    <a:pt x="4249055" y="23258"/>
                    <a:pt x="4428612" y="9115"/>
                    <a:pt x="4771960" y="0"/>
                  </a:cubicBezTo>
                  <a:cubicBezTo>
                    <a:pt x="5115308" y="-9115"/>
                    <a:pt x="5011969" y="-9099"/>
                    <a:pt x="5219525" y="0"/>
                  </a:cubicBezTo>
                  <a:cubicBezTo>
                    <a:pt x="5427082" y="9099"/>
                    <a:pt x="5614581" y="34216"/>
                    <a:pt x="5922842" y="0"/>
                  </a:cubicBezTo>
                  <a:cubicBezTo>
                    <a:pt x="6231103" y="-34216"/>
                    <a:pt x="6262587" y="31305"/>
                    <a:pt x="6562220" y="0"/>
                  </a:cubicBezTo>
                  <a:cubicBezTo>
                    <a:pt x="6638630" y="-9891"/>
                    <a:pt x="6710741" y="63690"/>
                    <a:pt x="6730656" y="168436"/>
                  </a:cubicBezTo>
                  <a:cubicBezTo>
                    <a:pt x="6708865" y="493919"/>
                    <a:pt x="6762688" y="696964"/>
                    <a:pt x="6730656" y="842162"/>
                  </a:cubicBezTo>
                  <a:cubicBezTo>
                    <a:pt x="6734569" y="934276"/>
                    <a:pt x="6638333" y="997514"/>
                    <a:pt x="6562220" y="1010598"/>
                  </a:cubicBezTo>
                  <a:cubicBezTo>
                    <a:pt x="6344504" y="1007676"/>
                    <a:pt x="6229714" y="993168"/>
                    <a:pt x="6050717" y="1010598"/>
                  </a:cubicBezTo>
                  <a:cubicBezTo>
                    <a:pt x="5871720" y="1028028"/>
                    <a:pt x="5711843" y="1008875"/>
                    <a:pt x="5603152" y="1010598"/>
                  </a:cubicBezTo>
                  <a:cubicBezTo>
                    <a:pt x="5494461" y="1012321"/>
                    <a:pt x="5227767" y="1014656"/>
                    <a:pt x="5091650" y="1010598"/>
                  </a:cubicBezTo>
                  <a:cubicBezTo>
                    <a:pt x="4955533" y="1006540"/>
                    <a:pt x="4825778" y="1035371"/>
                    <a:pt x="4580147" y="1010598"/>
                  </a:cubicBezTo>
                  <a:cubicBezTo>
                    <a:pt x="4334516" y="985825"/>
                    <a:pt x="4149601" y="1044055"/>
                    <a:pt x="3876831" y="1010598"/>
                  </a:cubicBezTo>
                  <a:cubicBezTo>
                    <a:pt x="3604061" y="977141"/>
                    <a:pt x="3494722" y="1025778"/>
                    <a:pt x="3301390" y="1010598"/>
                  </a:cubicBezTo>
                  <a:cubicBezTo>
                    <a:pt x="3108058" y="995418"/>
                    <a:pt x="2881626" y="980885"/>
                    <a:pt x="2598074" y="1010598"/>
                  </a:cubicBezTo>
                  <a:cubicBezTo>
                    <a:pt x="2314522" y="1040311"/>
                    <a:pt x="2115599" y="984875"/>
                    <a:pt x="1830820" y="1010598"/>
                  </a:cubicBezTo>
                  <a:cubicBezTo>
                    <a:pt x="1546041" y="1036321"/>
                    <a:pt x="1440778" y="1003765"/>
                    <a:pt x="1063566" y="1010598"/>
                  </a:cubicBezTo>
                  <a:cubicBezTo>
                    <a:pt x="686354" y="1017431"/>
                    <a:pt x="355492" y="1025816"/>
                    <a:pt x="168436" y="1010598"/>
                  </a:cubicBezTo>
                  <a:cubicBezTo>
                    <a:pt x="79719" y="1024829"/>
                    <a:pt x="20016" y="946582"/>
                    <a:pt x="0" y="842162"/>
                  </a:cubicBezTo>
                  <a:cubicBezTo>
                    <a:pt x="22400" y="618593"/>
                    <a:pt x="17057" y="350459"/>
                    <a:pt x="0" y="168436"/>
                  </a:cubicBezTo>
                  <a:close/>
                </a:path>
              </a:pathLst>
            </a:custGeom>
            <a:solidFill>
              <a:schemeClr val="accent5">
                <a:lumMod val="20000"/>
                <a:lumOff val="80000"/>
              </a:schemeClr>
            </a:solidFill>
            <a:ln w="28575">
              <a:solidFill>
                <a:schemeClr val="accent5">
                  <a:lumMod val="50000"/>
                </a:schemeClr>
              </a:solidFill>
              <a:extLst>
                <a:ext uri="{C807C97D-BFC1-408E-A445-0C87EB9F89A2}">
                  <ask:lineSketchStyleProps xmlns="" xmlns:ask="http://schemas.microsoft.com/office/drawing/2018/sketchyshapes" sd="3124376481">
                    <a:custGeom>
                      <a:avLst/>
                      <a:gdLst>
                        <a:gd name="connsiteX0" fmla="*/ 0 w 8398871"/>
                        <a:gd name="connsiteY0" fmla="*/ 192562 h 1155353"/>
                        <a:gd name="connsiteX1" fmla="*/ 210183 w 8398871"/>
                        <a:gd name="connsiteY1" fmla="*/ 0 h 1155353"/>
                        <a:gd name="connsiteX2" fmla="*/ 1087818 w 8398871"/>
                        <a:gd name="connsiteY2" fmla="*/ 0 h 1155353"/>
                        <a:gd name="connsiteX3" fmla="*/ 1965453 w 8398871"/>
                        <a:gd name="connsiteY3" fmla="*/ 0 h 1155353"/>
                        <a:gd name="connsiteX4" fmla="*/ 2603734 w 8398871"/>
                        <a:gd name="connsiteY4" fmla="*/ 0 h 1155353"/>
                        <a:gd name="connsiteX5" fmla="*/ 3242015 w 8398871"/>
                        <a:gd name="connsiteY5" fmla="*/ 0 h 1155353"/>
                        <a:gd name="connsiteX6" fmla="*/ 4039865 w 8398871"/>
                        <a:gd name="connsiteY6" fmla="*/ 0 h 1155353"/>
                        <a:gd name="connsiteX7" fmla="*/ 4678145 w 8398871"/>
                        <a:gd name="connsiteY7" fmla="*/ 0 h 1155353"/>
                        <a:gd name="connsiteX8" fmla="*/ 5316426 w 8398871"/>
                        <a:gd name="connsiteY8" fmla="*/ 0 h 1155353"/>
                        <a:gd name="connsiteX9" fmla="*/ 6273846 w 8398871"/>
                        <a:gd name="connsiteY9" fmla="*/ 0 h 1155353"/>
                        <a:gd name="connsiteX10" fmla="*/ 7071696 w 8398871"/>
                        <a:gd name="connsiteY10" fmla="*/ 0 h 1155353"/>
                        <a:gd name="connsiteX11" fmla="*/ 8188687 w 8398871"/>
                        <a:gd name="connsiteY11" fmla="*/ 0 h 1155353"/>
                        <a:gd name="connsiteX12" fmla="*/ 8398871 w 8398871"/>
                        <a:gd name="connsiteY12" fmla="*/ 192562 h 1155353"/>
                        <a:gd name="connsiteX13" fmla="*/ 8398871 w 8398871"/>
                        <a:gd name="connsiteY13" fmla="*/ 962790 h 1155353"/>
                        <a:gd name="connsiteX14" fmla="*/ 8188687 w 8398871"/>
                        <a:gd name="connsiteY14" fmla="*/ 1155353 h 1155353"/>
                        <a:gd name="connsiteX15" fmla="*/ 7470621 w 8398871"/>
                        <a:gd name="connsiteY15" fmla="*/ 1155353 h 1155353"/>
                        <a:gd name="connsiteX16" fmla="*/ 6912127 w 8398871"/>
                        <a:gd name="connsiteY16" fmla="*/ 1155353 h 1155353"/>
                        <a:gd name="connsiteX17" fmla="*/ 6353632 w 8398871"/>
                        <a:gd name="connsiteY17" fmla="*/ 1155353 h 1155353"/>
                        <a:gd name="connsiteX18" fmla="*/ 5795136 w 8398871"/>
                        <a:gd name="connsiteY18" fmla="*/ 1155353 h 1155353"/>
                        <a:gd name="connsiteX19" fmla="*/ 4917501 w 8398871"/>
                        <a:gd name="connsiteY19" fmla="*/ 1155353 h 1155353"/>
                        <a:gd name="connsiteX20" fmla="*/ 4359005 w 8398871"/>
                        <a:gd name="connsiteY20" fmla="*/ 1155353 h 1155353"/>
                        <a:gd name="connsiteX21" fmla="*/ 3720725 w 8398871"/>
                        <a:gd name="connsiteY21" fmla="*/ 1155353 h 1155353"/>
                        <a:gd name="connsiteX22" fmla="*/ 2922875 w 8398871"/>
                        <a:gd name="connsiteY22" fmla="*/ 1155353 h 1155353"/>
                        <a:gd name="connsiteX23" fmla="*/ 1965453 w 8398871"/>
                        <a:gd name="connsiteY23" fmla="*/ 1155353 h 1155353"/>
                        <a:gd name="connsiteX24" fmla="*/ 1008033 w 8398871"/>
                        <a:gd name="connsiteY24" fmla="*/ 1155353 h 1155353"/>
                        <a:gd name="connsiteX25" fmla="*/ 210183 w 8398871"/>
                        <a:gd name="connsiteY25" fmla="*/ 1155353 h 1155353"/>
                        <a:gd name="connsiteX26" fmla="*/ 0 w 8398871"/>
                        <a:gd name="connsiteY26" fmla="*/ 962790 h 1155353"/>
                        <a:gd name="connsiteX27" fmla="*/ 0 w 8398871"/>
                        <a:gd name="connsiteY27" fmla="*/ 192562 h 1155353"/>
                        <a:gd name="connsiteX0" fmla="*/ 0 w 8398871"/>
                        <a:gd name="connsiteY0" fmla="*/ 192562 h 1155353"/>
                        <a:gd name="connsiteX1" fmla="*/ 210183 w 8398871"/>
                        <a:gd name="connsiteY1" fmla="*/ 0 h 1155353"/>
                        <a:gd name="connsiteX2" fmla="*/ 1167603 w 8398871"/>
                        <a:gd name="connsiteY2" fmla="*/ 0 h 1155353"/>
                        <a:gd name="connsiteX3" fmla="*/ 1805884 w 8398871"/>
                        <a:gd name="connsiteY3" fmla="*/ 0 h 1155353"/>
                        <a:gd name="connsiteX4" fmla="*/ 2523949 w 8398871"/>
                        <a:gd name="connsiteY4" fmla="*/ 0 h 1155353"/>
                        <a:gd name="connsiteX5" fmla="*/ 3242015 w 8398871"/>
                        <a:gd name="connsiteY5" fmla="*/ 0 h 1155353"/>
                        <a:gd name="connsiteX6" fmla="*/ 4119650 w 8398871"/>
                        <a:gd name="connsiteY6" fmla="*/ 0 h 1155353"/>
                        <a:gd name="connsiteX7" fmla="*/ 5077070 w 8398871"/>
                        <a:gd name="connsiteY7" fmla="*/ 0 h 1155353"/>
                        <a:gd name="connsiteX8" fmla="*/ 5954705 w 8398871"/>
                        <a:gd name="connsiteY8" fmla="*/ 0 h 1155353"/>
                        <a:gd name="connsiteX9" fmla="*/ 6513201 w 8398871"/>
                        <a:gd name="connsiteY9" fmla="*/ 0 h 1155353"/>
                        <a:gd name="connsiteX10" fmla="*/ 7390837 w 8398871"/>
                        <a:gd name="connsiteY10" fmla="*/ 0 h 1155353"/>
                        <a:gd name="connsiteX11" fmla="*/ 8188687 w 8398871"/>
                        <a:gd name="connsiteY11" fmla="*/ 0 h 1155353"/>
                        <a:gd name="connsiteX12" fmla="*/ 8398871 w 8398871"/>
                        <a:gd name="connsiteY12" fmla="*/ 192562 h 1155353"/>
                        <a:gd name="connsiteX13" fmla="*/ 8398871 w 8398871"/>
                        <a:gd name="connsiteY13" fmla="*/ 962790 h 1155353"/>
                        <a:gd name="connsiteX14" fmla="*/ 8188687 w 8398871"/>
                        <a:gd name="connsiteY14" fmla="*/ 1155353 h 1155353"/>
                        <a:gd name="connsiteX15" fmla="*/ 7550406 w 8398871"/>
                        <a:gd name="connsiteY15" fmla="*/ 1155353 h 1155353"/>
                        <a:gd name="connsiteX16" fmla="*/ 6991911 w 8398871"/>
                        <a:gd name="connsiteY16" fmla="*/ 1155353 h 1155353"/>
                        <a:gd name="connsiteX17" fmla="*/ 6353632 w 8398871"/>
                        <a:gd name="connsiteY17" fmla="*/ 1155353 h 1155353"/>
                        <a:gd name="connsiteX18" fmla="*/ 5715351 w 8398871"/>
                        <a:gd name="connsiteY18" fmla="*/ 1155353 h 1155353"/>
                        <a:gd name="connsiteX19" fmla="*/ 4837716 w 8398871"/>
                        <a:gd name="connsiteY19" fmla="*/ 1155353 h 1155353"/>
                        <a:gd name="connsiteX20" fmla="*/ 4119650 w 8398871"/>
                        <a:gd name="connsiteY20" fmla="*/ 1155353 h 1155353"/>
                        <a:gd name="connsiteX21" fmla="*/ 3242015 w 8398871"/>
                        <a:gd name="connsiteY21" fmla="*/ 1155353 h 1155353"/>
                        <a:gd name="connsiteX22" fmla="*/ 2284594 w 8398871"/>
                        <a:gd name="connsiteY22" fmla="*/ 1155353 h 1155353"/>
                        <a:gd name="connsiteX23" fmla="*/ 1327174 w 8398871"/>
                        <a:gd name="connsiteY23" fmla="*/ 1155353 h 1155353"/>
                        <a:gd name="connsiteX24" fmla="*/ 210183 w 8398871"/>
                        <a:gd name="connsiteY24" fmla="*/ 1155353 h 1155353"/>
                        <a:gd name="connsiteX25" fmla="*/ 0 w 8398871"/>
                        <a:gd name="connsiteY25" fmla="*/ 962790 h 1155353"/>
                        <a:gd name="connsiteX26" fmla="*/ 0 w 8398871"/>
                        <a:gd name="connsiteY26" fmla="*/ 192562 h 115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8398871" h="1155353" fill="none" extrusionOk="0">
                          <a:moveTo>
                            <a:pt x="0" y="192562"/>
                          </a:moveTo>
                          <a:cubicBezTo>
                            <a:pt x="-5552" y="57237"/>
                            <a:pt x="91622" y="-1055"/>
                            <a:pt x="210183" y="0"/>
                          </a:cubicBezTo>
                          <a:cubicBezTo>
                            <a:pt x="407854" y="-20910"/>
                            <a:pt x="888687" y="7548"/>
                            <a:pt x="1087818" y="0"/>
                          </a:cubicBezTo>
                          <a:cubicBezTo>
                            <a:pt x="1248223" y="8404"/>
                            <a:pt x="1712132" y="-52510"/>
                            <a:pt x="1965453" y="0"/>
                          </a:cubicBezTo>
                          <a:cubicBezTo>
                            <a:pt x="2205886" y="-6083"/>
                            <a:pt x="2319052" y="262"/>
                            <a:pt x="2603734" y="0"/>
                          </a:cubicBezTo>
                          <a:cubicBezTo>
                            <a:pt x="2897413" y="-15453"/>
                            <a:pt x="3033150" y="5686"/>
                            <a:pt x="3242015" y="0"/>
                          </a:cubicBezTo>
                          <a:cubicBezTo>
                            <a:pt x="3467464" y="-10136"/>
                            <a:pt x="3846978" y="33387"/>
                            <a:pt x="4039865" y="0"/>
                          </a:cubicBezTo>
                          <a:cubicBezTo>
                            <a:pt x="4293221" y="-2319"/>
                            <a:pt x="4439888" y="-52629"/>
                            <a:pt x="4678145" y="0"/>
                          </a:cubicBezTo>
                          <a:cubicBezTo>
                            <a:pt x="4913381" y="7044"/>
                            <a:pt x="5143304" y="25200"/>
                            <a:pt x="5316426" y="0"/>
                          </a:cubicBezTo>
                          <a:cubicBezTo>
                            <a:pt x="5509347" y="-34251"/>
                            <a:pt x="5780510" y="-21175"/>
                            <a:pt x="6273846" y="0"/>
                          </a:cubicBezTo>
                          <a:cubicBezTo>
                            <a:pt x="6735727" y="34984"/>
                            <a:pt x="6768127" y="-1458"/>
                            <a:pt x="7071696" y="0"/>
                          </a:cubicBezTo>
                          <a:cubicBezTo>
                            <a:pt x="7372718" y="-9146"/>
                            <a:pt x="7917653" y="15000"/>
                            <a:pt x="8188687" y="0"/>
                          </a:cubicBezTo>
                          <a:cubicBezTo>
                            <a:pt x="8296521" y="11721"/>
                            <a:pt x="8420320" y="93834"/>
                            <a:pt x="8398871" y="192562"/>
                          </a:cubicBezTo>
                          <a:cubicBezTo>
                            <a:pt x="8401487" y="390743"/>
                            <a:pt x="8354466" y="758807"/>
                            <a:pt x="8398871" y="962790"/>
                          </a:cubicBezTo>
                          <a:cubicBezTo>
                            <a:pt x="8380987" y="1061389"/>
                            <a:pt x="8281017" y="1143501"/>
                            <a:pt x="8188687" y="1155353"/>
                          </a:cubicBezTo>
                          <a:cubicBezTo>
                            <a:pt x="7918236" y="1124379"/>
                            <a:pt x="7813228" y="1126882"/>
                            <a:pt x="7470621" y="1155353"/>
                          </a:cubicBezTo>
                          <a:cubicBezTo>
                            <a:pt x="7167930" y="1173882"/>
                            <a:pt x="7061523" y="1172632"/>
                            <a:pt x="6912127" y="1155353"/>
                          </a:cubicBezTo>
                          <a:cubicBezTo>
                            <a:pt x="6796052" y="1125596"/>
                            <a:pt x="6588579" y="1179437"/>
                            <a:pt x="6353632" y="1155353"/>
                          </a:cubicBezTo>
                          <a:cubicBezTo>
                            <a:pt x="6137441" y="1171401"/>
                            <a:pt x="6045905" y="1174325"/>
                            <a:pt x="5795136" y="1155353"/>
                          </a:cubicBezTo>
                          <a:cubicBezTo>
                            <a:pt x="5526584" y="1155355"/>
                            <a:pt x="5102834" y="1180264"/>
                            <a:pt x="4917501" y="1155353"/>
                          </a:cubicBezTo>
                          <a:cubicBezTo>
                            <a:pt x="4722118" y="1153641"/>
                            <a:pt x="4610270" y="1159850"/>
                            <a:pt x="4359005" y="1155353"/>
                          </a:cubicBezTo>
                          <a:cubicBezTo>
                            <a:pt x="4121133" y="1155833"/>
                            <a:pt x="4047947" y="1133301"/>
                            <a:pt x="3720725" y="1155353"/>
                          </a:cubicBezTo>
                          <a:cubicBezTo>
                            <a:pt x="3413407" y="1150292"/>
                            <a:pt x="3310337" y="1152612"/>
                            <a:pt x="2922875" y="1155353"/>
                          </a:cubicBezTo>
                          <a:cubicBezTo>
                            <a:pt x="2550619" y="1135129"/>
                            <a:pt x="2181513" y="1139187"/>
                            <a:pt x="1965453" y="1155353"/>
                          </a:cubicBezTo>
                          <a:cubicBezTo>
                            <a:pt x="1720964" y="1198887"/>
                            <a:pt x="1370070" y="1114241"/>
                            <a:pt x="1008033" y="1155353"/>
                          </a:cubicBezTo>
                          <a:cubicBezTo>
                            <a:pt x="642296" y="1145907"/>
                            <a:pt x="353205" y="1154433"/>
                            <a:pt x="210183" y="1155353"/>
                          </a:cubicBezTo>
                          <a:cubicBezTo>
                            <a:pt x="82570" y="1170659"/>
                            <a:pt x="2934" y="1087827"/>
                            <a:pt x="0" y="962790"/>
                          </a:cubicBezTo>
                          <a:cubicBezTo>
                            <a:pt x="-11059" y="745488"/>
                            <a:pt x="26820" y="343873"/>
                            <a:pt x="0" y="192562"/>
                          </a:cubicBezTo>
                          <a:close/>
                        </a:path>
                        <a:path w="8398871" h="1155353" stroke="0" extrusionOk="0">
                          <a:moveTo>
                            <a:pt x="0" y="192562"/>
                          </a:moveTo>
                          <a:cubicBezTo>
                            <a:pt x="-1383" y="90488"/>
                            <a:pt x="89661" y="-4214"/>
                            <a:pt x="210183" y="0"/>
                          </a:cubicBezTo>
                          <a:cubicBezTo>
                            <a:pt x="623596" y="53075"/>
                            <a:pt x="725531" y="34554"/>
                            <a:pt x="1167603" y="0"/>
                          </a:cubicBezTo>
                          <a:cubicBezTo>
                            <a:pt x="1615545" y="-36515"/>
                            <a:pt x="1619720" y="30652"/>
                            <a:pt x="1805884" y="0"/>
                          </a:cubicBezTo>
                          <a:cubicBezTo>
                            <a:pt x="2014812" y="-41899"/>
                            <a:pt x="2276867" y="68419"/>
                            <a:pt x="2523949" y="0"/>
                          </a:cubicBezTo>
                          <a:cubicBezTo>
                            <a:pt x="2752290" y="-34603"/>
                            <a:pt x="2898954" y="-51692"/>
                            <a:pt x="3242015" y="0"/>
                          </a:cubicBezTo>
                          <a:cubicBezTo>
                            <a:pt x="3583508" y="25202"/>
                            <a:pt x="3737358" y="-23696"/>
                            <a:pt x="4119650" y="0"/>
                          </a:cubicBezTo>
                          <a:cubicBezTo>
                            <a:pt x="4540685" y="12985"/>
                            <a:pt x="4883171" y="7411"/>
                            <a:pt x="5077070" y="0"/>
                          </a:cubicBezTo>
                          <a:cubicBezTo>
                            <a:pt x="5278765" y="50264"/>
                            <a:pt x="5517060" y="2429"/>
                            <a:pt x="5954705" y="0"/>
                          </a:cubicBezTo>
                          <a:cubicBezTo>
                            <a:pt x="6389648" y="-11280"/>
                            <a:pt x="6251043" y="-19770"/>
                            <a:pt x="6513201" y="0"/>
                          </a:cubicBezTo>
                          <a:cubicBezTo>
                            <a:pt x="6782803" y="1157"/>
                            <a:pt x="7016714" y="6275"/>
                            <a:pt x="7390837" y="0"/>
                          </a:cubicBezTo>
                          <a:cubicBezTo>
                            <a:pt x="7774006" y="-35017"/>
                            <a:pt x="7833660" y="29787"/>
                            <a:pt x="8188687" y="0"/>
                          </a:cubicBezTo>
                          <a:cubicBezTo>
                            <a:pt x="8313856" y="-16873"/>
                            <a:pt x="8384216" y="87013"/>
                            <a:pt x="8398871" y="192562"/>
                          </a:cubicBezTo>
                          <a:cubicBezTo>
                            <a:pt x="8353945" y="537146"/>
                            <a:pt x="8444874" y="804094"/>
                            <a:pt x="8398871" y="962790"/>
                          </a:cubicBezTo>
                          <a:cubicBezTo>
                            <a:pt x="8386774" y="1067764"/>
                            <a:pt x="8275327" y="1121433"/>
                            <a:pt x="8188687" y="1155353"/>
                          </a:cubicBezTo>
                          <a:cubicBezTo>
                            <a:pt x="7919253" y="1172118"/>
                            <a:pt x="7797640" y="1122043"/>
                            <a:pt x="7550406" y="1155353"/>
                          </a:cubicBezTo>
                          <a:cubicBezTo>
                            <a:pt x="7303809" y="1184232"/>
                            <a:pt x="7117107" y="1138371"/>
                            <a:pt x="6991911" y="1155353"/>
                          </a:cubicBezTo>
                          <a:cubicBezTo>
                            <a:pt x="6841570" y="1137884"/>
                            <a:pt x="6552060" y="1174842"/>
                            <a:pt x="6353632" y="1155353"/>
                          </a:cubicBezTo>
                          <a:cubicBezTo>
                            <a:pt x="6186610" y="1141953"/>
                            <a:pt x="6030030" y="1170497"/>
                            <a:pt x="5715351" y="1155353"/>
                          </a:cubicBezTo>
                          <a:cubicBezTo>
                            <a:pt x="5446326" y="1084831"/>
                            <a:pt x="5145176" y="1158566"/>
                            <a:pt x="4837716" y="1155353"/>
                          </a:cubicBezTo>
                          <a:cubicBezTo>
                            <a:pt x="4488898" y="1137245"/>
                            <a:pt x="4360671" y="1143016"/>
                            <a:pt x="4119650" y="1155353"/>
                          </a:cubicBezTo>
                          <a:cubicBezTo>
                            <a:pt x="3928850" y="1122450"/>
                            <a:pt x="3548147" y="1100523"/>
                            <a:pt x="3242015" y="1155353"/>
                          </a:cubicBezTo>
                          <a:cubicBezTo>
                            <a:pt x="2896374" y="1241430"/>
                            <a:pt x="2665299" y="1111020"/>
                            <a:pt x="2284594" y="1155353"/>
                          </a:cubicBezTo>
                          <a:cubicBezTo>
                            <a:pt x="1908656" y="1206077"/>
                            <a:pt x="1797913" y="1168076"/>
                            <a:pt x="1327174" y="1155353"/>
                          </a:cubicBezTo>
                          <a:cubicBezTo>
                            <a:pt x="853390" y="1155993"/>
                            <a:pt x="456206" y="1170165"/>
                            <a:pt x="210183" y="1155353"/>
                          </a:cubicBezTo>
                          <a:cubicBezTo>
                            <a:pt x="92744" y="1189348"/>
                            <a:pt x="37280" y="1104000"/>
                            <a:pt x="0" y="962790"/>
                          </a:cubicBezTo>
                          <a:cubicBezTo>
                            <a:pt x="26827" y="712438"/>
                            <a:pt x="21801" y="390443"/>
                            <a:pt x="0" y="192562"/>
                          </a:cubicBezTo>
                          <a:close/>
                        </a:path>
                        <a:path w="8398871" h="1155353" fill="none" stroke="0" extrusionOk="0">
                          <a:moveTo>
                            <a:pt x="0" y="192562"/>
                          </a:moveTo>
                          <a:cubicBezTo>
                            <a:pt x="1734" y="65022"/>
                            <a:pt x="79287" y="6386"/>
                            <a:pt x="210183" y="0"/>
                          </a:cubicBezTo>
                          <a:cubicBezTo>
                            <a:pt x="433639" y="15725"/>
                            <a:pt x="887348" y="13436"/>
                            <a:pt x="1087818" y="0"/>
                          </a:cubicBezTo>
                          <a:cubicBezTo>
                            <a:pt x="1301876" y="13003"/>
                            <a:pt x="1725726" y="15660"/>
                            <a:pt x="1965453" y="0"/>
                          </a:cubicBezTo>
                          <a:cubicBezTo>
                            <a:pt x="2178447" y="-8147"/>
                            <a:pt x="2310646" y="28588"/>
                            <a:pt x="2603734" y="0"/>
                          </a:cubicBezTo>
                          <a:cubicBezTo>
                            <a:pt x="2915985" y="14311"/>
                            <a:pt x="3054370" y="-12833"/>
                            <a:pt x="3242015" y="0"/>
                          </a:cubicBezTo>
                          <a:cubicBezTo>
                            <a:pt x="3503307" y="2412"/>
                            <a:pt x="3818593" y="29444"/>
                            <a:pt x="4039865" y="0"/>
                          </a:cubicBezTo>
                          <a:cubicBezTo>
                            <a:pt x="4250063" y="-44476"/>
                            <a:pt x="4427376" y="-17164"/>
                            <a:pt x="4678145" y="0"/>
                          </a:cubicBezTo>
                          <a:cubicBezTo>
                            <a:pt x="4946698" y="38333"/>
                            <a:pt x="5141899" y="-3128"/>
                            <a:pt x="5316426" y="0"/>
                          </a:cubicBezTo>
                          <a:cubicBezTo>
                            <a:pt x="5515387" y="22118"/>
                            <a:pt x="5769390" y="-34874"/>
                            <a:pt x="6273846" y="0"/>
                          </a:cubicBezTo>
                          <a:cubicBezTo>
                            <a:pt x="6732541" y="31003"/>
                            <a:pt x="6764280" y="-12419"/>
                            <a:pt x="7071696" y="0"/>
                          </a:cubicBezTo>
                          <a:cubicBezTo>
                            <a:pt x="7329123" y="12329"/>
                            <a:pt x="7996202" y="49390"/>
                            <a:pt x="8188687" y="0"/>
                          </a:cubicBezTo>
                          <a:cubicBezTo>
                            <a:pt x="8305468" y="22698"/>
                            <a:pt x="8400184" y="69572"/>
                            <a:pt x="8398871" y="192562"/>
                          </a:cubicBezTo>
                          <a:cubicBezTo>
                            <a:pt x="8397493" y="389317"/>
                            <a:pt x="8409047" y="698406"/>
                            <a:pt x="8398871" y="962790"/>
                          </a:cubicBezTo>
                          <a:cubicBezTo>
                            <a:pt x="8364549" y="1065101"/>
                            <a:pt x="8307325" y="1128655"/>
                            <a:pt x="8188687" y="1155353"/>
                          </a:cubicBezTo>
                          <a:cubicBezTo>
                            <a:pt x="7933474" y="1146048"/>
                            <a:pt x="7801499" y="1117360"/>
                            <a:pt x="7470621" y="1155353"/>
                          </a:cubicBezTo>
                          <a:cubicBezTo>
                            <a:pt x="7164124" y="1157405"/>
                            <a:pt x="7019163" y="1185786"/>
                            <a:pt x="6912127" y="1155353"/>
                          </a:cubicBezTo>
                          <a:cubicBezTo>
                            <a:pt x="6776887" y="1130043"/>
                            <a:pt x="6520282" y="1138319"/>
                            <a:pt x="6353632" y="1155353"/>
                          </a:cubicBezTo>
                          <a:cubicBezTo>
                            <a:pt x="6135600" y="1141708"/>
                            <a:pt x="6059697" y="1170886"/>
                            <a:pt x="5795136" y="1155353"/>
                          </a:cubicBezTo>
                          <a:cubicBezTo>
                            <a:pt x="5522561" y="1186893"/>
                            <a:pt x="5105674" y="1187156"/>
                            <a:pt x="4917501" y="1155353"/>
                          </a:cubicBezTo>
                          <a:cubicBezTo>
                            <a:pt x="4725828" y="1146307"/>
                            <a:pt x="4587119" y="1136967"/>
                            <a:pt x="4359005" y="1155353"/>
                          </a:cubicBezTo>
                          <a:cubicBezTo>
                            <a:pt x="4128784" y="1158601"/>
                            <a:pt x="4044674" y="1121318"/>
                            <a:pt x="3720725" y="1155353"/>
                          </a:cubicBezTo>
                          <a:cubicBezTo>
                            <a:pt x="3399790" y="1184721"/>
                            <a:pt x="3284567" y="1146513"/>
                            <a:pt x="2922875" y="1155353"/>
                          </a:cubicBezTo>
                          <a:cubicBezTo>
                            <a:pt x="2563552" y="1175036"/>
                            <a:pt x="2185474" y="1094084"/>
                            <a:pt x="1965453" y="1155353"/>
                          </a:cubicBezTo>
                          <a:cubicBezTo>
                            <a:pt x="1815955" y="1218899"/>
                            <a:pt x="1374546" y="1109125"/>
                            <a:pt x="1008033" y="1155353"/>
                          </a:cubicBezTo>
                          <a:cubicBezTo>
                            <a:pt x="647671" y="1216179"/>
                            <a:pt x="407816" y="1101386"/>
                            <a:pt x="210183" y="1155353"/>
                          </a:cubicBezTo>
                          <a:cubicBezTo>
                            <a:pt x="106085" y="1180115"/>
                            <a:pt x="13714" y="1092447"/>
                            <a:pt x="0" y="962790"/>
                          </a:cubicBezTo>
                          <a:cubicBezTo>
                            <a:pt x="-23840" y="732704"/>
                            <a:pt x="60821" y="341673"/>
                            <a:pt x="0" y="192562"/>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7" name="TextBox 46">
              <a:extLst>
                <a:ext uri="{FF2B5EF4-FFF2-40B4-BE49-F238E27FC236}">
                  <a16:creationId xmlns:a16="http://schemas.microsoft.com/office/drawing/2014/main" id="{A1F72857-C04A-3704-2061-404CED1A057D}"/>
                </a:ext>
              </a:extLst>
            </p:cNvPr>
            <p:cNvSpPr txBox="1"/>
            <p:nvPr/>
          </p:nvSpPr>
          <p:spPr>
            <a:xfrm>
              <a:off x="829672" y="389290"/>
              <a:ext cx="7333656" cy="834566"/>
            </a:xfrm>
            <a:prstGeom prst="rect">
              <a:avLst/>
            </a:prstGeom>
            <a:noFill/>
          </p:spPr>
          <p:txBody>
            <a:bodyPr wrap="square" rtlCol="0">
              <a:spAutoFit/>
            </a:bodyPr>
            <a:lstStyle/>
            <a:p>
              <a:pPr algn="ctr"/>
              <a:r>
                <a:rPr lang="vi-VN" sz="2800" b="1" dirty="0">
                  <a:solidFill>
                    <a:srgbClr val="3D7D40"/>
                  </a:solidFill>
                  <a:latin typeface="Cambria" panose="02040503050406030204" pitchFamily="18" charset="0"/>
                  <a:ea typeface="Cambria" panose="02040503050406030204" pitchFamily="18" charset="0"/>
                  <a:cs typeface="Calibri" panose="020F0502020204030204" pitchFamily="34" charset="0"/>
                </a:rPr>
                <a:t>Cảm xúc của Bua Kham khi quan sát cò con đòi ăn: thương/ yêu/ say sưa/ quan tâm/...</a:t>
              </a:r>
            </a:p>
          </p:txBody>
        </p:sp>
      </p:grpSp>
    </p:spTree>
    <p:custDataLst>
      <p:tags r:id="rId1"/>
    </p:custDataLst>
    <p:extLst>
      <p:ext uri="{BB962C8B-B14F-4D97-AF65-F5344CB8AC3E}">
        <p14:creationId xmlns:p14="http://schemas.microsoft.com/office/powerpoint/2010/main" val="20577104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down)">
                                      <p:cBhvr>
                                        <p:cTn id="18" dur="500"/>
                                        <p:tgtEl>
                                          <p:spTgt spid="37"/>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wipe(down)">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down)">
                                      <p:cBhvr>
                                        <p:cTn id="26" dur="500"/>
                                        <p:tgtEl>
                                          <p:spTgt spid="4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wipe(down)">
                                      <p:cBhvr>
                                        <p:cTn id="29" dur="500"/>
                                        <p:tgtEl>
                                          <p:spTgt spid="41"/>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additive="base">
                                        <p:cTn id="34" dur="500" fill="hold"/>
                                        <p:tgtEl>
                                          <p:spTgt spid="44"/>
                                        </p:tgtEl>
                                        <p:attrNameLst>
                                          <p:attrName>ppt_x</p:attrName>
                                        </p:attrNameLst>
                                      </p:cBhvr>
                                      <p:tavLst>
                                        <p:tav tm="0">
                                          <p:val>
                                            <p:strVal val="#ppt_x"/>
                                          </p:val>
                                        </p:tav>
                                        <p:tav tm="100000">
                                          <p:val>
                                            <p:strVal val="#ppt_x"/>
                                          </p:val>
                                        </p:tav>
                                      </p:tavLst>
                                    </p:anim>
                                    <p:anim calcmode="lin" valueType="num">
                                      <p:cBhvr additive="base">
                                        <p:cTn id="35" dur="500" fill="hold"/>
                                        <p:tgtEl>
                                          <p:spTgt spid="44"/>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AD7BE81-D4D5-A01E-B456-21B1EE37E6AB}"/>
              </a:ext>
            </a:extLst>
          </p:cNvPr>
          <p:cNvGrpSpPr/>
          <p:nvPr/>
        </p:nvGrpSpPr>
        <p:grpSpPr>
          <a:xfrm>
            <a:off x="248942" y="342900"/>
            <a:ext cx="10914357" cy="1866392"/>
            <a:chOff x="212678" y="438349"/>
            <a:chExt cx="8185768" cy="1399794"/>
          </a:xfrm>
        </p:grpSpPr>
        <p:grpSp>
          <p:nvGrpSpPr>
            <p:cNvPr id="4" name="Group 3">
              <a:extLst>
                <a:ext uri="{FF2B5EF4-FFF2-40B4-BE49-F238E27FC236}">
                  <a16:creationId xmlns:a16="http://schemas.microsoft.com/office/drawing/2014/main" id="{C529102E-15C3-1727-40FE-B57065ACB926}"/>
                </a:ext>
              </a:extLst>
            </p:cNvPr>
            <p:cNvGrpSpPr/>
            <p:nvPr/>
          </p:nvGrpSpPr>
          <p:grpSpPr>
            <a:xfrm>
              <a:off x="1109784" y="874437"/>
              <a:ext cx="7288662" cy="807913"/>
              <a:chOff x="1359877" y="992449"/>
              <a:chExt cx="7288662" cy="807913"/>
            </a:xfrm>
          </p:grpSpPr>
          <p:sp>
            <p:nvSpPr>
              <p:cNvPr id="6" name="Rectangle: Rounded Corners 5">
                <a:extLst>
                  <a:ext uri="{FF2B5EF4-FFF2-40B4-BE49-F238E27FC236}">
                    <a16:creationId xmlns:a16="http://schemas.microsoft.com/office/drawing/2014/main" id="{C7DA9013-E383-6541-393F-C7A623DAE88F}"/>
                  </a:ext>
                </a:extLst>
              </p:cNvPr>
              <p:cNvSpPr/>
              <p:nvPr/>
            </p:nvSpPr>
            <p:spPr>
              <a:xfrm>
                <a:off x="1359877" y="1021140"/>
                <a:ext cx="7288662" cy="76919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002060"/>
                  </a:solidFill>
                  <a:latin typeface="Cambria" panose="02040503050406030204" pitchFamily="18" charset="0"/>
                  <a:ea typeface="Cambria" panose="02040503050406030204" pitchFamily="18" charset="0"/>
                  <a:sym typeface="Arial"/>
                </a:endParaRPr>
              </a:p>
            </p:txBody>
          </p:sp>
          <p:sp>
            <p:nvSpPr>
              <p:cNvPr id="7" name="TextBox 6">
                <a:extLst>
                  <a:ext uri="{FF2B5EF4-FFF2-40B4-BE49-F238E27FC236}">
                    <a16:creationId xmlns:a16="http://schemas.microsoft.com/office/drawing/2014/main" id="{CD3F3330-7BE4-DC0D-5975-49E642CEDC98}"/>
                  </a:ext>
                </a:extLst>
              </p:cNvPr>
              <p:cNvSpPr txBox="1"/>
              <p:nvPr/>
            </p:nvSpPr>
            <p:spPr>
              <a:xfrm>
                <a:off x="1626259" y="992449"/>
                <a:ext cx="6979418" cy="807913"/>
              </a:xfrm>
              <a:prstGeom prst="rect">
                <a:avLst/>
              </a:prstGeom>
              <a:noFill/>
            </p:spPr>
            <p:txBody>
              <a:bodyPr wrap="square" rtlCol="0">
                <a:spAutoFit/>
              </a:bodyPr>
              <a:lstStyle/>
              <a:p>
                <a:pPr algn="just" defTabSz="1219170">
                  <a:buClr>
                    <a:srgbClr val="000000"/>
                  </a:buClr>
                  <a:defRPr/>
                </a:pPr>
                <a:r>
                  <a:rPr lang="en-US" sz="3200" b="1" kern="0" dirty="0">
                    <a:solidFill>
                      <a:srgbClr val="002060"/>
                    </a:solidFill>
                    <a:latin typeface="Cambria" panose="02040503050406030204" pitchFamily="18" charset="0"/>
                    <a:ea typeface="Cambria" panose="02040503050406030204" pitchFamily="18" charset="0"/>
                    <a:cs typeface="Arial"/>
                    <a:sym typeface="Arial"/>
                  </a:rPr>
                  <a:t>3. </a:t>
                </a:r>
                <a:r>
                  <a:rPr lang="vi-VN" sz="3200" b="1" kern="0" dirty="0">
                    <a:solidFill>
                      <a:srgbClr val="002060"/>
                    </a:solidFill>
                    <a:latin typeface="Cambria" panose="02040503050406030204" pitchFamily="18" charset="0"/>
                    <a:ea typeface="Cambria" panose="02040503050406030204" pitchFamily="18" charset="0"/>
                    <a:cs typeface="Arial"/>
                    <a:sym typeface="Arial"/>
                  </a:rPr>
                  <a:t>Kể lại tình cảm đáng thương của gia đình cò trong cơn bão.</a:t>
                </a:r>
                <a:endParaRPr lang="en-US" sz="3200" b="1" kern="0" dirty="0">
                  <a:solidFill>
                    <a:srgbClr val="002060"/>
                  </a:solidFill>
                  <a:latin typeface="Cambria" panose="02040503050406030204" pitchFamily="18" charset="0"/>
                  <a:ea typeface="Cambria" panose="02040503050406030204" pitchFamily="18" charset="0"/>
                  <a:cs typeface="Arial"/>
                  <a:sym typeface="Arial"/>
                </a:endParaRPr>
              </a:p>
            </p:txBody>
          </p:sp>
        </p:grpSp>
        <p:pic>
          <p:nvPicPr>
            <p:cNvPr id="5" name="Picture 4" descr="Set of cute handdrawn little owls asking questions feeling love showing thumb up laughing">
              <a:extLst>
                <a:ext uri="{FF2B5EF4-FFF2-40B4-BE49-F238E27FC236}">
                  <a16:creationId xmlns:a16="http://schemas.microsoft.com/office/drawing/2014/main" id="{12B9030D-5E43-FD3C-3C08-AFA8F0CBD6FC}"/>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33" b="45208" l="4633" r="42173">
                          <a14:foregroundMark x1="10224" y1="15495" x2="10224" y2="15495"/>
                          <a14:foregroundMark x1="10543" y1="16613" x2="10543" y2="16613"/>
                          <a14:foregroundMark x1="9105" y1="16773" x2="10383" y2="18371"/>
                          <a14:foregroundMark x1="11661" y1="17412" x2="12141" y2="19010"/>
                          <a14:foregroundMark x1="30511" y1="41534" x2="30511" y2="44569"/>
                          <a14:foregroundMark x1="24121" y1="42492" x2="23802" y2="45208"/>
                        </a14:backgroundRemoval>
                      </a14:imgEffect>
                    </a14:imgLayer>
                  </a14:imgProps>
                </a:ext>
                <a:ext uri="{28A0092B-C50C-407E-A947-70E740481C1C}">
                  <a14:useLocalDpi xmlns:a14="http://schemas.microsoft.com/office/drawing/2010/main" val="0"/>
                </a:ext>
              </a:extLst>
            </a:blip>
            <a:srcRect r="52920" b="50730"/>
            <a:stretch/>
          </p:blipFill>
          <p:spPr bwMode="auto">
            <a:xfrm>
              <a:off x="212678" y="438349"/>
              <a:ext cx="1337580" cy="13997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a:extLst>
              <a:ext uri="{FF2B5EF4-FFF2-40B4-BE49-F238E27FC236}">
                <a16:creationId xmlns:a16="http://schemas.microsoft.com/office/drawing/2014/main" id="{57A5CD8D-753F-464D-EE3C-B2D2FF5AF417}"/>
              </a:ext>
            </a:extLst>
          </p:cNvPr>
          <p:cNvGrpSpPr/>
          <p:nvPr/>
        </p:nvGrpSpPr>
        <p:grpSpPr>
          <a:xfrm>
            <a:off x="679361" y="2424584"/>
            <a:ext cx="3978363" cy="3471392"/>
            <a:chOff x="679361" y="2424584"/>
            <a:chExt cx="3978363" cy="3471392"/>
          </a:xfrm>
        </p:grpSpPr>
        <p:pic>
          <p:nvPicPr>
            <p:cNvPr id="8" name="Picture 7">
              <a:extLst>
                <a:ext uri="{FF2B5EF4-FFF2-40B4-BE49-F238E27FC236}">
                  <a16:creationId xmlns:a16="http://schemas.microsoft.com/office/drawing/2014/main" id="{5D19B4B2-E135-070B-2AB5-110B72B92F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23899" y="2424584"/>
              <a:ext cx="3933825" cy="2356966"/>
            </a:xfrm>
            <a:prstGeom prst="rect">
              <a:avLst/>
            </a:prstGeom>
          </p:spPr>
        </p:pic>
        <p:sp>
          <p:nvSpPr>
            <p:cNvPr id="9" name="Rectangle: Rounded Corners 8">
              <a:extLst>
                <a:ext uri="{FF2B5EF4-FFF2-40B4-BE49-F238E27FC236}">
                  <a16:creationId xmlns:a16="http://schemas.microsoft.com/office/drawing/2014/main" id="{4382DB1B-D1E6-C94C-8E66-BE9F4D4D6093}"/>
                </a:ext>
              </a:extLst>
            </p:cNvPr>
            <p:cNvSpPr/>
            <p:nvPr/>
          </p:nvSpPr>
          <p:spPr>
            <a:xfrm>
              <a:off x="679361" y="4893022"/>
              <a:ext cx="3673564" cy="1002954"/>
            </a:xfrm>
            <a:custGeom>
              <a:avLst/>
              <a:gdLst>
                <a:gd name="connsiteX0" fmla="*/ 0 w 6730656"/>
                <a:gd name="connsiteY0" fmla="*/ 168436 h 1010598"/>
                <a:gd name="connsiteX1" fmla="*/ 168436 w 6730656"/>
                <a:gd name="connsiteY1" fmla="*/ 0 h 1010598"/>
                <a:gd name="connsiteX2" fmla="*/ 871752 w 6730656"/>
                <a:gd name="connsiteY2" fmla="*/ 0 h 1010598"/>
                <a:gd name="connsiteX3" fmla="*/ 1575068 w 6730656"/>
                <a:gd name="connsiteY3" fmla="*/ 0 h 1010598"/>
                <a:gd name="connsiteX4" fmla="*/ 2086571 w 6730656"/>
                <a:gd name="connsiteY4" fmla="*/ 0 h 1010598"/>
                <a:gd name="connsiteX5" fmla="*/ 2598074 w 6730656"/>
                <a:gd name="connsiteY5" fmla="*/ 0 h 1010598"/>
                <a:gd name="connsiteX6" fmla="*/ 3237452 w 6730656"/>
                <a:gd name="connsiteY6" fmla="*/ 0 h 1010598"/>
                <a:gd name="connsiteX7" fmla="*/ 3748955 w 6730656"/>
                <a:gd name="connsiteY7" fmla="*/ 0 h 1010598"/>
                <a:gd name="connsiteX8" fmla="*/ 4260458 w 6730656"/>
                <a:gd name="connsiteY8" fmla="*/ 0 h 1010598"/>
                <a:gd name="connsiteX9" fmla="*/ 5027712 w 6730656"/>
                <a:gd name="connsiteY9" fmla="*/ 0 h 1010598"/>
                <a:gd name="connsiteX10" fmla="*/ 5667090 w 6730656"/>
                <a:gd name="connsiteY10" fmla="*/ 0 h 1010598"/>
                <a:gd name="connsiteX11" fmla="*/ 6562220 w 6730656"/>
                <a:gd name="connsiteY11" fmla="*/ 0 h 1010598"/>
                <a:gd name="connsiteX12" fmla="*/ 6730656 w 6730656"/>
                <a:gd name="connsiteY12" fmla="*/ 168436 h 1010598"/>
                <a:gd name="connsiteX13" fmla="*/ 6730656 w 6730656"/>
                <a:gd name="connsiteY13" fmla="*/ 842162 h 1010598"/>
                <a:gd name="connsiteX14" fmla="*/ 6562220 w 6730656"/>
                <a:gd name="connsiteY14" fmla="*/ 1010598 h 1010598"/>
                <a:gd name="connsiteX15" fmla="*/ 5986779 w 6730656"/>
                <a:gd name="connsiteY15" fmla="*/ 1010598 h 1010598"/>
                <a:gd name="connsiteX16" fmla="*/ 5539215 w 6730656"/>
                <a:gd name="connsiteY16" fmla="*/ 1010598 h 1010598"/>
                <a:gd name="connsiteX17" fmla="*/ 5091650 w 6730656"/>
                <a:gd name="connsiteY17" fmla="*/ 1010598 h 1010598"/>
                <a:gd name="connsiteX18" fmla="*/ 4644085 w 6730656"/>
                <a:gd name="connsiteY18" fmla="*/ 1010598 h 1010598"/>
                <a:gd name="connsiteX19" fmla="*/ 3940769 w 6730656"/>
                <a:gd name="connsiteY19" fmla="*/ 1010598 h 1010598"/>
                <a:gd name="connsiteX20" fmla="*/ 3493204 w 6730656"/>
                <a:gd name="connsiteY20" fmla="*/ 1010598 h 1010598"/>
                <a:gd name="connsiteX21" fmla="*/ 2981701 w 6730656"/>
                <a:gd name="connsiteY21" fmla="*/ 1010598 h 1010598"/>
                <a:gd name="connsiteX22" fmla="*/ 2342323 w 6730656"/>
                <a:gd name="connsiteY22" fmla="*/ 1010598 h 1010598"/>
                <a:gd name="connsiteX23" fmla="*/ 1575068 w 6730656"/>
                <a:gd name="connsiteY23" fmla="*/ 1010598 h 1010598"/>
                <a:gd name="connsiteX24" fmla="*/ 807814 w 6730656"/>
                <a:gd name="connsiteY24" fmla="*/ 1010598 h 1010598"/>
                <a:gd name="connsiteX25" fmla="*/ 168436 w 6730656"/>
                <a:gd name="connsiteY25" fmla="*/ 1010598 h 1010598"/>
                <a:gd name="connsiteX26" fmla="*/ 0 w 6730656"/>
                <a:gd name="connsiteY26" fmla="*/ 842162 h 1010598"/>
                <a:gd name="connsiteX27" fmla="*/ 0 w 6730656"/>
                <a:gd name="connsiteY27" fmla="*/ 168436 h 101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30656" h="1010598" fill="none" extrusionOk="0">
                  <a:moveTo>
                    <a:pt x="0" y="168436"/>
                  </a:moveTo>
                  <a:cubicBezTo>
                    <a:pt x="6903" y="53839"/>
                    <a:pt x="83178" y="3240"/>
                    <a:pt x="168436" y="0"/>
                  </a:cubicBezTo>
                  <a:cubicBezTo>
                    <a:pt x="332133" y="-8881"/>
                    <a:pt x="720598" y="12184"/>
                    <a:pt x="871752" y="0"/>
                  </a:cubicBezTo>
                  <a:cubicBezTo>
                    <a:pt x="1022906" y="-12184"/>
                    <a:pt x="1384263" y="2195"/>
                    <a:pt x="1575068" y="0"/>
                  </a:cubicBezTo>
                  <a:cubicBezTo>
                    <a:pt x="1765873" y="-2195"/>
                    <a:pt x="1850866" y="9189"/>
                    <a:pt x="2086571" y="0"/>
                  </a:cubicBezTo>
                  <a:cubicBezTo>
                    <a:pt x="2322276" y="-9189"/>
                    <a:pt x="2427255" y="696"/>
                    <a:pt x="2598074" y="0"/>
                  </a:cubicBezTo>
                  <a:cubicBezTo>
                    <a:pt x="2768893" y="-696"/>
                    <a:pt x="3054970" y="21105"/>
                    <a:pt x="3237452" y="0"/>
                  </a:cubicBezTo>
                  <a:cubicBezTo>
                    <a:pt x="3419934" y="-21105"/>
                    <a:pt x="3551140" y="-23393"/>
                    <a:pt x="3748955" y="0"/>
                  </a:cubicBezTo>
                  <a:cubicBezTo>
                    <a:pt x="3946770" y="23393"/>
                    <a:pt x="4115609" y="6524"/>
                    <a:pt x="4260458" y="0"/>
                  </a:cubicBezTo>
                  <a:cubicBezTo>
                    <a:pt x="4405307" y="-6524"/>
                    <a:pt x="4655169" y="-30340"/>
                    <a:pt x="5027712" y="0"/>
                  </a:cubicBezTo>
                  <a:cubicBezTo>
                    <a:pt x="5400255" y="30340"/>
                    <a:pt x="5426596" y="-7097"/>
                    <a:pt x="5667090" y="0"/>
                  </a:cubicBezTo>
                  <a:cubicBezTo>
                    <a:pt x="5907584" y="7097"/>
                    <a:pt x="6380130" y="11521"/>
                    <a:pt x="6562220" y="0"/>
                  </a:cubicBezTo>
                  <a:cubicBezTo>
                    <a:pt x="6662081" y="7791"/>
                    <a:pt x="6736535" y="70944"/>
                    <a:pt x="6730656" y="168436"/>
                  </a:cubicBezTo>
                  <a:cubicBezTo>
                    <a:pt x="6730954" y="329398"/>
                    <a:pt x="6728712" y="655596"/>
                    <a:pt x="6730656" y="842162"/>
                  </a:cubicBezTo>
                  <a:cubicBezTo>
                    <a:pt x="6717062" y="931361"/>
                    <a:pt x="6645874" y="998637"/>
                    <a:pt x="6562220" y="1010598"/>
                  </a:cubicBezTo>
                  <a:cubicBezTo>
                    <a:pt x="6343534" y="986066"/>
                    <a:pt x="6239014" y="1000263"/>
                    <a:pt x="5986779" y="1010598"/>
                  </a:cubicBezTo>
                  <a:cubicBezTo>
                    <a:pt x="5734544" y="1020933"/>
                    <a:pt x="5643860" y="1024620"/>
                    <a:pt x="5539215" y="1010598"/>
                  </a:cubicBezTo>
                  <a:cubicBezTo>
                    <a:pt x="5434570" y="996576"/>
                    <a:pt x="5260104" y="1005431"/>
                    <a:pt x="5091650" y="1010598"/>
                  </a:cubicBezTo>
                  <a:cubicBezTo>
                    <a:pt x="4923196" y="1015765"/>
                    <a:pt x="4851732" y="1014111"/>
                    <a:pt x="4644085" y="1010598"/>
                  </a:cubicBezTo>
                  <a:cubicBezTo>
                    <a:pt x="4436438" y="1007085"/>
                    <a:pt x="4098692" y="1020797"/>
                    <a:pt x="3940769" y="1010598"/>
                  </a:cubicBezTo>
                  <a:cubicBezTo>
                    <a:pt x="3782846" y="1000399"/>
                    <a:pt x="3681785" y="1006639"/>
                    <a:pt x="3493204" y="1010598"/>
                  </a:cubicBezTo>
                  <a:cubicBezTo>
                    <a:pt x="3304623" y="1014557"/>
                    <a:pt x="3235866" y="993152"/>
                    <a:pt x="2981701" y="1010598"/>
                  </a:cubicBezTo>
                  <a:cubicBezTo>
                    <a:pt x="2727536" y="1028044"/>
                    <a:pt x="2639933" y="1000609"/>
                    <a:pt x="2342323" y="1010598"/>
                  </a:cubicBezTo>
                  <a:cubicBezTo>
                    <a:pt x="2044713" y="1020587"/>
                    <a:pt x="1745247" y="977950"/>
                    <a:pt x="1575068" y="1010598"/>
                  </a:cubicBezTo>
                  <a:cubicBezTo>
                    <a:pt x="1404889" y="1043246"/>
                    <a:pt x="1089978" y="987287"/>
                    <a:pt x="807814" y="1010598"/>
                  </a:cubicBezTo>
                  <a:cubicBezTo>
                    <a:pt x="525650" y="1033909"/>
                    <a:pt x="301132" y="985753"/>
                    <a:pt x="168436" y="1010598"/>
                  </a:cubicBezTo>
                  <a:cubicBezTo>
                    <a:pt x="85888" y="1023298"/>
                    <a:pt x="-8637" y="949821"/>
                    <a:pt x="0" y="842162"/>
                  </a:cubicBezTo>
                  <a:cubicBezTo>
                    <a:pt x="-12948" y="658464"/>
                    <a:pt x="31262" y="310034"/>
                    <a:pt x="0" y="168436"/>
                  </a:cubicBezTo>
                  <a:close/>
                </a:path>
                <a:path w="6730656" h="1010598" stroke="0" extrusionOk="0">
                  <a:moveTo>
                    <a:pt x="0" y="168436"/>
                  </a:moveTo>
                  <a:cubicBezTo>
                    <a:pt x="-20510" y="85762"/>
                    <a:pt x="73051" y="258"/>
                    <a:pt x="168436" y="0"/>
                  </a:cubicBezTo>
                  <a:cubicBezTo>
                    <a:pt x="498888" y="29845"/>
                    <a:pt x="574940" y="32151"/>
                    <a:pt x="935690" y="0"/>
                  </a:cubicBezTo>
                  <a:cubicBezTo>
                    <a:pt x="1296440" y="-32151"/>
                    <a:pt x="1302578" y="20826"/>
                    <a:pt x="1447193" y="0"/>
                  </a:cubicBezTo>
                  <a:cubicBezTo>
                    <a:pt x="1591808" y="-20826"/>
                    <a:pt x="1844548" y="25718"/>
                    <a:pt x="2022633" y="0"/>
                  </a:cubicBezTo>
                  <a:cubicBezTo>
                    <a:pt x="2200718" y="-25718"/>
                    <a:pt x="2331992" y="-23405"/>
                    <a:pt x="2598074" y="0"/>
                  </a:cubicBezTo>
                  <a:cubicBezTo>
                    <a:pt x="2864156" y="23405"/>
                    <a:pt x="2977395" y="-20942"/>
                    <a:pt x="3301390" y="0"/>
                  </a:cubicBezTo>
                  <a:cubicBezTo>
                    <a:pt x="3625385" y="20942"/>
                    <a:pt x="3888233" y="-23258"/>
                    <a:pt x="4068644" y="0"/>
                  </a:cubicBezTo>
                  <a:cubicBezTo>
                    <a:pt x="4249055" y="23258"/>
                    <a:pt x="4428612" y="9115"/>
                    <a:pt x="4771960" y="0"/>
                  </a:cubicBezTo>
                  <a:cubicBezTo>
                    <a:pt x="5115308" y="-9115"/>
                    <a:pt x="5011969" y="-9099"/>
                    <a:pt x="5219525" y="0"/>
                  </a:cubicBezTo>
                  <a:cubicBezTo>
                    <a:pt x="5427082" y="9099"/>
                    <a:pt x="5614581" y="34216"/>
                    <a:pt x="5922842" y="0"/>
                  </a:cubicBezTo>
                  <a:cubicBezTo>
                    <a:pt x="6231103" y="-34216"/>
                    <a:pt x="6262587" y="31305"/>
                    <a:pt x="6562220" y="0"/>
                  </a:cubicBezTo>
                  <a:cubicBezTo>
                    <a:pt x="6638630" y="-9891"/>
                    <a:pt x="6710741" y="63690"/>
                    <a:pt x="6730656" y="168436"/>
                  </a:cubicBezTo>
                  <a:cubicBezTo>
                    <a:pt x="6708865" y="493919"/>
                    <a:pt x="6762688" y="696964"/>
                    <a:pt x="6730656" y="842162"/>
                  </a:cubicBezTo>
                  <a:cubicBezTo>
                    <a:pt x="6734569" y="934276"/>
                    <a:pt x="6638333" y="997514"/>
                    <a:pt x="6562220" y="1010598"/>
                  </a:cubicBezTo>
                  <a:cubicBezTo>
                    <a:pt x="6344504" y="1007676"/>
                    <a:pt x="6229714" y="993168"/>
                    <a:pt x="6050717" y="1010598"/>
                  </a:cubicBezTo>
                  <a:cubicBezTo>
                    <a:pt x="5871720" y="1028028"/>
                    <a:pt x="5711843" y="1008875"/>
                    <a:pt x="5603152" y="1010598"/>
                  </a:cubicBezTo>
                  <a:cubicBezTo>
                    <a:pt x="5494461" y="1012321"/>
                    <a:pt x="5227767" y="1014656"/>
                    <a:pt x="5091650" y="1010598"/>
                  </a:cubicBezTo>
                  <a:cubicBezTo>
                    <a:pt x="4955533" y="1006540"/>
                    <a:pt x="4825778" y="1035371"/>
                    <a:pt x="4580147" y="1010598"/>
                  </a:cubicBezTo>
                  <a:cubicBezTo>
                    <a:pt x="4334516" y="985825"/>
                    <a:pt x="4149601" y="1044055"/>
                    <a:pt x="3876831" y="1010598"/>
                  </a:cubicBezTo>
                  <a:cubicBezTo>
                    <a:pt x="3604061" y="977141"/>
                    <a:pt x="3494722" y="1025778"/>
                    <a:pt x="3301390" y="1010598"/>
                  </a:cubicBezTo>
                  <a:cubicBezTo>
                    <a:pt x="3108058" y="995418"/>
                    <a:pt x="2881626" y="980885"/>
                    <a:pt x="2598074" y="1010598"/>
                  </a:cubicBezTo>
                  <a:cubicBezTo>
                    <a:pt x="2314522" y="1040311"/>
                    <a:pt x="2115599" y="984875"/>
                    <a:pt x="1830820" y="1010598"/>
                  </a:cubicBezTo>
                  <a:cubicBezTo>
                    <a:pt x="1546041" y="1036321"/>
                    <a:pt x="1440778" y="1003765"/>
                    <a:pt x="1063566" y="1010598"/>
                  </a:cubicBezTo>
                  <a:cubicBezTo>
                    <a:pt x="686354" y="1017431"/>
                    <a:pt x="355492" y="1025816"/>
                    <a:pt x="168436" y="1010598"/>
                  </a:cubicBezTo>
                  <a:cubicBezTo>
                    <a:pt x="79719" y="1024829"/>
                    <a:pt x="20016" y="946582"/>
                    <a:pt x="0" y="842162"/>
                  </a:cubicBezTo>
                  <a:cubicBezTo>
                    <a:pt x="22400" y="618593"/>
                    <a:pt x="17057" y="350459"/>
                    <a:pt x="0" y="168436"/>
                  </a:cubicBezTo>
                  <a:close/>
                </a:path>
              </a:pathLst>
            </a:custGeom>
            <a:solidFill>
              <a:srgbClr val="FFFF00"/>
            </a:solidFill>
            <a:ln w="28575">
              <a:solidFill>
                <a:schemeClr val="accent5">
                  <a:lumMod val="50000"/>
                </a:schemeClr>
              </a:solidFill>
              <a:extLst>
                <a:ext uri="{C807C97D-BFC1-408E-A445-0C87EB9F89A2}">
                  <ask:lineSketchStyleProps xmlns="" xmlns:ask="http://schemas.microsoft.com/office/drawing/2018/sketchyshapes" sd="3124376481">
                    <a:custGeom>
                      <a:avLst/>
                      <a:gdLst>
                        <a:gd name="connsiteX0" fmla="*/ 0 w 3673564"/>
                        <a:gd name="connsiteY0" fmla="*/ 167161 h 1002954"/>
                        <a:gd name="connsiteX1" fmla="*/ 91931 w 3673564"/>
                        <a:gd name="connsiteY1" fmla="*/ 0 h 1002954"/>
                        <a:gd name="connsiteX2" fmla="*/ 475798 w 3673564"/>
                        <a:gd name="connsiteY2" fmla="*/ 0 h 1002954"/>
                        <a:gd name="connsiteX3" fmla="*/ 859665 w 3673564"/>
                        <a:gd name="connsiteY3" fmla="*/ 0 h 1002954"/>
                        <a:gd name="connsiteX4" fmla="*/ 1138841 w 3673564"/>
                        <a:gd name="connsiteY4" fmla="*/ 0 h 1002954"/>
                        <a:gd name="connsiteX5" fmla="*/ 1418017 w 3673564"/>
                        <a:gd name="connsiteY5" fmla="*/ 0 h 1002954"/>
                        <a:gd name="connsiteX6" fmla="*/ 1766987 w 3673564"/>
                        <a:gd name="connsiteY6" fmla="*/ 0 h 1002954"/>
                        <a:gd name="connsiteX7" fmla="*/ 2046164 w 3673564"/>
                        <a:gd name="connsiteY7" fmla="*/ 0 h 1002954"/>
                        <a:gd name="connsiteX8" fmla="*/ 2325340 w 3673564"/>
                        <a:gd name="connsiteY8" fmla="*/ 0 h 1002954"/>
                        <a:gd name="connsiteX9" fmla="*/ 2744104 w 3673564"/>
                        <a:gd name="connsiteY9" fmla="*/ 0 h 1002954"/>
                        <a:gd name="connsiteX10" fmla="*/ 3093074 w 3673564"/>
                        <a:gd name="connsiteY10" fmla="*/ 0 h 1002954"/>
                        <a:gd name="connsiteX11" fmla="*/ 3581632 w 3673564"/>
                        <a:gd name="connsiteY11" fmla="*/ 0 h 1002954"/>
                        <a:gd name="connsiteX12" fmla="*/ 3673564 w 3673564"/>
                        <a:gd name="connsiteY12" fmla="*/ 167161 h 1002954"/>
                        <a:gd name="connsiteX13" fmla="*/ 3673564 w 3673564"/>
                        <a:gd name="connsiteY13" fmla="*/ 835792 h 1002954"/>
                        <a:gd name="connsiteX14" fmla="*/ 3581632 w 3673564"/>
                        <a:gd name="connsiteY14" fmla="*/ 1002954 h 1002954"/>
                        <a:gd name="connsiteX15" fmla="*/ 3267559 w 3673564"/>
                        <a:gd name="connsiteY15" fmla="*/ 1002954 h 1002954"/>
                        <a:gd name="connsiteX16" fmla="*/ 3023280 w 3673564"/>
                        <a:gd name="connsiteY16" fmla="*/ 1002954 h 1002954"/>
                        <a:gd name="connsiteX17" fmla="*/ 2779001 w 3673564"/>
                        <a:gd name="connsiteY17" fmla="*/ 1002954 h 1002954"/>
                        <a:gd name="connsiteX18" fmla="*/ 2534722 w 3673564"/>
                        <a:gd name="connsiteY18" fmla="*/ 1002954 h 1002954"/>
                        <a:gd name="connsiteX19" fmla="*/ 2150855 w 3673564"/>
                        <a:gd name="connsiteY19" fmla="*/ 1002954 h 1002954"/>
                        <a:gd name="connsiteX20" fmla="*/ 1906576 w 3673564"/>
                        <a:gd name="connsiteY20" fmla="*/ 1002954 h 1002954"/>
                        <a:gd name="connsiteX21" fmla="*/ 1627399 w 3673564"/>
                        <a:gd name="connsiteY21" fmla="*/ 1002954 h 1002954"/>
                        <a:gd name="connsiteX22" fmla="*/ 1278430 w 3673564"/>
                        <a:gd name="connsiteY22" fmla="*/ 1002954 h 1002954"/>
                        <a:gd name="connsiteX23" fmla="*/ 859665 w 3673564"/>
                        <a:gd name="connsiteY23" fmla="*/ 1002954 h 1002954"/>
                        <a:gd name="connsiteX24" fmla="*/ 440901 w 3673564"/>
                        <a:gd name="connsiteY24" fmla="*/ 1002954 h 1002954"/>
                        <a:gd name="connsiteX25" fmla="*/ 91931 w 3673564"/>
                        <a:gd name="connsiteY25" fmla="*/ 1002954 h 1002954"/>
                        <a:gd name="connsiteX26" fmla="*/ 0 w 3673564"/>
                        <a:gd name="connsiteY26" fmla="*/ 835792 h 1002954"/>
                        <a:gd name="connsiteX27" fmla="*/ 0 w 3673564"/>
                        <a:gd name="connsiteY27" fmla="*/ 167161 h 1002954"/>
                        <a:gd name="connsiteX0" fmla="*/ 0 w 3673564"/>
                        <a:gd name="connsiteY0" fmla="*/ 167161 h 1002954"/>
                        <a:gd name="connsiteX1" fmla="*/ 91931 w 3673564"/>
                        <a:gd name="connsiteY1" fmla="*/ 0 h 1002954"/>
                        <a:gd name="connsiteX2" fmla="*/ 510695 w 3673564"/>
                        <a:gd name="connsiteY2" fmla="*/ 0 h 1002954"/>
                        <a:gd name="connsiteX3" fmla="*/ 789871 w 3673564"/>
                        <a:gd name="connsiteY3" fmla="*/ 0 h 1002954"/>
                        <a:gd name="connsiteX4" fmla="*/ 1103944 w 3673564"/>
                        <a:gd name="connsiteY4" fmla="*/ 0 h 1002954"/>
                        <a:gd name="connsiteX5" fmla="*/ 1418017 w 3673564"/>
                        <a:gd name="connsiteY5" fmla="*/ 0 h 1002954"/>
                        <a:gd name="connsiteX6" fmla="*/ 1801884 w 3673564"/>
                        <a:gd name="connsiteY6" fmla="*/ 0 h 1002954"/>
                        <a:gd name="connsiteX7" fmla="*/ 2220648 w 3673564"/>
                        <a:gd name="connsiteY7" fmla="*/ 0 h 1002954"/>
                        <a:gd name="connsiteX8" fmla="*/ 2604515 w 3673564"/>
                        <a:gd name="connsiteY8" fmla="*/ 0 h 1002954"/>
                        <a:gd name="connsiteX9" fmla="*/ 2848794 w 3673564"/>
                        <a:gd name="connsiteY9" fmla="*/ 0 h 1002954"/>
                        <a:gd name="connsiteX10" fmla="*/ 3232662 w 3673564"/>
                        <a:gd name="connsiteY10" fmla="*/ 0 h 1002954"/>
                        <a:gd name="connsiteX11" fmla="*/ 3581632 w 3673564"/>
                        <a:gd name="connsiteY11" fmla="*/ 0 h 1002954"/>
                        <a:gd name="connsiteX12" fmla="*/ 3673564 w 3673564"/>
                        <a:gd name="connsiteY12" fmla="*/ 167161 h 1002954"/>
                        <a:gd name="connsiteX13" fmla="*/ 3673564 w 3673564"/>
                        <a:gd name="connsiteY13" fmla="*/ 835792 h 1002954"/>
                        <a:gd name="connsiteX14" fmla="*/ 3581632 w 3673564"/>
                        <a:gd name="connsiteY14" fmla="*/ 1002954 h 1002954"/>
                        <a:gd name="connsiteX15" fmla="*/ 3302456 w 3673564"/>
                        <a:gd name="connsiteY15" fmla="*/ 1002954 h 1002954"/>
                        <a:gd name="connsiteX16" fmla="*/ 3058177 w 3673564"/>
                        <a:gd name="connsiteY16" fmla="*/ 1002954 h 1002954"/>
                        <a:gd name="connsiteX17" fmla="*/ 2779001 w 3673564"/>
                        <a:gd name="connsiteY17" fmla="*/ 1002954 h 1002954"/>
                        <a:gd name="connsiteX18" fmla="*/ 2499825 w 3673564"/>
                        <a:gd name="connsiteY18" fmla="*/ 1002954 h 1002954"/>
                        <a:gd name="connsiteX19" fmla="*/ 2115958 w 3673564"/>
                        <a:gd name="connsiteY19" fmla="*/ 1002954 h 1002954"/>
                        <a:gd name="connsiteX20" fmla="*/ 1801884 w 3673564"/>
                        <a:gd name="connsiteY20" fmla="*/ 1002954 h 1002954"/>
                        <a:gd name="connsiteX21" fmla="*/ 1418017 w 3673564"/>
                        <a:gd name="connsiteY21" fmla="*/ 1002954 h 1002954"/>
                        <a:gd name="connsiteX22" fmla="*/ 999253 w 3673564"/>
                        <a:gd name="connsiteY22" fmla="*/ 1002954 h 1002954"/>
                        <a:gd name="connsiteX23" fmla="*/ 580489 w 3673564"/>
                        <a:gd name="connsiteY23" fmla="*/ 1002954 h 1002954"/>
                        <a:gd name="connsiteX24" fmla="*/ 91931 w 3673564"/>
                        <a:gd name="connsiteY24" fmla="*/ 1002954 h 1002954"/>
                        <a:gd name="connsiteX25" fmla="*/ 0 w 3673564"/>
                        <a:gd name="connsiteY25" fmla="*/ 835792 h 1002954"/>
                        <a:gd name="connsiteX26" fmla="*/ 0 w 3673564"/>
                        <a:gd name="connsiteY26" fmla="*/ 167161 h 1002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73564" h="1002954" fill="none" extrusionOk="0">
                          <a:moveTo>
                            <a:pt x="0" y="167161"/>
                          </a:moveTo>
                          <a:cubicBezTo>
                            <a:pt x="-787" y="52044"/>
                            <a:pt x="42755" y="2181"/>
                            <a:pt x="91931" y="0"/>
                          </a:cubicBezTo>
                          <a:cubicBezTo>
                            <a:pt x="176212" y="-17067"/>
                            <a:pt x="382385" y="5467"/>
                            <a:pt x="475798" y="0"/>
                          </a:cubicBezTo>
                          <a:cubicBezTo>
                            <a:pt x="555821" y="-10132"/>
                            <a:pt x="748737" y="-22349"/>
                            <a:pt x="859665" y="0"/>
                          </a:cubicBezTo>
                          <a:cubicBezTo>
                            <a:pt x="966873" y="-6872"/>
                            <a:pt x="1014367" y="4593"/>
                            <a:pt x="1138841" y="0"/>
                          </a:cubicBezTo>
                          <a:cubicBezTo>
                            <a:pt x="1266872" y="-15958"/>
                            <a:pt x="1328321" y="4719"/>
                            <a:pt x="1418017" y="0"/>
                          </a:cubicBezTo>
                          <a:cubicBezTo>
                            <a:pt x="1513676" y="-2535"/>
                            <a:pt x="1672200" y="22224"/>
                            <a:pt x="1766987" y="0"/>
                          </a:cubicBezTo>
                          <a:cubicBezTo>
                            <a:pt x="1869361" y="-18585"/>
                            <a:pt x="1942355" y="-35750"/>
                            <a:pt x="2046164" y="0"/>
                          </a:cubicBezTo>
                          <a:cubicBezTo>
                            <a:pt x="2146595" y="10429"/>
                            <a:pt x="2251924" y="19597"/>
                            <a:pt x="2325340" y="0"/>
                          </a:cubicBezTo>
                          <a:cubicBezTo>
                            <a:pt x="2411361" y="-21802"/>
                            <a:pt x="2521645" y="-21030"/>
                            <a:pt x="2744104" y="0"/>
                          </a:cubicBezTo>
                          <a:cubicBezTo>
                            <a:pt x="2945543" y="30299"/>
                            <a:pt x="2959568" y="-2736"/>
                            <a:pt x="3093074" y="0"/>
                          </a:cubicBezTo>
                          <a:cubicBezTo>
                            <a:pt x="3225643" y="-17482"/>
                            <a:pt x="3475293" y="11723"/>
                            <a:pt x="3581632" y="0"/>
                          </a:cubicBezTo>
                          <a:cubicBezTo>
                            <a:pt x="3618586" y="10676"/>
                            <a:pt x="3682672" y="75729"/>
                            <a:pt x="3673564" y="167161"/>
                          </a:cubicBezTo>
                          <a:cubicBezTo>
                            <a:pt x="3680881" y="372053"/>
                            <a:pt x="3664159" y="652487"/>
                            <a:pt x="3673564" y="835792"/>
                          </a:cubicBezTo>
                          <a:cubicBezTo>
                            <a:pt x="3664346" y="917716"/>
                            <a:pt x="3621078" y="992022"/>
                            <a:pt x="3581632" y="1002954"/>
                          </a:cubicBezTo>
                          <a:cubicBezTo>
                            <a:pt x="3469390" y="970057"/>
                            <a:pt x="3410073" y="989799"/>
                            <a:pt x="3267559" y="1002954"/>
                          </a:cubicBezTo>
                          <a:cubicBezTo>
                            <a:pt x="3135453" y="1016306"/>
                            <a:pt x="3089969" y="1017504"/>
                            <a:pt x="3023280" y="1002954"/>
                          </a:cubicBezTo>
                          <a:cubicBezTo>
                            <a:pt x="2981155" y="974855"/>
                            <a:pt x="2874500" y="1002140"/>
                            <a:pt x="2779001" y="1002954"/>
                          </a:cubicBezTo>
                          <a:cubicBezTo>
                            <a:pt x="2683561" y="1014008"/>
                            <a:pt x="2643863" y="1013955"/>
                            <a:pt x="2534722" y="1002954"/>
                          </a:cubicBezTo>
                          <a:cubicBezTo>
                            <a:pt x="2411605" y="1003633"/>
                            <a:pt x="2229255" y="1021879"/>
                            <a:pt x="2150855" y="1002954"/>
                          </a:cubicBezTo>
                          <a:cubicBezTo>
                            <a:pt x="2066746" y="1005160"/>
                            <a:pt x="2015193" y="1002245"/>
                            <a:pt x="1906576" y="1002954"/>
                          </a:cubicBezTo>
                          <a:cubicBezTo>
                            <a:pt x="1802815" y="1005561"/>
                            <a:pt x="1770902" y="984638"/>
                            <a:pt x="1627399" y="1002954"/>
                          </a:cubicBezTo>
                          <a:cubicBezTo>
                            <a:pt x="1493050" y="1009159"/>
                            <a:pt x="1444607" y="995059"/>
                            <a:pt x="1278430" y="1002954"/>
                          </a:cubicBezTo>
                          <a:cubicBezTo>
                            <a:pt x="1115709" y="1002605"/>
                            <a:pt x="955845" y="989398"/>
                            <a:pt x="859665" y="1002954"/>
                          </a:cubicBezTo>
                          <a:cubicBezTo>
                            <a:pt x="752970" y="1038025"/>
                            <a:pt x="598444" y="974669"/>
                            <a:pt x="440901" y="1002954"/>
                          </a:cubicBezTo>
                          <a:cubicBezTo>
                            <a:pt x="280945" y="1010335"/>
                            <a:pt x="152669" y="992532"/>
                            <a:pt x="91931" y="1002954"/>
                          </a:cubicBezTo>
                          <a:cubicBezTo>
                            <a:pt x="26487" y="1016209"/>
                            <a:pt x="10459" y="944802"/>
                            <a:pt x="0" y="835792"/>
                          </a:cubicBezTo>
                          <a:cubicBezTo>
                            <a:pt x="6100" y="634653"/>
                            <a:pt x="2203" y="294805"/>
                            <a:pt x="0" y="167161"/>
                          </a:cubicBezTo>
                          <a:close/>
                        </a:path>
                        <a:path w="3673564" h="1002954" stroke="0" extrusionOk="0">
                          <a:moveTo>
                            <a:pt x="0" y="167161"/>
                          </a:moveTo>
                          <a:cubicBezTo>
                            <a:pt x="97" y="81588"/>
                            <a:pt x="37422" y="-7127"/>
                            <a:pt x="91931" y="0"/>
                          </a:cubicBezTo>
                          <a:cubicBezTo>
                            <a:pt x="272376" y="31160"/>
                            <a:pt x="319999" y="30220"/>
                            <a:pt x="510695" y="0"/>
                          </a:cubicBezTo>
                          <a:cubicBezTo>
                            <a:pt x="704506" y="-31571"/>
                            <a:pt x="705727" y="26921"/>
                            <a:pt x="789871" y="0"/>
                          </a:cubicBezTo>
                          <a:cubicBezTo>
                            <a:pt x="884402" y="-30581"/>
                            <a:pt x="994842" y="44208"/>
                            <a:pt x="1103944" y="0"/>
                          </a:cubicBezTo>
                          <a:cubicBezTo>
                            <a:pt x="1210863" y="-33789"/>
                            <a:pt x="1270213" y="-29057"/>
                            <a:pt x="1418017" y="0"/>
                          </a:cubicBezTo>
                          <a:cubicBezTo>
                            <a:pt x="1573347" y="21567"/>
                            <a:pt x="1642766" y="-20586"/>
                            <a:pt x="1801884" y="0"/>
                          </a:cubicBezTo>
                          <a:cubicBezTo>
                            <a:pt x="1991918" y="12144"/>
                            <a:pt x="2130782" y="-13718"/>
                            <a:pt x="2220648" y="0"/>
                          </a:cubicBezTo>
                          <a:cubicBezTo>
                            <a:pt x="2306319" y="36012"/>
                            <a:pt x="2413116" y="5569"/>
                            <a:pt x="2604515" y="0"/>
                          </a:cubicBezTo>
                          <a:cubicBezTo>
                            <a:pt x="2795385" y="-9506"/>
                            <a:pt x="2732190" y="-18881"/>
                            <a:pt x="2848794" y="0"/>
                          </a:cubicBezTo>
                          <a:cubicBezTo>
                            <a:pt x="2968654" y="3296"/>
                            <a:pt x="3071221" y="12748"/>
                            <a:pt x="3232662" y="0"/>
                          </a:cubicBezTo>
                          <a:cubicBezTo>
                            <a:pt x="3397510" y="-24643"/>
                            <a:pt x="3423784" y="29258"/>
                            <a:pt x="3581632" y="0"/>
                          </a:cubicBezTo>
                          <a:cubicBezTo>
                            <a:pt x="3626817" y="-10467"/>
                            <a:pt x="3670439" y="73994"/>
                            <a:pt x="3673564" y="167161"/>
                          </a:cubicBezTo>
                          <a:cubicBezTo>
                            <a:pt x="3647434" y="468092"/>
                            <a:pt x="3696740" y="698581"/>
                            <a:pt x="3673564" y="835792"/>
                          </a:cubicBezTo>
                          <a:cubicBezTo>
                            <a:pt x="3673026" y="927156"/>
                            <a:pt x="3621423" y="985986"/>
                            <a:pt x="3581632" y="1002954"/>
                          </a:cubicBezTo>
                          <a:cubicBezTo>
                            <a:pt x="3463670" y="1007821"/>
                            <a:pt x="3410631" y="979779"/>
                            <a:pt x="3302456" y="1002954"/>
                          </a:cubicBezTo>
                          <a:cubicBezTo>
                            <a:pt x="3191459" y="1025377"/>
                            <a:pt x="3113178" y="995026"/>
                            <a:pt x="3058177" y="1002954"/>
                          </a:cubicBezTo>
                          <a:cubicBezTo>
                            <a:pt x="2988270" y="990679"/>
                            <a:pt x="2857449" y="1009141"/>
                            <a:pt x="2779001" y="1002954"/>
                          </a:cubicBezTo>
                          <a:cubicBezTo>
                            <a:pt x="2708520" y="987145"/>
                            <a:pt x="2643949" y="1011310"/>
                            <a:pt x="2499825" y="1002954"/>
                          </a:cubicBezTo>
                          <a:cubicBezTo>
                            <a:pt x="2381832" y="960275"/>
                            <a:pt x="2253298" y="1023879"/>
                            <a:pt x="2115958" y="1002954"/>
                          </a:cubicBezTo>
                          <a:cubicBezTo>
                            <a:pt x="1959723" y="987308"/>
                            <a:pt x="1907316" y="1006646"/>
                            <a:pt x="1801884" y="1002954"/>
                          </a:cubicBezTo>
                          <a:cubicBezTo>
                            <a:pt x="1700496" y="986615"/>
                            <a:pt x="1551274" y="964060"/>
                            <a:pt x="1418017" y="1002954"/>
                          </a:cubicBezTo>
                          <a:cubicBezTo>
                            <a:pt x="1267225" y="1057687"/>
                            <a:pt x="1172883" y="966708"/>
                            <a:pt x="999253" y="1002954"/>
                          </a:cubicBezTo>
                          <a:cubicBezTo>
                            <a:pt x="834471" y="1038170"/>
                            <a:pt x="786394" y="1010518"/>
                            <a:pt x="580489" y="1002954"/>
                          </a:cubicBezTo>
                          <a:cubicBezTo>
                            <a:pt x="370246" y="999574"/>
                            <a:pt x="218595" y="1013018"/>
                            <a:pt x="91931" y="1002954"/>
                          </a:cubicBezTo>
                          <a:cubicBezTo>
                            <a:pt x="36811" y="1034714"/>
                            <a:pt x="20066" y="955645"/>
                            <a:pt x="0" y="835792"/>
                          </a:cubicBezTo>
                          <a:cubicBezTo>
                            <a:pt x="10165" y="623514"/>
                            <a:pt x="11489" y="304728"/>
                            <a:pt x="0" y="167161"/>
                          </a:cubicBezTo>
                          <a:close/>
                        </a:path>
                        <a:path w="3673564" h="1002954" fill="none" stroke="0" extrusionOk="0">
                          <a:moveTo>
                            <a:pt x="0" y="167161"/>
                          </a:moveTo>
                          <a:cubicBezTo>
                            <a:pt x="-4747" y="57728"/>
                            <a:pt x="44337" y="3331"/>
                            <a:pt x="91931" y="0"/>
                          </a:cubicBezTo>
                          <a:cubicBezTo>
                            <a:pt x="188456" y="870"/>
                            <a:pt x="376768" y="11403"/>
                            <a:pt x="475798" y="0"/>
                          </a:cubicBezTo>
                          <a:cubicBezTo>
                            <a:pt x="573439" y="3938"/>
                            <a:pt x="754423" y="11057"/>
                            <a:pt x="859665" y="0"/>
                          </a:cubicBezTo>
                          <a:cubicBezTo>
                            <a:pt x="954657" y="-4234"/>
                            <a:pt x="1010276" y="10544"/>
                            <a:pt x="1138841" y="0"/>
                          </a:cubicBezTo>
                          <a:cubicBezTo>
                            <a:pt x="1273155" y="-1361"/>
                            <a:pt x="1333841" y="-4148"/>
                            <a:pt x="1418017" y="0"/>
                          </a:cubicBezTo>
                          <a:cubicBezTo>
                            <a:pt x="1521334" y="-19"/>
                            <a:pt x="1681991" y="32999"/>
                            <a:pt x="1766987" y="0"/>
                          </a:cubicBezTo>
                          <a:cubicBezTo>
                            <a:pt x="1858052" y="-30860"/>
                            <a:pt x="1936908" y="-20071"/>
                            <a:pt x="2046164" y="0"/>
                          </a:cubicBezTo>
                          <a:cubicBezTo>
                            <a:pt x="2165064" y="29053"/>
                            <a:pt x="2249539" y="933"/>
                            <a:pt x="2325340" y="0"/>
                          </a:cubicBezTo>
                          <a:cubicBezTo>
                            <a:pt x="2418044" y="15688"/>
                            <a:pt x="2519782" y="-30211"/>
                            <a:pt x="2744104" y="0"/>
                          </a:cubicBezTo>
                          <a:cubicBezTo>
                            <a:pt x="2946109" y="29320"/>
                            <a:pt x="2956870" y="-9953"/>
                            <a:pt x="3093074" y="0"/>
                          </a:cubicBezTo>
                          <a:cubicBezTo>
                            <a:pt x="3207220" y="8734"/>
                            <a:pt x="3486925" y="16310"/>
                            <a:pt x="3581632" y="0"/>
                          </a:cubicBezTo>
                          <a:cubicBezTo>
                            <a:pt x="3630179" y="18223"/>
                            <a:pt x="3668234" y="54058"/>
                            <a:pt x="3673564" y="167161"/>
                          </a:cubicBezTo>
                          <a:cubicBezTo>
                            <a:pt x="3672888" y="333010"/>
                            <a:pt x="3675792" y="637299"/>
                            <a:pt x="3673564" y="835792"/>
                          </a:cubicBezTo>
                          <a:cubicBezTo>
                            <a:pt x="3662033" y="924395"/>
                            <a:pt x="3632922" y="985936"/>
                            <a:pt x="3581632" y="1002954"/>
                          </a:cubicBezTo>
                          <a:cubicBezTo>
                            <a:pt x="3468638" y="985355"/>
                            <a:pt x="3410266" y="984517"/>
                            <a:pt x="3267559" y="1002954"/>
                          </a:cubicBezTo>
                          <a:cubicBezTo>
                            <a:pt x="3131662" y="1011114"/>
                            <a:pt x="3078694" y="1017909"/>
                            <a:pt x="3023280" y="1002954"/>
                          </a:cubicBezTo>
                          <a:cubicBezTo>
                            <a:pt x="2956305" y="969395"/>
                            <a:pt x="2862674" y="995714"/>
                            <a:pt x="2779001" y="1002954"/>
                          </a:cubicBezTo>
                          <a:cubicBezTo>
                            <a:pt x="2685869" y="1005108"/>
                            <a:pt x="2650368" y="1011329"/>
                            <a:pt x="2534722" y="1002954"/>
                          </a:cubicBezTo>
                          <a:cubicBezTo>
                            <a:pt x="2420097" y="1002879"/>
                            <a:pt x="2232679" y="1022973"/>
                            <a:pt x="2150855" y="1002954"/>
                          </a:cubicBezTo>
                          <a:cubicBezTo>
                            <a:pt x="2076638" y="998639"/>
                            <a:pt x="2008724" y="997529"/>
                            <a:pt x="1906576" y="1002954"/>
                          </a:cubicBezTo>
                          <a:cubicBezTo>
                            <a:pt x="1809549" y="1005404"/>
                            <a:pt x="1769640" y="978338"/>
                            <a:pt x="1627399" y="1002954"/>
                          </a:cubicBezTo>
                          <a:cubicBezTo>
                            <a:pt x="1487979" y="1022010"/>
                            <a:pt x="1436958" y="994081"/>
                            <a:pt x="1278430" y="1002954"/>
                          </a:cubicBezTo>
                          <a:cubicBezTo>
                            <a:pt x="1125443" y="1019345"/>
                            <a:pt x="954658" y="963959"/>
                            <a:pt x="859665" y="1002954"/>
                          </a:cubicBezTo>
                          <a:cubicBezTo>
                            <a:pt x="790152" y="1045103"/>
                            <a:pt x="615143" y="952329"/>
                            <a:pt x="440901" y="1002954"/>
                          </a:cubicBezTo>
                          <a:cubicBezTo>
                            <a:pt x="285823" y="1030530"/>
                            <a:pt x="177991" y="967421"/>
                            <a:pt x="91931" y="1002954"/>
                          </a:cubicBezTo>
                          <a:cubicBezTo>
                            <a:pt x="44589" y="1037058"/>
                            <a:pt x="10775" y="946796"/>
                            <a:pt x="0" y="835792"/>
                          </a:cubicBezTo>
                          <a:cubicBezTo>
                            <a:pt x="-15855" y="630516"/>
                            <a:pt x="41948" y="293119"/>
                            <a:pt x="0" y="1671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rgbClr val="FF0000"/>
                  </a:solidFill>
                  <a:latin typeface="Cambria" panose="02040503050406030204" pitchFamily="18" charset="0"/>
                  <a:ea typeface="Cambria" panose="02040503050406030204" pitchFamily="18" charset="0"/>
                </a:rPr>
                <a:t>T</a:t>
              </a:r>
              <a:r>
                <a:rPr lang="vi-VN" sz="2400" dirty="0">
                  <a:solidFill>
                    <a:srgbClr val="FF0000"/>
                  </a:solidFill>
                  <a:latin typeface="Cambria" panose="02040503050406030204" pitchFamily="18" charset="0"/>
                  <a:ea typeface="Cambria" panose="02040503050406030204" pitchFamily="18" charset="0"/>
                </a:rPr>
                <a:t>ình cảm đáng thương của gia đình cò trong cơn bão</a:t>
              </a:r>
            </a:p>
          </p:txBody>
        </p:sp>
      </p:grpSp>
      <p:cxnSp>
        <p:nvCxnSpPr>
          <p:cNvPr id="11" name="Straight Connector 10">
            <a:extLst>
              <a:ext uri="{FF2B5EF4-FFF2-40B4-BE49-F238E27FC236}">
                <a16:creationId xmlns:a16="http://schemas.microsoft.com/office/drawing/2014/main" id="{48DC1FC1-45E1-F9C8-04C3-BD2A22C5B362}"/>
              </a:ext>
            </a:extLst>
          </p:cNvPr>
          <p:cNvCxnSpPr>
            <a:cxnSpLocks/>
            <a:endCxn id="12" idx="43"/>
          </p:cNvCxnSpPr>
          <p:nvPr/>
        </p:nvCxnSpPr>
        <p:spPr>
          <a:xfrm flipV="1">
            <a:off x="3829050" y="2672667"/>
            <a:ext cx="752476" cy="148023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Rectangle: Rounded Corners 43">
            <a:extLst>
              <a:ext uri="{FF2B5EF4-FFF2-40B4-BE49-F238E27FC236}">
                <a16:creationId xmlns:a16="http://schemas.microsoft.com/office/drawing/2014/main" id="{493E0095-0F15-2117-A065-A27CA990E129}"/>
              </a:ext>
            </a:extLst>
          </p:cNvPr>
          <p:cNvSpPr/>
          <p:nvPr/>
        </p:nvSpPr>
        <p:spPr>
          <a:xfrm>
            <a:off x="4581526" y="2186645"/>
            <a:ext cx="6743700" cy="985180"/>
          </a:xfrm>
          <a:custGeom>
            <a:avLst/>
            <a:gdLst>
              <a:gd name="connsiteX0" fmla="*/ 0 w 10230503"/>
              <a:gd name="connsiteY0" fmla="*/ 190209 h 1141231"/>
              <a:gd name="connsiteX1" fmla="*/ 190209 w 10230503"/>
              <a:gd name="connsiteY1" fmla="*/ 0 h 1141231"/>
              <a:gd name="connsiteX2" fmla="*/ 474123 w 10230503"/>
              <a:gd name="connsiteY2" fmla="*/ 0 h 1141231"/>
              <a:gd name="connsiteX3" fmla="*/ 955039 w 10230503"/>
              <a:gd name="connsiteY3" fmla="*/ 0 h 1141231"/>
              <a:gd name="connsiteX4" fmla="*/ 1337454 w 10230503"/>
              <a:gd name="connsiteY4" fmla="*/ 0 h 1141231"/>
              <a:gd name="connsiteX5" fmla="*/ 1818370 w 10230503"/>
              <a:gd name="connsiteY5" fmla="*/ 0 h 1141231"/>
              <a:gd name="connsiteX6" fmla="*/ 2200785 w 10230503"/>
              <a:gd name="connsiteY6" fmla="*/ 0 h 1141231"/>
              <a:gd name="connsiteX7" fmla="*/ 2780202 w 10230503"/>
              <a:gd name="connsiteY7" fmla="*/ 0 h 1141231"/>
              <a:gd name="connsiteX8" fmla="*/ 3162617 w 10230503"/>
              <a:gd name="connsiteY8" fmla="*/ 0 h 1141231"/>
              <a:gd name="connsiteX9" fmla="*/ 3643533 w 10230503"/>
              <a:gd name="connsiteY9" fmla="*/ 0 h 1141231"/>
              <a:gd name="connsiteX10" fmla="*/ 4222950 w 10230503"/>
              <a:gd name="connsiteY10" fmla="*/ 0 h 1141231"/>
              <a:gd name="connsiteX11" fmla="*/ 4802366 w 10230503"/>
              <a:gd name="connsiteY11" fmla="*/ 0 h 1141231"/>
              <a:gd name="connsiteX12" fmla="*/ 5578785 w 10230503"/>
              <a:gd name="connsiteY12" fmla="*/ 0 h 1141231"/>
              <a:gd name="connsiteX13" fmla="*/ 6256703 w 10230503"/>
              <a:gd name="connsiteY13" fmla="*/ 0 h 1141231"/>
              <a:gd name="connsiteX14" fmla="*/ 6540617 w 10230503"/>
              <a:gd name="connsiteY14" fmla="*/ 0 h 1141231"/>
              <a:gd name="connsiteX15" fmla="*/ 7317035 w 10230503"/>
              <a:gd name="connsiteY15" fmla="*/ 0 h 1141231"/>
              <a:gd name="connsiteX16" fmla="*/ 8093454 w 10230503"/>
              <a:gd name="connsiteY16" fmla="*/ 0 h 1141231"/>
              <a:gd name="connsiteX17" fmla="*/ 8475869 w 10230503"/>
              <a:gd name="connsiteY17" fmla="*/ 0 h 1141231"/>
              <a:gd name="connsiteX18" fmla="*/ 9252287 w 10230503"/>
              <a:gd name="connsiteY18" fmla="*/ 0 h 1141231"/>
              <a:gd name="connsiteX19" fmla="*/ 10040294 w 10230503"/>
              <a:gd name="connsiteY19" fmla="*/ 0 h 1141231"/>
              <a:gd name="connsiteX20" fmla="*/ 10230503 w 10230503"/>
              <a:gd name="connsiteY20" fmla="*/ 190209 h 1141231"/>
              <a:gd name="connsiteX21" fmla="*/ 10230503 w 10230503"/>
              <a:gd name="connsiteY21" fmla="*/ 555399 h 1141231"/>
              <a:gd name="connsiteX22" fmla="*/ 10230503 w 10230503"/>
              <a:gd name="connsiteY22" fmla="*/ 951022 h 1141231"/>
              <a:gd name="connsiteX23" fmla="*/ 10040294 w 10230503"/>
              <a:gd name="connsiteY23" fmla="*/ 1141231 h 1141231"/>
              <a:gd name="connsiteX24" fmla="*/ 9362376 w 10230503"/>
              <a:gd name="connsiteY24" fmla="*/ 1141231 h 1141231"/>
              <a:gd name="connsiteX25" fmla="*/ 8881460 w 10230503"/>
              <a:gd name="connsiteY25" fmla="*/ 1141231 h 1141231"/>
              <a:gd name="connsiteX26" fmla="*/ 8597546 w 10230503"/>
              <a:gd name="connsiteY26" fmla="*/ 1141231 h 1141231"/>
              <a:gd name="connsiteX27" fmla="*/ 8313632 w 10230503"/>
              <a:gd name="connsiteY27" fmla="*/ 1141231 h 1141231"/>
              <a:gd name="connsiteX28" fmla="*/ 7931217 w 10230503"/>
              <a:gd name="connsiteY28" fmla="*/ 1141231 h 1141231"/>
              <a:gd name="connsiteX29" fmla="*/ 7548802 w 10230503"/>
              <a:gd name="connsiteY29" fmla="*/ 1141231 h 1141231"/>
              <a:gd name="connsiteX30" fmla="*/ 7166387 w 10230503"/>
              <a:gd name="connsiteY30" fmla="*/ 1141231 h 1141231"/>
              <a:gd name="connsiteX31" fmla="*/ 6389968 w 10230503"/>
              <a:gd name="connsiteY31" fmla="*/ 1141231 h 1141231"/>
              <a:gd name="connsiteX32" fmla="*/ 5712051 w 10230503"/>
              <a:gd name="connsiteY32" fmla="*/ 1141231 h 1141231"/>
              <a:gd name="connsiteX33" fmla="*/ 5231135 w 10230503"/>
              <a:gd name="connsiteY33" fmla="*/ 1141231 h 1141231"/>
              <a:gd name="connsiteX34" fmla="*/ 4750219 w 10230503"/>
              <a:gd name="connsiteY34" fmla="*/ 1141231 h 1141231"/>
              <a:gd name="connsiteX35" fmla="*/ 4466305 w 10230503"/>
              <a:gd name="connsiteY35" fmla="*/ 1141231 h 1141231"/>
              <a:gd name="connsiteX36" fmla="*/ 3788387 w 10230503"/>
              <a:gd name="connsiteY36" fmla="*/ 1141231 h 1141231"/>
              <a:gd name="connsiteX37" fmla="*/ 3110469 w 10230503"/>
              <a:gd name="connsiteY37" fmla="*/ 1141231 h 1141231"/>
              <a:gd name="connsiteX38" fmla="*/ 2432552 w 10230503"/>
              <a:gd name="connsiteY38" fmla="*/ 1141231 h 1141231"/>
              <a:gd name="connsiteX39" fmla="*/ 1754634 w 10230503"/>
              <a:gd name="connsiteY39" fmla="*/ 1141231 h 1141231"/>
              <a:gd name="connsiteX40" fmla="*/ 1076717 w 10230503"/>
              <a:gd name="connsiteY40" fmla="*/ 1141231 h 1141231"/>
              <a:gd name="connsiteX41" fmla="*/ 190209 w 10230503"/>
              <a:gd name="connsiteY41" fmla="*/ 1141231 h 1141231"/>
              <a:gd name="connsiteX42" fmla="*/ 0 w 10230503"/>
              <a:gd name="connsiteY42" fmla="*/ 951022 h 1141231"/>
              <a:gd name="connsiteX43" fmla="*/ 0 w 10230503"/>
              <a:gd name="connsiteY43" fmla="*/ 563007 h 1141231"/>
              <a:gd name="connsiteX44" fmla="*/ 0 w 10230503"/>
              <a:gd name="connsiteY44" fmla="*/ 190209 h 11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30503" h="1141231" fill="none" extrusionOk="0">
                <a:moveTo>
                  <a:pt x="0" y="190209"/>
                </a:moveTo>
                <a:cubicBezTo>
                  <a:pt x="25717" y="72946"/>
                  <a:pt x="86524" y="7438"/>
                  <a:pt x="190209" y="0"/>
                </a:cubicBezTo>
                <a:cubicBezTo>
                  <a:pt x="296750" y="-13906"/>
                  <a:pt x="395530" y="12746"/>
                  <a:pt x="474123" y="0"/>
                </a:cubicBezTo>
                <a:cubicBezTo>
                  <a:pt x="552716" y="-12746"/>
                  <a:pt x="794216" y="42159"/>
                  <a:pt x="955039" y="0"/>
                </a:cubicBezTo>
                <a:cubicBezTo>
                  <a:pt x="1115862" y="-42159"/>
                  <a:pt x="1233492" y="6806"/>
                  <a:pt x="1337454" y="0"/>
                </a:cubicBezTo>
                <a:cubicBezTo>
                  <a:pt x="1441417" y="-6806"/>
                  <a:pt x="1634956" y="12954"/>
                  <a:pt x="1818370" y="0"/>
                </a:cubicBezTo>
                <a:cubicBezTo>
                  <a:pt x="2001784" y="-12954"/>
                  <a:pt x="2094761" y="10233"/>
                  <a:pt x="2200785" y="0"/>
                </a:cubicBezTo>
                <a:cubicBezTo>
                  <a:pt x="2306809" y="-10233"/>
                  <a:pt x="2511701" y="68058"/>
                  <a:pt x="2780202" y="0"/>
                </a:cubicBezTo>
                <a:cubicBezTo>
                  <a:pt x="3048703" y="-68058"/>
                  <a:pt x="3005559" y="25323"/>
                  <a:pt x="3162617" y="0"/>
                </a:cubicBezTo>
                <a:cubicBezTo>
                  <a:pt x="3319675" y="-25323"/>
                  <a:pt x="3471134" y="1594"/>
                  <a:pt x="3643533" y="0"/>
                </a:cubicBezTo>
                <a:cubicBezTo>
                  <a:pt x="3815932" y="-1594"/>
                  <a:pt x="3936802" y="63932"/>
                  <a:pt x="4222950" y="0"/>
                </a:cubicBezTo>
                <a:cubicBezTo>
                  <a:pt x="4509098" y="-63932"/>
                  <a:pt x="4517719" y="28461"/>
                  <a:pt x="4802366" y="0"/>
                </a:cubicBezTo>
                <a:cubicBezTo>
                  <a:pt x="5087013" y="-28461"/>
                  <a:pt x="5315683" y="76905"/>
                  <a:pt x="5578785" y="0"/>
                </a:cubicBezTo>
                <a:cubicBezTo>
                  <a:pt x="5841887" y="-76905"/>
                  <a:pt x="5929223" y="3243"/>
                  <a:pt x="6256703" y="0"/>
                </a:cubicBezTo>
                <a:cubicBezTo>
                  <a:pt x="6584183" y="-3243"/>
                  <a:pt x="6410449" y="19978"/>
                  <a:pt x="6540617" y="0"/>
                </a:cubicBezTo>
                <a:cubicBezTo>
                  <a:pt x="6670785" y="-19978"/>
                  <a:pt x="7015090" y="70566"/>
                  <a:pt x="7317035" y="0"/>
                </a:cubicBezTo>
                <a:cubicBezTo>
                  <a:pt x="7618980" y="-70566"/>
                  <a:pt x="7751864" y="32279"/>
                  <a:pt x="8093454" y="0"/>
                </a:cubicBezTo>
                <a:cubicBezTo>
                  <a:pt x="8435044" y="-32279"/>
                  <a:pt x="8396355" y="35105"/>
                  <a:pt x="8475869" y="0"/>
                </a:cubicBezTo>
                <a:cubicBezTo>
                  <a:pt x="8555384" y="-35105"/>
                  <a:pt x="8941603" y="7330"/>
                  <a:pt x="9252287" y="0"/>
                </a:cubicBezTo>
                <a:cubicBezTo>
                  <a:pt x="9562971" y="-7330"/>
                  <a:pt x="9694927" y="9384"/>
                  <a:pt x="10040294" y="0"/>
                </a:cubicBezTo>
                <a:cubicBezTo>
                  <a:pt x="10143029" y="6226"/>
                  <a:pt x="10207338" y="77772"/>
                  <a:pt x="10230503" y="190209"/>
                </a:cubicBezTo>
                <a:cubicBezTo>
                  <a:pt x="10269906" y="346141"/>
                  <a:pt x="10217529" y="394934"/>
                  <a:pt x="10230503" y="555399"/>
                </a:cubicBezTo>
                <a:cubicBezTo>
                  <a:pt x="10243477" y="715864"/>
                  <a:pt x="10214723" y="868983"/>
                  <a:pt x="10230503" y="951022"/>
                </a:cubicBezTo>
                <a:cubicBezTo>
                  <a:pt x="10243458" y="1041554"/>
                  <a:pt x="10135841" y="1144522"/>
                  <a:pt x="10040294" y="1141231"/>
                </a:cubicBezTo>
                <a:cubicBezTo>
                  <a:pt x="9715147" y="1210502"/>
                  <a:pt x="9572613" y="1122516"/>
                  <a:pt x="9362376" y="1141231"/>
                </a:cubicBezTo>
                <a:cubicBezTo>
                  <a:pt x="9152139" y="1159946"/>
                  <a:pt x="8994506" y="1127543"/>
                  <a:pt x="8881460" y="1141231"/>
                </a:cubicBezTo>
                <a:cubicBezTo>
                  <a:pt x="8768414" y="1154919"/>
                  <a:pt x="8735656" y="1126286"/>
                  <a:pt x="8597546" y="1141231"/>
                </a:cubicBezTo>
                <a:cubicBezTo>
                  <a:pt x="8459436" y="1156176"/>
                  <a:pt x="8421840" y="1117028"/>
                  <a:pt x="8313632" y="1141231"/>
                </a:cubicBezTo>
                <a:cubicBezTo>
                  <a:pt x="8205424" y="1165434"/>
                  <a:pt x="8106026" y="1134104"/>
                  <a:pt x="7931217" y="1141231"/>
                </a:cubicBezTo>
                <a:cubicBezTo>
                  <a:pt x="7756408" y="1148358"/>
                  <a:pt x="7683802" y="1127869"/>
                  <a:pt x="7548802" y="1141231"/>
                </a:cubicBezTo>
                <a:cubicBezTo>
                  <a:pt x="7413803" y="1154593"/>
                  <a:pt x="7280470" y="1113722"/>
                  <a:pt x="7166387" y="1141231"/>
                </a:cubicBezTo>
                <a:cubicBezTo>
                  <a:pt x="7052304" y="1168740"/>
                  <a:pt x="6774629" y="1095279"/>
                  <a:pt x="6389968" y="1141231"/>
                </a:cubicBezTo>
                <a:cubicBezTo>
                  <a:pt x="6005307" y="1187183"/>
                  <a:pt x="5967513" y="1128896"/>
                  <a:pt x="5712051" y="1141231"/>
                </a:cubicBezTo>
                <a:cubicBezTo>
                  <a:pt x="5456589" y="1153566"/>
                  <a:pt x="5391501" y="1115945"/>
                  <a:pt x="5231135" y="1141231"/>
                </a:cubicBezTo>
                <a:cubicBezTo>
                  <a:pt x="5070769" y="1166517"/>
                  <a:pt x="4859682" y="1115115"/>
                  <a:pt x="4750219" y="1141231"/>
                </a:cubicBezTo>
                <a:cubicBezTo>
                  <a:pt x="4640756" y="1167347"/>
                  <a:pt x="4560097" y="1124388"/>
                  <a:pt x="4466305" y="1141231"/>
                </a:cubicBezTo>
                <a:cubicBezTo>
                  <a:pt x="4372513" y="1158074"/>
                  <a:pt x="3953507" y="1131055"/>
                  <a:pt x="3788387" y="1141231"/>
                </a:cubicBezTo>
                <a:cubicBezTo>
                  <a:pt x="3623267" y="1151407"/>
                  <a:pt x="3254971" y="1065054"/>
                  <a:pt x="3110469" y="1141231"/>
                </a:cubicBezTo>
                <a:cubicBezTo>
                  <a:pt x="2965967" y="1217408"/>
                  <a:pt x="2710075" y="1095131"/>
                  <a:pt x="2432552" y="1141231"/>
                </a:cubicBezTo>
                <a:cubicBezTo>
                  <a:pt x="2155029" y="1187331"/>
                  <a:pt x="2058753" y="1138528"/>
                  <a:pt x="1754634" y="1141231"/>
                </a:cubicBezTo>
                <a:cubicBezTo>
                  <a:pt x="1450515" y="1143934"/>
                  <a:pt x="1274116" y="1086459"/>
                  <a:pt x="1076717" y="1141231"/>
                </a:cubicBezTo>
                <a:cubicBezTo>
                  <a:pt x="879318" y="1196003"/>
                  <a:pt x="462680" y="1078555"/>
                  <a:pt x="190209" y="1141231"/>
                </a:cubicBezTo>
                <a:cubicBezTo>
                  <a:pt x="63719" y="1124534"/>
                  <a:pt x="15603" y="1076464"/>
                  <a:pt x="0" y="951022"/>
                </a:cubicBezTo>
                <a:cubicBezTo>
                  <a:pt x="-44518" y="797128"/>
                  <a:pt x="24176" y="662712"/>
                  <a:pt x="0" y="563007"/>
                </a:cubicBezTo>
                <a:cubicBezTo>
                  <a:pt x="-24176" y="463302"/>
                  <a:pt x="22918" y="291813"/>
                  <a:pt x="0" y="190209"/>
                </a:cubicBezTo>
                <a:close/>
              </a:path>
              <a:path w="10230503" h="1141231" stroke="0" extrusionOk="0">
                <a:moveTo>
                  <a:pt x="0" y="190209"/>
                </a:moveTo>
                <a:cubicBezTo>
                  <a:pt x="-15906" y="80460"/>
                  <a:pt x="97313" y="9253"/>
                  <a:pt x="190209" y="0"/>
                </a:cubicBezTo>
                <a:cubicBezTo>
                  <a:pt x="373358" y="-80383"/>
                  <a:pt x="636897" y="24661"/>
                  <a:pt x="868127" y="0"/>
                </a:cubicBezTo>
                <a:cubicBezTo>
                  <a:pt x="1099357" y="-24661"/>
                  <a:pt x="1288926" y="17109"/>
                  <a:pt x="1546044" y="0"/>
                </a:cubicBezTo>
                <a:cubicBezTo>
                  <a:pt x="1803162" y="-17109"/>
                  <a:pt x="1901077" y="7761"/>
                  <a:pt x="2223962" y="0"/>
                </a:cubicBezTo>
                <a:cubicBezTo>
                  <a:pt x="2546847" y="-7761"/>
                  <a:pt x="2694990" y="9576"/>
                  <a:pt x="3000380" y="0"/>
                </a:cubicBezTo>
                <a:cubicBezTo>
                  <a:pt x="3305770" y="-9576"/>
                  <a:pt x="3197182" y="30017"/>
                  <a:pt x="3382795" y="0"/>
                </a:cubicBezTo>
                <a:cubicBezTo>
                  <a:pt x="3568408" y="-30017"/>
                  <a:pt x="3789705" y="15075"/>
                  <a:pt x="3962212" y="0"/>
                </a:cubicBezTo>
                <a:cubicBezTo>
                  <a:pt x="4134719" y="-15075"/>
                  <a:pt x="4334446" y="41175"/>
                  <a:pt x="4443128" y="0"/>
                </a:cubicBezTo>
                <a:cubicBezTo>
                  <a:pt x="4551810" y="-41175"/>
                  <a:pt x="4721677" y="42359"/>
                  <a:pt x="4825543" y="0"/>
                </a:cubicBezTo>
                <a:cubicBezTo>
                  <a:pt x="4929410" y="-42359"/>
                  <a:pt x="5179795" y="75642"/>
                  <a:pt x="5503461" y="0"/>
                </a:cubicBezTo>
                <a:cubicBezTo>
                  <a:pt x="5827127" y="-75642"/>
                  <a:pt x="5684855" y="12862"/>
                  <a:pt x="5787375" y="0"/>
                </a:cubicBezTo>
                <a:cubicBezTo>
                  <a:pt x="5889895" y="-12862"/>
                  <a:pt x="5974474" y="18560"/>
                  <a:pt x="6071289" y="0"/>
                </a:cubicBezTo>
                <a:cubicBezTo>
                  <a:pt x="6168104" y="-18560"/>
                  <a:pt x="6431223" y="75479"/>
                  <a:pt x="6749207" y="0"/>
                </a:cubicBezTo>
                <a:cubicBezTo>
                  <a:pt x="7067191" y="-75479"/>
                  <a:pt x="7007484" y="41183"/>
                  <a:pt x="7131622" y="0"/>
                </a:cubicBezTo>
                <a:cubicBezTo>
                  <a:pt x="7255760" y="-41183"/>
                  <a:pt x="7359258" y="27727"/>
                  <a:pt x="7514037" y="0"/>
                </a:cubicBezTo>
                <a:cubicBezTo>
                  <a:pt x="7668816" y="-27727"/>
                  <a:pt x="7962117" y="36733"/>
                  <a:pt x="8290455" y="0"/>
                </a:cubicBezTo>
                <a:cubicBezTo>
                  <a:pt x="8618793" y="-36733"/>
                  <a:pt x="8865853" y="16872"/>
                  <a:pt x="9066874" y="0"/>
                </a:cubicBezTo>
                <a:cubicBezTo>
                  <a:pt x="9267895" y="-16872"/>
                  <a:pt x="9582975" y="11495"/>
                  <a:pt x="10040294" y="0"/>
                </a:cubicBezTo>
                <a:cubicBezTo>
                  <a:pt x="10147743" y="-16922"/>
                  <a:pt x="10240940" y="109872"/>
                  <a:pt x="10230503" y="190209"/>
                </a:cubicBezTo>
                <a:cubicBezTo>
                  <a:pt x="10232276" y="268857"/>
                  <a:pt x="10192234" y="495753"/>
                  <a:pt x="10230503" y="578224"/>
                </a:cubicBezTo>
                <a:cubicBezTo>
                  <a:pt x="10268772" y="660695"/>
                  <a:pt x="10209839" y="846146"/>
                  <a:pt x="10230503" y="951022"/>
                </a:cubicBezTo>
                <a:cubicBezTo>
                  <a:pt x="10214239" y="1082114"/>
                  <a:pt x="10159445" y="1158732"/>
                  <a:pt x="10040294" y="1141231"/>
                </a:cubicBezTo>
                <a:cubicBezTo>
                  <a:pt x="9824622" y="1161313"/>
                  <a:pt x="9567416" y="1141015"/>
                  <a:pt x="9362376" y="1141231"/>
                </a:cubicBezTo>
                <a:cubicBezTo>
                  <a:pt x="9157336" y="1141447"/>
                  <a:pt x="9162745" y="1112166"/>
                  <a:pt x="9078462" y="1141231"/>
                </a:cubicBezTo>
                <a:cubicBezTo>
                  <a:pt x="8994179" y="1170296"/>
                  <a:pt x="8853639" y="1114620"/>
                  <a:pt x="8696047" y="1141231"/>
                </a:cubicBezTo>
                <a:cubicBezTo>
                  <a:pt x="8538456" y="1167842"/>
                  <a:pt x="8500480" y="1138739"/>
                  <a:pt x="8412133" y="1141231"/>
                </a:cubicBezTo>
                <a:cubicBezTo>
                  <a:pt x="8323786" y="1143723"/>
                  <a:pt x="8174531" y="1106141"/>
                  <a:pt x="8029718" y="1141231"/>
                </a:cubicBezTo>
                <a:cubicBezTo>
                  <a:pt x="7884905" y="1176321"/>
                  <a:pt x="7686559" y="1059919"/>
                  <a:pt x="7351800" y="1141231"/>
                </a:cubicBezTo>
                <a:cubicBezTo>
                  <a:pt x="7017041" y="1222543"/>
                  <a:pt x="7112786" y="1114118"/>
                  <a:pt x="6969385" y="1141231"/>
                </a:cubicBezTo>
                <a:cubicBezTo>
                  <a:pt x="6825984" y="1168344"/>
                  <a:pt x="6570496" y="1128359"/>
                  <a:pt x="6389968" y="1141231"/>
                </a:cubicBezTo>
                <a:cubicBezTo>
                  <a:pt x="6209440" y="1154103"/>
                  <a:pt x="6055372" y="1107195"/>
                  <a:pt x="5909052" y="1141231"/>
                </a:cubicBezTo>
                <a:cubicBezTo>
                  <a:pt x="5762732" y="1175267"/>
                  <a:pt x="5716290" y="1127522"/>
                  <a:pt x="5526637" y="1141231"/>
                </a:cubicBezTo>
                <a:cubicBezTo>
                  <a:pt x="5336984" y="1154940"/>
                  <a:pt x="5091876" y="1126361"/>
                  <a:pt x="4750219" y="1141231"/>
                </a:cubicBezTo>
                <a:cubicBezTo>
                  <a:pt x="4408562" y="1156101"/>
                  <a:pt x="4471983" y="1116075"/>
                  <a:pt x="4367804" y="1141231"/>
                </a:cubicBezTo>
                <a:cubicBezTo>
                  <a:pt x="4263625" y="1166387"/>
                  <a:pt x="3888408" y="1104527"/>
                  <a:pt x="3689886" y="1141231"/>
                </a:cubicBezTo>
                <a:cubicBezTo>
                  <a:pt x="3491364" y="1177935"/>
                  <a:pt x="3442053" y="1119391"/>
                  <a:pt x="3307471" y="1141231"/>
                </a:cubicBezTo>
                <a:cubicBezTo>
                  <a:pt x="3172889" y="1163071"/>
                  <a:pt x="3029277" y="1107257"/>
                  <a:pt x="2925056" y="1141231"/>
                </a:cubicBezTo>
                <a:cubicBezTo>
                  <a:pt x="2820836" y="1175205"/>
                  <a:pt x="2406846" y="1068750"/>
                  <a:pt x="2148638" y="1141231"/>
                </a:cubicBezTo>
                <a:cubicBezTo>
                  <a:pt x="1890430" y="1213712"/>
                  <a:pt x="1718501" y="1087448"/>
                  <a:pt x="1470720" y="1141231"/>
                </a:cubicBezTo>
                <a:cubicBezTo>
                  <a:pt x="1222939" y="1195014"/>
                  <a:pt x="1274664" y="1130464"/>
                  <a:pt x="1186806" y="1141231"/>
                </a:cubicBezTo>
                <a:cubicBezTo>
                  <a:pt x="1098948" y="1151998"/>
                  <a:pt x="925927" y="1118660"/>
                  <a:pt x="705890" y="1141231"/>
                </a:cubicBezTo>
                <a:cubicBezTo>
                  <a:pt x="485853" y="1163802"/>
                  <a:pt x="405939" y="1119907"/>
                  <a:pt x="190209" y="1141231"/>
                </a:cubicBezTo>
                <a:cubicBezTo>
                  <a:pt x="74179" y="1132240"/>
                  <a:pt x="4267" y="1064673"/>
                  <a:pt x="0" y="951022"/>
                </a:cubicBezTo>
                <a:cubicBezTo>
                  <a:pt x="-26798" y="777822"/>
                  <a:pt x="13377" y="696110"/>
                  <a:pt x="0" y="585832"/>
                </a:cubicBezTo>
                <a:cubicBezTo>
                  <a:pt x="-13377" y="475554"/>
                  <a:pt x="9870" y="367099"/>
                  <a:pt x="0" y="190209"/>
                </a:cubicBezTo>
                <a:close/>
              </a:path>
            </a:pathLst>
          </a:custGeom>
          <a:solidFill>
            <a:schemeClr val="accent6">
              <a:lumMod val="20000"/>
              <a:lumOff val="80000"/>
            </a:schemeClr>
          </a:solidFill>
          <a:ln w="12700" cap="flat" cmpd="sng" algn="ctr">
            <a:solidFill>
              <a:srgbClr val="F79AF4"/>
            </a:solidFill>
            <a:prstDash val="solid"/>
            <a:miter lim="800000"/>
            <a:extLst>
              <a:ext uri="{C807C97D-BFC1-408E-A445-0C87EB9F89A2}">
                <ask:lineSketchStyleProps xmlns="" xmlns:ask="http://schemas.microsoft.com/office/drawing/2018/sketchyshapes" sd="3444377824">
                  <a:custGeom>
                    <a:avLst/>
                    <a:gdLst>
                      <a:gd name="connsiteX0" fmla="*/ 0 w 6743700"/>
                      <a:gd name="connsiteY0" fmla="*/ 164199 h 985180"/>
                      <a:gd name="connsiteX1" fmla="*/ 125381 w 6743700"/>
                      <a:gd name="connsiteY1" fmla="*/ 0 h 985180"/>
                      <a:gd name="connsiteX2" fmla="*/ 312530 w 6743700"/>
                      <a:gd name="connsiteY2" fmla="*/ 0 h 985180"/>
                      <a:gd name="connsiteX3" fmla="*/ 629538 w 6743700"/>
                      <a:gd name="connsiteY3" fmla="*/ 0 h 985180"/>
                      <a:gd name="connsiteX4" fmla="*/ 881617 w 6743700"/>
                      <a:gd name="connsiteY4" fmla="*/ 0 h 985180"/>
                      <a:gd name="connsiteX5" fmla="*/ 1198625 w 6743700"/>
                      <a:gd name="connsiteY5" fmla="*/ 0 h 985180"/>
                      <a:gd name="connsiteX6" fmla="*/ 1450704 w 6743700"/>
                      <a:gd name="connsiteY6" fmla="*/ 0 h 985180"/>
                      <a:gd name="connsiteX7" fmla="*/ 1832641 w 6743700"/>
                      <a:gd name="connsiteY7" fmla="*/ 0 h 985180"/>
                      <a:gd name="connsiteX8" fmla="*/ 2084720 w 6743700"/>
                      <a:gd name="connsiteY8" fmla="*/ 0 h 985180"/>
                      <a:gd name="connsiteX9" fmla="*/ 2401728 w 6743700"/>
                      <a:gd name="connsiteY9" fmla="*/ 0 h 985180"/>
                      <a:gd name="connsiteX10" fmla="*/ 2783666 w 6743700"/>
                      <a:gd name="connsiteY10" fmla="*/ 0 h 985180"/>
                      <a:gd name="connsiteX11" fmla="*/ 3165603 w 6743700"/>
                      <a:gd name="connsiteY11" fmla="*/ 0 h 985180"/>
                      <a:gd name="connsiteX12" fmla="*/ 3677400 w 6743700"/>
                      <a:gd name="connsiteY12" fmla="*/ 0 h 985180"/>
                      <a:gd name="connsiteX13" fmla="*/ 4124267 w 6743700"/>
                      <a:gd name="connsiteY13" fmla="*/ 0 h 985180"/>
                      <a:gd name="connsiteX14" fmla="*/ 4311416 w 6743700"/>
                      <a:gd name="connsiteY14" fmla="*/ 0 h 985180"/>
                      <a:gd name="connsiteX15" fmla="*/ 4823212 w 6743700"/>
                      <a:gd name="connsiteY15" fmla="*/ 0 h 985180"/>
                      <a:gd name="connsiteX16" fmla="*/ 5335009 w 6743700"/>
                      <a:gd name="connsiteY16" fmla="*/ 0 h 985180"/>
                      <a:gd name="connsiteX17" fmla="*/ 5587087 w 6743700"/>
                      <a:gd name="connsiteY17" fmla="*/ 0 h 985180"/>
                      <a:gd name="connsiteX18" fmla="*/ 6098883 w 6743700"/>
                      <a:gd name="connsiteY18" fmla="*/ 0 h 985180"/>
                      <a:gd name="connsiteX19" fmla="*/ 6618318 w 6743700"/>
                      <a:gd name="connsiteY19" fmla="*/ 0 h 985180"/>
                      <a:gd name="connsiteX20" fmla="*/ 6743700 w 6743700"/>
                      <a:gd name="connsiteY20" fmla="*/ 164199 h 985180"/>
                      <a:gd name="connsiteX21" fmla="*/ 6743700 w 6743700"/>
                      <a:gd name="connsiteY21" fmla="*/ 479454 h 985180"/>
                      <a:gd name="connsiteX22" fmla="*/ 6743700 w 6743700"/>
                      <a:gd name="connsiteY22" fmla="*/ 820980 h 985180"/>
                      <a:gd name="connsiteX23" fmla="*/ 6618318 w 6743700"/>
                      <a:gd name="connsiteY23" fmla="*/ 985180 h 985180"/>
                      <a:gd name="connsiteX24" fmla="*/ 6171451 w 6743700"/>
                      <a:gd name="connsiteY24" fmla="*/ 985180 h 985180"/>
                      <a:gd name="connsiteX25" fmla="*/ 5854443 w 6743700"/>
                      <a:gd name="connsiteY25" fmla="*/ 985180 h 985180"/>
                      <a:gd name="connsiteX26" fmla="*/ 5667294 w 6743700"/>
                      <a:gd name="connsiteY26" fmla="*/ 985180 h 985180"/>
                      <a:gd name="connsiteX27" fmla="*/ 5480145 w 6743700"/>
                      <a:gd name="connsiteY27" fmla="*/ 985180 h 985180"/>
                      <a:gd name="connsiteX28" fmla="*/ 5228066 w 6743700"/>
                      <a:gd name="connsiteY28" fmla="*/ 985180 h 985180"/>
                      <a:gd name="connsiteX29" fmla="*/ 4975987 w 6743700"/>
                      <a:gd name="connsiteY29" fmla="*/ 985180 h 985180"/>
                      <a:gd name="connsiteX30" fmla="*/ 4723908 w 6743700"/>
                      <a:gd name="connsiteY30" fmla="*/ 985180 h 985180"/>
                      <a:gd name="connsiteX31" fmla="*/ 4212112 w 6743700"/>
                      <a:gd name="connsiteY31" fmla="*/ 985180 h 985180"/>
                      <a:gd name="connsiteX32" fmla="*/ 3765245 w 6743700"/>
                      <a:gd name="connsiteY32" fmla="*/ 985180 h 985180"/>
                      <a:gd name="connsiteX33" fmla="*/ 3448237 w 6743700"/>
                      <a:gd name="connsiteY33" fmla="*/ 985180 h 985180"/>
                      <a:gd name="connsiteX34" fmla="*/ 3131229 w 6743700"/>
                      <a:gd name="connsiteY34" fmla="*/ 985180 h 985180"/>
                      <a:gd name="connsiteX35" fmla="*/ 2944080 w 6743700"/>
                      <a:gd name="connsiteY35" fmla="*/ 985180 h 985180"/>
                      <a:gd name="connsiteX36" fmla="*/ 2497213 w 6743700"/>
                      <a:gd name="connsiteY36" fmla="*/ 985180 h 985180"/>
                      <a:gd name="connsiteX37" fmla="*/ 2050345 w 6743700"/>
                      <a:gd name="connsiteY37" fmla="*/ 985180 h 985180"/>
                      <a:gd name="connsiteX38" fmla="*/ 1603479 w 6743700"/>
                      <a:gd name="connsiteY38" fmla="*/ 985180 h 985180"/>
                      <a:gd name="connsiteX39" fmla="*/ 1156612 w 6743700"/>
                      <a:gd name="connsiteY39" fmla="*/ 985180 h 985180"/>
                      <a:gd name="connsiteX40" fmla="*/ 709745 w 6743700"/>
                      <a:gd name="connsiteY40" fmla="*/ 985180 h 985180"/>
                      <a:gd name="connsiteX41" fmla="*/ 125381 w 6743700"/>
                      <a:gd name="connsiteY41" fmla="*/ 985180 h 985180"/>
                      <a:gd name="connsiteX42" fmla="*/ 0 w 6743700"/>
                      <a:gd name="connsiteY42" fmla="*/ 820980 h 985180"/>
                      <a:gd name="connsiteX43" fmla="*/ 0 w 6743700"/>
                      <a:gd name="connsiteY43" fmla="*/ 486021 h 985180"/>
                      <a:gd name="connsiteX44" fmla="*/ 0 w 6743700"/>
                      <a:gd name="connsiteY44" fmla="*/ 164199 h 985180"/>
                      <a:gd name="connsiteX0" fmla="*/ 0 w 6743700"/>
                      <a:gd name="connsiteY0" fmla="*/ 164199 h 985180"/>
                      <a:gd name="connsiteX1" fmla="*/ 125381 w 6743700"/>
                      <a:gd name="connsiteY1" fmla="*/ 0 h 985180"/>
                      <a:gd name="connsiteX2" fmla="*/ 572248 w 6743700"/>
                      <a:gd name="connsiteY2" fmla="*/ 0 h 985180"/>
                      <a:gd name="connsiteX3" fmla="*/ 1019114 w 6743700"/>
                      <a:gd name="connsiteY3" fmla="*/ 0 h 985180"/>
                      <a:gd name="connsiteX4" fmla="*/ 1465981 w 6743700"/>
                      <a:gd name="connsiteY4" fmla="*/ 0 h 985180"/>
                      <a:gd name="connsiteX5" fmla="*/ 1977777 w 6743700"/>
                      <a:gd name="connsiteY5" fmla="*/ 0 h 985180"/>
                      <a:gd name="connsiteX6" fmla="*/ 2229856 w 6743700"/>
                      <a:gd name="connsiteY6" fmla="*/ 0 h 985180"/>
                      <a:gd name="connsiteX7" fmla="*/ 2611794 w 6743700"/>
                      <a:gd name="connsiteY7" fmla="*/ 0 h 985180"/>
                      <a:gd name="connsiteX8" fmla="*/ 2928802 w 6743700"/>
                      <a:gd name="connsiteY8" fmla="*/ 0 h 985180"/>
                      <a:gd name="connsiteX9" fmla="*/ 3180881 w 6743700"/>
                      <a:gd name="connsiteY9" fmla="*/ 0 h 985180"/>
                      <a:gd name="connsiteX10" fmla="*/ 3627748 w 6743700"/>
                      <a:gd name="connsiteY10" fmla="*/ 0 h 985180"/>
                      <a:gd name="connsiteX11" fmla="*/ 3814897 w 6743700"/>
                      <a:gd name="connsiteY11" fmla="*/ 0 h 985180"/>
                      <a:gd name="connsiteX12" fmla="*/ 4002046 w 6743700"/>
                      <a:gd name="connsiteY12" fmla="*/ 0 h 985180"/>
                      <a:gd name="connsiteX13" fmla="*/ 4448913 w 6743700"/>
                      <a:gd name="connsiteY13" fmla="*/ 0 h 985180"/>
                      <a:gd name="connsiteX14" fmla="*/ 4700992 w 6743700"/>
                      <a:gd name="connsiteY14" fmla="*/ 0 h 985180"/>
                      <a:gd name="connsiteX15" fmla="*/ 4953071 w 6743700"/>
                      <a:gd name="connsiteY15" fmla="*/ 0 h 985180"/>
                      <a:gd name="connsiteX16" fmla="*/ 5464867 w 6743700"/>
                      <a:gd name="connsiteY16" fmla="*/ 0 h 985180"/>
                      <a:gd name="connsiteX17" fmla="*/ 5976663 w 6743700"/>
                      <a:gd name="connsiteY17" fmla="*/ 0 h 985180"/>
                      <a:gd name="connsiteX18" fmla="*/ 6618318 w 6743700"/>
                      <a:gd name="connsiteY18" fmla="*/ 0 h 985180"/>
                      <a:gd name="connsiteX19" fmla="*/ 6743700 w 6743700"/>
                      <a:gd name="connsiteY19" fmla="*/ 164199 h 985180"/>
                      <a:gd name="connsiteX20" fmla="*/ 6743700 w 6743700"/>
                      <a:gd name="connsiteY20" fmla="*/ 499158 h 985180"/>
                      <a:gd name="connsiteX21" fmla="*/ 6743700 w 6743700"/>
                      <a:gd name="connsiteY21" fmla="*/ 820980 h 985180"/>
                      <a:gd name="connsiteX22" fmla="*/ 6618318 w 6743700"/>
                      <a:gd name="connsiteY22" fmla="*/ 985180 h 985180"/>
                      <a:gd name="connsiteX23" fmla="*/ 6171451 w 6743700"/>
                      <a:gd name="connsiteY23" fmla="*/ 985180 h 985180"/>
                      <a:gd name="connsiteX24" fmla="*/ 5984302 w 6743700"/>
                      <a:gd name="connsiteY24" fmla="*/ 985180 h 985180"/>
                      <a:gd name="connsiteX25" fmla="*/ 5732223 w 6743700"/>
                      <a:gd name="connsiteY25" fmla="*/ 985180 h 985180"/>
                      <a:gd name="connsiteX26" fmla="*/ 5545074 w 6743700"/>
                      <a:gd name="connsiteY26" fmla="*/ 985180 h 985180"/>
                      <a:gd name="connsiteX27" fmla="*/ 5292995 w 6743700"/>
                      <a:gd name="connsiteY27" fmla="*/ 985180 h 985180"/>
                      <a:gd name="connsiteX28" fmla="*/ 4846128 w 6743700"/>
                      <a:gd name="connsiteY28" fmla="*/ 985180 h 985180"/>
                      <a:gd name="connsiteX29" fmla="*/ 4594049 w 6743700"/>
                      <a:gd name="connsiteY29" fmla="*/ 985180 h 985180"/>
                      <a:gd name="connsiteX30" fmla="*/ 4212112 w 6743700"/>
                      <a:gd name="connsiteY30" fmla="*/ 985180 h 985180"/>
                      <a:gd name="connsiteX31" fmla="*/ 3895104 w 6743700"/>
                      <a:gd name="connsiteY31" fmla="*/ 985180 h 985180"/>
                      <a:gd name="connsiteX32" fmla="*/ 3643025 w 6743700"/>
                      <a:gd name="connsiteY32" fmla="*/ 985180 h 985180"/>
                      <a:gd name="connsiteX33" fmla="*/ 3131229 w 6743700"/>
                      <a:gd name="connsiteY33" fmla="*/ 985180 h 985180"/>
                      <a:gd name="connsiteX34" fmla="*/ 2879150 w 6743700"/>
                      <a:gd name="connsiteY34" fmla="*/ 985180 h 985180"/>
                      <a:gd name="connsiteX35" fmla="*/ 2432283 w 6743700"/>
                      <a:gd name="connsiteY35" fmla="*/ 985180 h 985180"/>
                      <a:gd name="connsiteX36" fmla="*/ 2180204 w 6743700"/>
                      <a:gd name="connsiteY36" fmla="*/ 985180 h 985180"/>
                      <a:gd name="connsiteX37" fmla="*/ 1928126 w 6743700"/>
                      <a:gd name="connsiteY37" fmla="*/ 985180 h 985180"/>
                      <a:gd name="connsiteX38" fmla="*/ 1416330 w 6743700"/>
                      <a:gd name="connsiteY38" fmla="*/ 985180 h 985180"/>
                      <a:gd name="connsiteX39" fmla="*/ 969463 w 6743700"/>
                      <a:gd name="connsiteY39" fmla="*/ 985180 h 985180"/>
                      <a:gd name="connsiteX40" fmla="*/ 782313 w 6743700"/>
                      <a:gd name="connsiteY40" fmla="*/ 985180 h 985180"/>
                      <a:gd name="connsiteX41" fmla="*/ 465305 w 6743700"/>
                      <a:gd name="connsiteY41" fmla="*/ 985180 h 985180"/>
                      <a:gd name="connsiteX42" fmla="*/ 125381 w 6743700"/>
                      <a:gd name="connsiteY42" fmla="*/ 985180 h 985180"/>
                      <a:gd name="connsiteX43" fmla="*/ 0 w 6743700"/>
                      <a:gd name="connsiteY43" fmla="*/ 820980 h 985180"/>
                      <a:gd name="connsiteX44" fmla="*/ 0 w 6743700"/>
                      <a:gd name="connsiteY44" fmla="*/ 505725 h 985180"/>
                      <a:gd name="connsiteX45" fmla="*/ 0 w 6743700"/>
                      <a:gd name="connsiteY45" fmla="*/ 164199 h 98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743700" h="985180" fill="none" extrusionOk="0">
                        <a:moveTo>
                          <a:pt x="0" y="164199"/>
                        </a:moveTo>
                        <a:cubicBezTo>
                          <a:pt x="18744" y="56893"/>
                          <a:pt x="49777" y="14295"/>
                          <a:pt x="125381" y="0"/>
                        </a:cubicBezTo>
                        <a:cubicBezTo>
                          <a:pt x="198423" y="-14678"/>
                          <a:pt x="248925" y="9808"/>
                          <a:pt x="312530" y="0"/>
                        </a:cubicBezTo>
                        <a:cubicBezTo>
                          <a:pt x="371303" y="21109"/>
                          <a:pt x="512346" y="34792"/>
                          <a:pt x="629538" y="0"/>
                        </a:cubicBezTo>
                        <a:cubicBezTo>
                          <a:pt x="744949" y="-25549"/>
                          <a:pt x="819448" y="-13508"/>
                          <a:pt x="881617" y="0"/>
                        </a:cubicBezTo>
                        <a:cubicBezTo>
                          <a:pt x="952727" y="-2765"/>
                          <a:pt x="1080598" y="10538"/>
                          <a:pt x="1198625" y="0"/>
                        </a:cubicBezTo>
                        <a:cubicBezTo>
                          <a:pt x="1338211" y="-11353"/>
                          <a:pt x="1370385" y="14686"/>
                          <a:pt x="1450704" y="0"/>
                        </a:cubicBezTo>
                        <a:cubicBezTo>
                          <a:pt x="1505646" y="-395"/>
                          <a:pt x="1650390" y="55238"/>
                          <a:pt x="1832641" y="0"/>
                        </a:cubicBezTo>
                        <a:cubicBezTo>
                          <a:pt x="2019576" y="-36946"/>
                          <a:pt x="1970758" y="28779"/>
                          <a:pt x="2084720" y="0"/>
                        </a:cubicBezTo>
                        <a:cubicBezTo>
                          <a:pt x="2198417" y="-47536"/>
                          <a:pt x="2268592" y="4687"/>
                          <a:pt x="2401728" y="0"/>
                        </a:cubicBezTo>
                        <a:cubicBezTo>
                          <a:pt x="2512129" y="11272"/>
                          <a:pt x="2592625" y="53189"/>
                          <a:pt x="2783666" y="0"/>
                        </a:cubicBezTo>
                        <a:cubicBezTo>
                          <a:pt x="2952651" y="-61347"/>
                          <a:pt x="2989747" y="27184"/>
                          <a:pt x="3165603" y="0"/>
                        </a:cubicBezTo>
                        <a:cubicBezTo>
                          <a:pt x="3357395" y="-25360"/>
                          <a:pt x="3515010" y="65872"/>
                          <a:pt x="3677400" y="0"/>
                        </a:cubicBezTo>
                        <a:cubicBezTo>
                          <a:pt x="3861732" y="-75625"/>
                          <a:pt x="3899361" y="-7083"/>
                          <a:pt x="4124267" y="0"/>
                        </a:cubicBezTo>
                        <a:cubicBezTo>
                          <a:pt x="4347563" y="4306"/>
                          <a:pt x="4222600" y="30025"/>
                          <a:pt x="4311416" y="0"/>
                        </a:cubicBezTo>
                        <a:cubicBezTo>
                          <a:pt x="4423715" y="-18795"/>
                          <a:pt x="4596994" y="24223"/>
                          <a:pt x="4823212" y="0"/>
                        </a:cubicBezTo>
                        <a:cubicBezTo>
                          <a:pt x="5001194" y="-70082"/>
                          <a:pt x="5106954" y="45903"/>
                          <a:pt x="5335009" y="0"/>
                        </a:cubicBezTo>
                        <a:cubicBezTo>
                          <a:pt x="5547835" y="-29686"/>
                          <a:pt x="5530792" y="36214"/>
                          <a:pt x="5587087" y="0"/>
                        </a:cubicBezTo>
                        <a:cubicBezTo>
                          <a:pt x="5657573" y="-49280"/>
                          <a:pt x="5936511" y="-29994"/>
                          <a:pt x="6098883" y="0"/>
                        </a:cubicBezTo>
                        <a:cubicBezTo>
                          <a:pt x="6314939" y="2447"/>
                          <a:pt x="6405195" y="7866"/>
                          <a:pt x="6618318" y="0"/>
                        </a:cubicBezTo>
                        <a:cubicBezTo>
                          <a:pt x="6676475" y="-14262"/>
                          <a:pt x="6733446" y="74588"/>
                          <a:pt x="6743700" y="164199"/>
                        </a:cubicBezTo>
                        <a:cubicBezTo>
                          <a:pt x="6769715" y="304031"/>
                          <a:pt x="6746676" y="347699"/>
                          <a:pt x="6743700" y="479454"/>
                        </a:cubicBezTo>
                        <a:cubicBezTo>
                          <a:pt x="6741149" y="617688"/>
                          <a:pt x="6724331" y="750037"/>
                          <a:pt x="6743700" y="820980"/>
                        </a:cubicBezTo>
                        <a:cubicBezTo>
                          <a:pt x="6752832" y="890355"/>
                          <a:pt x="6681149" y="991411"/>
                          <a:pt x="6618318" y="985180"/>
                        </a:cubicBezTo>
                        <a:cubicBezTo>
                          <a:pt x="6414695" y="1058620"/>
                          <a:pt x="6303509" y="959004"/>
                          <a:pt x="6171451" y="985180"/>
                        </a:cubicBezTo>
                        <a:cubicBezTo>
                          <a:pt x="6047580" y="989939"/>
                          <a:pt x="5937662" y="979533"/>
                          <a:pt x="5854443" y="985180"/>
                        </a:cubicBezTo>
                        <a:cubicBezTo>
                          <a:pt x="5776566" y="1005637"/>
                          <a:pt x="5758948" y="973323"/>
                          <a:pt x="5667294" y="985180"/>
                        </a:cubicBezTo>
                        <a:cubicBezTo>
                          <a:pt x="5584915" y="991229"/>
                          <a:pt x="5548506" y="961101"/>
                          <a:pt x="5480145" y="985180"/>
                        </a:cubicBezTo>
                        <a:cubicBezTo>
                          <a:pt x="5403085" y="1021116"/>
                          <a:pt x="5359705" y="976979"/>
                          <a:pt x="5228066" y="985180"/>
                        </a:cubicBezTo>
                        <a:cubicBezTo>
                          <a:pt x="5113798" y="991885"/>
                          <a:pt x="5069537" y="976662"/>
                          <a:pt x="4975987" y="985180"/>
                        </a:cubicBezTo>
                        <a:cubicBezTo>
                          <a:pt x="4880622" y="1010215"/>
                          <a:pt x="4781873" y="971031"/>
                          <a:pt x="4723908" y="985180"/>
                        </a:cubicBezTo>
                        <a:cubicBezTo>
                          <a:pt x="4665787" y="995277"/>
                          <a:pt x="4478369" y="957147"/>
                          <a:pt x="4212112" y="985180"/>
                        </a:cubicBezTo>
                        <a:cubicBezTo>
                          <a:pt x="3957768" y="1033372"/>
                          <a:pt x="3931431" y="958259"/>
                          <a:pt x="3765245" y="985180"/>
                        </a:cubicBezTo>
                        <a:cubicBezTo>
                          <a:pt x="3597870" y="986741"/>
                          <a:pt x="3549754" y="967553"/>
                          <a:pt x="3448237" y="985180"/>
                        </a:cubicBezTo>
                        <a:cubicBezTo>
                          <a:pt x="3338937" y="1012831"/>
                          <a:pt x="3206801" y="980709"/>
                          <a:pt x="3131229" y="985180"/>
                        </a:cubicBezTo>
                        <a:cubicBezTo>
                          <a:pt x="3058887" y="1013252"/>
                          <a:pt x="3007748" y="985459"/>
                          <a:pt x="2944080" y="985180"/>
                        </a:cubicBezTo>
                        <a:cubicBezTo>
                          <a:pt x="2878597" y="1015905"/>
                          <a:pt x="2593664" y="988068"/>
                          <a:pt x="2497213" y="985180"/>
                        </a:cubicBezTo>
                        <a:cubicBezTo>
                          <a:pt x="2379756" y="1003241"/>
                          <a:pt x="2137738" y="917564"/>
                          <a:pt x="2050345" y="985180"/>
                        </a:cubicBezTo>
                        <a:cubicBezTo>
                          <a:pt x="2007012" y="1047570"/>
                          <a:pt x="1788171" y="954865"/>
                          <a:pt x="1603479" y="985180"/>
                        </a:cubicBezTo>
                        <a:cubicBezTo>
                          <a:pt x="1427854" y="1018981"/>
                          <a:pt x="1356476" y="998477"/>
                          <a:pt x="1156612" y="985180"/>
                        </a:cubicBezTo>
                        <a:cubicBezTo>
                          <a:pt x="942481" y="967853"/>
                          <a:pt x="829910" y="914491"/>
                          <a:pt x="709745" y="985180"/>
                        </a:cubicBezTo>
                        <a:cubicBezTo>
                          <a:pt x="600415" y="1021809"/>
                          <a:pt x="319356" y="932445"/>
                          <a:pt x="125381" y="985180"/>
                        </a:cubicBezTo>
                        <a:cubicBezTo>
                          <a:pt x="37414" y="974868"/>
                          <a:pt x="21876" y="919491"/>
                          <a:pt x="0" y="820980"/>
                        </a:cubicBezTo>
                        <a:cubicBezTo>
                          <a:pt x="-18232" y="703425"/>
                          <a:pt x="4139" y="566783"/>
                          <a:pt x="0" y="486021"/>
                        </a:cubicBezTo>
                        <a:cubicBezTo>
                          <a:pt x="-7677" y="401029"/>
                          <a:pt x="9454" y="257099"/>
                          <a:pt x="0" y="164199"/>
                        </a:cubicBezTo>
                        <a:close/>
                      </a:path>
                      <a:path w="6743700" h="985180" stroke="0" extrusionOk="0">
                        <a:moveTo>
                          <a:pt x="0" y="164199"/>
                        </a:moveTo>
                        <a:cubicBezTo>
                          <a:pt x="-18779" y="59416"/>
                          <a:pt x="61726" y="11878"/>
                          <a:pt x="125381" y="0"/>
                        </a:cubicBezTo>
                        <a:cubicBezTo>
                          <a:pt x="209259" y="-85680"/>
                          <a:pt x="431394" y="-8361"/>
                          <a:pt x="572248" y="0"/>
                        </a:cubicBezTo>
                        <a:cubicBezTo>
                          <a:pt x="726672" y="-14722"/>
                          <a:pt x="869420" y="26694"/>
                          <a:pt x="1019114" y="0"/>
                        </a:cubicBezTo>
                        <a:cubicBezTo>
                          <a:pt x="1181942" y="-14988"/>
                          <a:pt x="1255541" y="24213"/>
                          <a:pt x="1465981" y="0"/>
                        </a:cubicBezTo>
                        <a:cubicBezTo>
                          <a:pt x="1672870" y="-28430"/>
                          <a:pt x="1768387" y="5502"/>
                          <a:pt x="1977777" y="0"/>
                        </a:cubicBezTo>
                        <a:cubicBezTo>
                          <a:pt x="2180033" y="-13171"/>
                          <a:pt x="2102255" y="35329"/>
                          <a:pt x="2229856" y="0"/>
                        </a:cubicBezTo>
                        <a:cubicBezTo>
                          <a:pt x="2363262" y="-17355"/>
                          <a:pt x="2496192" y="-17243"/>
                          <a:pt x="2611794" y="0"/>
                        </a:cubicBezTo>
                        <a:cubicBezTo>
                          <a:pt x="2721505" y="-1443"/>
                          <a:pt x="2855241" y="34136"/>
                          <a:pt x="2928802" y="0"/>
                        </a:cubicBezTo>
                        <a:cubicBezTo>
                          <a:pt x="3003432" y="-31444"/>
                          <a:pt x="3091685" y="46682"/>
                          <a:pt x="3180881" y="0"/>
                        </a:cubicBezTo>
                        <a:cubicBezTo>
                          <a:pt x="3248746" y="-24131"/>
                          <a:pt x="3403804" y="59409"/>
                          <a:pt x="3627748" y="0"/>
                        </a:cubicBezTo>
                        <a:cubicBezTo>
                          <a:pt x="3840090" y="-55610"/>
                          <a:pt x="3746649" y="13112"/>
                          <a:pt x="3814897" y="0"/>
                        </a:cubicBezTo>
                        <a:cubicBezTo>
                          <a:pt x="3874967" y="-8422"/>
                          <a:pt x="3936557" y="17356"/>
                          <a:pt x="4002046" y="0"/>
                        </a:cubicBezTo>
                        <a:cubicBezTo>
                          <a:pt x="4085842" y="37458"/>
                          <a:pt x="4235311" y="51281"/>
                          <a:pt x="4448913" y="0"/>
                        </a:cubicBezTo>
                        <a:cubicBezTo>
                          <a:pt x="4648554" y="-43531"/>
                          <a:pt x="4616674" y="27315"/>
                          <a:pt x="4700992" y="0"/>
                        </a:cubicBezTo>
                        <a:cubicBezTo>
                          <a:pt x="4769249" y="-13807"/>
                          <a:pt x="4839875" y="2944"/>
                          <a:pt x="4953071" y="0"/>
                        </a:cubicBezTo>
                        <a:cubicBezTo>
                          <a:pt x="5034065" y="-28427"/>
                          <a:pt x="5239846" y="31631"/>
                          <a:pt x="5464867" y="0"/>
                        </a:cubicBezTo>
                        <a:cubicBezTo>
                          <a:pt x="5677942" y="-2078"/>
                          <a:pt x="5860149" y="14586"/>
                          <a:pt x="5976663" y="0"/>
                        </a:cubicBezTo>
                        <a:cubicBezTo>
                          <a:pt x="6078603" y="-15989"/>
                          <a:pt x="6363285" y="46205"/>
                          <a:pt x="6618318" y="0"/>
                        </a:cubicBezTo>
                        <a:cubicBezTo>
                          <a:pt x="6699660" y="-27936"/>
                          <a:pt x="6756507" y="112764"/>
                          <a:pt x="6743700" y="164199"/>
                        </a:cubicBezTo>
                        <a:cubicBezTo>
                          <a:pt x="6748292" y="243042"/>
                          <a:pt x="6718575" y="446667"/>
                          <a:pt x="6743700" y="499158"/>
                        </a:cubicBezTo>
                        <a:cubicBezTo>
                          <a:pt x="6778624" y="580697"/>
                          <a:pt x="6719735" y="750557"/>
                          <a:pt x="6743700" y="820980"/>
                        </a:cubicBezTo>
                        <a:cubicBezTo>
                          <a:pt x="6751612" y="942696"/>
                          <a:pt x="6687899" y="1005402"/>
                          <a:pt x="6618318" y="985180"/>
                        </a:cubicBezTo>
                        <a:cubicBezTo>
                          <a:pt x="6511202" y="1000260"/>
                          <a:pt x="6300188" y="956831"/>
                          <a:pt x="6171451" y="985180"/>
                        </a:cubicBezTo>
                        <a:cubicBezTo>
                          <a:pt x="6032987" y="983114"/>
                          <a:pt x="6042164" y="960754"/>
                          <a:pt x="5984302" y="985180"/>
                        </a:cubicBezTo>
                        <a:cubicBezTo>
                          <a:pt x="5918150" y="1026060"/>
                          <a:pt x="5841309" y="984457"/>
                          <a:pt x="5732223" y="985180"/>
                        </a:cubicBezTo>
                        <a:cubicBezTo>
                          <a:pt x="5625537" y="1004101"/>
                          <a:pt x="5607887" y="991019"/>
                          <a:pt x="5545074" y="985180"/>
                        </a:cubicBezTo>
                        <a:cubicBezTo>
                          <a:pt x="5485752" y="999988"/>
                          <a:pt x="5400279" y="955672"/>
                          <a:pt x="5292995" y="985180"/>
                        </a:cubicBezTo>
                        <a:cubicBezTo>
                          <a:pt x="5162621" y="1007797"/>
                          <a:pt x="5089198" y="877138"/>
                          <a:pt x="4846128" y="985180"/>
                        </a:cubicBezTo>
                        <a:cubicBezTo>
                          <a:pt x="4648752" y="1038131"/>
                          <a:pt x="4673159" y="950736"/>
                          <a:pt x="4594049" y="985180"/>
                        </a:cubicBezTo>
                        <a:cubicBezTo>
                          <a:pt x="4517614" y="1030288"/>
                          <a:pt x="4340730" y="973317"/>
                          <a:pt x="4212112" y="985180"/>
                        </a:cubicBezTo>
                        <a:cubicBezTo>
                          <a:pt x="4084789" y="999200"/>
                          <a:pt x="4006551" y="955828"/>
                          <a:pt x="3895104" y="985180"/>
                        </a:cubicBezTo>
                        <a:cubicBezTo>
                          <a:pt x="3787202" y="1015206"/>
                          <a:pt x="3773193" y="978993"/>
                          <a:pt x="3643025" y="985180"/>
                        </a:cubicBezTo>
                        <a:cubicBezTo>
                          <a:pt x="3523409" y="979963"/>
                          <a:pt x="3395054" y="964259"/>
                          <a:pt x="3131229" y="985180"/>
                        </a:cubicBezTo>
                        <a:cubicBezTo>
                          <a:pt x="2898099" y="1004623"/>
                          <a:pt x="2934583" y="963368"/>
                          <a:pt x="2879150" y="985180"/>
                        </a:cubicBezTo>
                        <a:cubicBezTo>
                          <a:pt x="2803280" y="1006739"/>
                          <a:pt x="2560667" y="962434"/>
                          <a:pt x="2432283" y="985180"/>
                        </a:cubicBezTo>
                        <a:cubicBezTo>
                          <a:pt x="2298873" y="1027399"/>
                          <a:pt x="2273539" y="980766"/>
                          <a:pt x="2180204" y="985180"/>
                        </a:cubicBezTo>
                        <a:cubicBezTo>
                          <a:pt x="2103924" y="1012981"/>
                          <a:pt x="2001619" y="945128"/>
                          <a:pt x="1928126" y="985180"/>
                        </a:cubicBezTo>
                        <a:cubicBezTo>
                          <a:pt x="1823792" y="1052222"/>
                          <a:pt x="1579016" y="887276"/>
                          <a:pt x="1416330" y="985180"/>
                        </a:cubicBezTo>
                        <a:cubicBezTo>
                          <a:pt x="1239888" y="1047363"/>
                          <a:pt x="1131565" y="954169"/>
                          <a:pt x="969463" y="985180"/>
                        </a:cubicBezTo>
                        <a:cubicBezTo>
                          <a:pt x="813049" y="1029306"/>
                          <a:pt x="849320" y="985597"/>
                          <a:pt x="782313" y="985180"/>
                        </a:cubicBezTo>
                        <a:cubicBezTo>
                          <a:pt x="725827" y="984524"/>
                          <a:pt x="610795" y="947876"/>
                          <a:pt x="465305" y="985180"/>
                        </a:cubicBezTo>
                        <a:cubicBezTo>
                          <a:pt x="321648" y="990588"/>
                          <a:pt x="274238" y="975226"/>
                          <a:pt x="125381" y="985180"/>
                        </a:cubicBezTo>
                        <a:cubicBezTo>
                          <a:pt x="43203" y="964731"/>
                          <a:pt x="3701" y="925251"/>
                          <a:pt x="0" y="820980"/>
                        </a:cubicBezTo>
                        <a:cubicBezTo>
                          <a:pt x="-16164" y="669512"/>
                          <a:pt x="7181" y="602116"/>
                          <a:pt x="0" y="505725"/>
                        </a:cubicBezTo>
                        <a:cubicBezTo>
                          <a:pt x="-12785" y="415093"/>
                          <a:pt x="3646" y="322653"/>
                          <a:pt x="0" y="164199"/>
                        </a:cubicBezTo>
                        <a:close/>
                      </a:path>
                      <a:path w="6743700" h="985180" fill="none" stroke="0" extrusionOk="0">
                        <a:moveTo>
                          <a:pt x="0" y="164199"/>
                        </a:moveTo>
                        <a:cubicBezTo>
                          <a:pt x="-1275" y="57586"/>
                          <a:pt x="60421" y="8998"/>
                          <a:pt x="125381" y="0"/>
                        </a:cubicBezTo>
                        <a:cubicBezTo>
                          <a:pt x="205378" y="-13751"/>
                          <a:pt x="264154" y="10449"/>
                          <a:pt x="312530" y="0"/>
                        </a:cubicBezTo>
                        <a:cubicBezTo>
                          <a:pt x="344167" y="10907"/>
                          <a:pt x="526196" y="50201"/>
                          <a:pt x="629538" y="0"/>
                        </a:cubicBezTo>
                        <a:cubicBezTo>
                          <a:pt x="740969" y="-30480"/>
                          <a:pt x="801720" y="2414"/>
                          <a:pt x="881617" y="0"/>
                        </a:cubicBezTo>
                        <a:cubicBezTo>
                          <a:pt x="944644" y="-9324"/>
                          <a:pt x="1050088" y="4624"/>
                          <a:pt x="1198625" y="0"/>
                        </a:cubicBezTo>
                        <a:cubicBezTo>
                          <a:pt x="1323431" y="-12215"/>
                          <a:pt x="1385756" y="-4416"/>
                          <a:pt x="1450704" y="0"/>
                        </a:cubicBezTo>
                        <a:cubicBezTo>
                          <a:pt x="1559606" y="-868"/>
                          <a:pt x="1638800" y="50387"/>
                          <a:pt x="1832641" y="0"/>
                        </a:cubicBezTo>
                        <a:cubicBezTo>
                          <a:pt x="2014145" y="-67912"/>
                          <a:pt x="1981876" y="19822"/>
                          <a:pt x="2084720" y="0"/>
                        </a:cubicBezTo>
                        <a:cubicBezTo>
                          <a:pt x="2180635" y="-18120"/>
                          <a:pt x="2287774" y="-25352"/>
                          <a:pt x="2401728" y="0"/>
                        </a:cubicBezTo>
                        <a:cubicBezTo>
                          <a:pt x="2518983" y="7561"/>
                          <a:pt x="2594617" y="57391"/>
                          <a:pt x="2783666" y="0"/>
                        </a:cubicBezTo>
                        <a:cubicBezTo>
                          <a:pt x="2975216" y="-60003"/>
                          <a:pt x="2982056" y="19807"/>
                          <a:pt x="3165603" y="0"/>
                        </a:cubicBezTo>
                        <a:cubicBezTo>
                          <a:pt x="3385375" y="-17978"/>
                          <a:pt x="3496965" y="72209"/>
                          <a:pt x="3677400" y="0"/>
                        </a:cubicBezTo>
                        <a:cubicBezTo>
                          <a:pt x="3856675" y="-58449"/>
                          <a:pt x="3919723" y="270"/>
                          <a:pt x="4124267" y="0"/>
                        </a:cubicBezTo>
                        <a:cubicBezTo>
                          <a:pt x="4343759" y="-7345"/>
                          <a:pt x="4228496" y="23171"/>
                          <a:pt x="4311416" y="0"/>
                        </a:cubicBezTo>
                        <a:cubicBezTo>
                          <a:pt x="4349412" y="-50248"/>
                          <a:pt x="4646954" y="23232"/>
                          <a:pt x="4823212" y="0"/>
                        </a:cubicBezTo>
                        <a:cubicBezTo>
                          <a:pt x="5044734" y="-72385"/>
                          <a:pt x="5108888" y="12454"/>
                          <a:pt x="5335009" y="0"/>
                        </a:cubicBezTo>
                        <a:cubicBezTo>
                          <a:pt x="5561527" y="-24587"/>
                          <a:pt x="5536732" y="21708"/>
                          <a:pt x="5587087" y="0"/>
                        </a:cubicBezTo>
                        <a:cubicBezTo>
                          <a:pt x="5616089" y="-45098"/>
                          <a:pt x="5891551" y="-2427"/>
                          <a:pt x="6098883" y="0"/>
                        </a:cubicBezTo>
                        <a:cubicBezTo>
                          <a:pt x="6295593" y="11225"/>
                          <a:pt x="6388928" y="7330"/>
                          <a:pt x="6618318" y="0"/>
                        </a:cubicBezTo>
                        <a:cubicBezTo>
                          <a:pt x="6686266" y="9644"/>
                          <a:pt x="6710966" y="75782"/>
                          <a:pt x="6743700" y="164199"/>
                        </a:cubicBezTo>
                        <a:cubicBezTo>
                          <a:pt x="6778858" y="292884"/>
                          <a:pt x="6746325" y="336984"/>
                          <a:pt x="6743700" y="479454"/>
                        </a:cubicBezTo>
                        <a:cubicBezTo>
                          <a:pt x="6736569" y="626188"/>
                          <a:pt x="6739175" y="741930"/>
                          <a:pt x="6743700" y="820980"/>
                        </a:cubicBezTo>
                        <a:cubicBezTo>
                          <a:pt x="6735771" y="905010"/>
                          <a:pt x="6671533" y="992060"/>
                          <a:pt x="6618318" y="985180"/>
                        </a:cubicBezTo>
                        <a:cubicBezTo>
                          <a:pt x="6406897" y="1020848"/>
                          <a:pt x="6303691" y="963180"/>
                          <a:pt x="6171451" y="985180"/>
                        </a:cubicBezTo>
                        <a:cubicBezTo>
                          <a:pt x="6045363" y="992429"/>
                          <a:pt x="5932622" y="970866"/>
                          <a:pt x="5854443" y="985180"/>
                        </a:cubicBezTo>
                        <a:cubicBezTo>
                          <a:pt x="5780931" y="992384"/>
                          <a:pt x="5767751" y="971081"/>
                          <a:pt x="5667294" y="985180"/>
                        </a:cubicBezTo>
                        <a:cubicBezTo>
                          <a:pt x="5573557" y="1000823"/>
                          <a:pt x="5557878" y="963642"/>
                          <a:pt x="5480145" y="985180"/>
                        </a:cubicBezTo>
                        <a:cubicBezTo>
                          <a:pt x="5403612" y="996355"/>
                          <a:pt x="5351880" y="984344"/>
                          <a:pt x="5228066" y="985180"/>
                        </a:cubicBezTo>
                        <a:cubicBezTo>
                          <a:pt x="5101728" y="1000328"/>
                          <a:pt x="5072926" y="977953"/>
                          <a:pt x="4975987" y="985180"/>
                        </a:cubicBezTo>
                        <a:cubicBezTo>
                          <a:pt x="4892691" y="995408"/>
                          <a:pt x="4793193" y="973957"/>
                          <a:pt x="4723908" y="985180"/>
                        </a:cubicBezTo>
                        <a:cubicBezTo>
                          <a:pt x="4640241" y="1010692"/>
                          <a:pt x="4464770" y="985820"/>
                          <a:pt x="4212112" y="985180"/>
                        </a:cubicBezTo>
                        <a:cubicBezTo>
                          <a:pt x="3965533" y="1025360"/>
                          <a:pt x="3931355" y="972750"/>
                          <a:pt x="3765245" y="985180"/>
                        </a:cubicBezTo>
                        <a:cubicBezTo>
                          <a:pt x="3597934" y="991511"/>
                          <a:pt x="3556694" y="952632"/>
                          <a:pt x="3448237" y="985180"/>
                        </a:cubicBezTo>
                        <a:cubicBezTo>
                          <a:pt x="3344957" y="1016308"/>
                          <a:pt x="3207032" y="983195"/>
                          <a:pt x="3131229" y="985180"/>
                        </a:cubicBezTo>
                        <a:cubicBezTo>
                          <a:pt x="3068454" y="997473"/>
                          <a:pt x="3017635" y="980788"/>
                          <a:pt x="2944080" y="985180"/>
                        </a:cubicBezTo>
                        <a:cubicBezTo>
                          <a:pt x="2882291" y="972233"/>
                          <a:pt x="2593532" y="985501"/>
                          <a:pt x="2497213" y="985180"/>
                        </a:cubicBezTo>
                        <a:cubicBezTo>
                          <a:pt x="2356927" y="993932"/>
                          <a:pt x="2133092" y="934624"/>
                          <a:pt x="2050345" y="985180"/>
                        </a:cubicBezTo>
                        <a:cubicBezTo>
                          <a:pt x="1962191" y="1041515"/>
                          <a:pt x="1740442" y="925730"/>
                          <a:pt x="1603479" y="985180"/>
                        </a:cubicBezTo>
                        <a:cubicBezTo>
                          <a:pt x="1430970" y="1012702"/>
                          <a:pt x="1344886" y="979612"/>
                          <a:pt x="1156612" y="985180"/>
                        </a:cubicBezTo>
                        <a:cubicBezTo>
                          <a:pt x="946434" y="993321"/>
                          <a:pt x="865516" y="941584"/>
                          <a:pt x="709745" y="985180"/>
                        </a:cubicBezTo>
                        <a:cubicBezTo>
                          <a:pt x="611967" y="1041358"/>
                          <a:pt x="318928" y="954083"/>
                          <a:pt x="125381" y="985180"/>
                        </a:cubicBezTo>
                        <a:cubicBezTo>
                          <a:pt x="52423" y="972563"/>
                          <a:pt x="2071" y="940704"/>
                          <a:pt x="0" y="820980"/>
                        </a:cubicBezTo>
                        <a:cubicBezTo>
                          <a:pt x="-41048" y="668512"/>
                          <a:pt x="17355" y="566500"/>
                          <a:pt x="0" y="486021"/>
                        </a:cubicBezTo>
                        <a:cubicBezTo>
                          <a:pt x="-19089" y="399191"/>
                          <a:pt x="-6516" y="237559"/>
                          <a:pt x="0" y="164199"/>
                        </a:cubicBezTo>
                        <a:close/>
                      </a:path>
                    </a:pathLst>
                  </a:custGeom>
                  <ask:type>
                    <ask:lineSketchScribble/>
                  </ask:type>
                </ask:lineSketchStyleProps>
              </a:ext>
            </a:extLst>
          </a:ln>
          <a:effectLst/>
        </p:spPr>
        <p:txBody>
          <a:bodyPr rtlCol="0" anchor="ctr"/>
          <a:lstStyle/>
          <a:p>
            <a:pPr lvl="0" algn="just">
              <a:defRPr/>
            </a:pPr>
            <a:r>
              <a:rPr lang="en-US" sz="2400" b="1" kern="0" dirty="0" err="1">
                <a:solidFill>
                  <a:srgbClr val="FF0000"/>
                </a:solidFill>
                <a:latin typeface="Cambria" panose="02040503050406030204" pitchFamily="18" charset="0"/>
                <a:ea typeface="Cambria" panose="02040503050406030204" pitchFamily="18" charset="0"/>
              </a:rPr>
              <a:t>Bão</a:t>
            </a:r>
            <a:r>
              <a:rPr lang="en-US" sz="2400" b="1" kern="0" dirty="0">
                <a:solidFill>
                  <a:srgbClr val="FF0000"/>
                </a:solidFill>
                <a:latin typeface="Cambria" panose="02040503050406030204" pitchFamily="18" charset="0"/>
                <a:ea typeface="Cambria" panose="02040503050406030204" pitchFamily="18" charset="0"/>
              </a:rPr>
              <a:t> </a:t>
            </a:r>
            <a:r>
              <a:rPr lang="vi-VN" sz="2400" b="1" kern="0" dirty="0">
                <a:solidFill>
                  <a:srgbClr val="FF0000"/>
                </a:solidFill>
                <a:latin typeface="Cambria" panose="02040503050406030204" pitchFamily="18" charset="0"/>
                <a:ea typeface="Cambria" panose="02040503050406030204" pitchFamily="18" charset="0"/>
              </a:rPr>
              <a:t>tạt rát mặt làm gia đình cò run rẩy, ướt sũng. Nhà cò trông càng gầy nhom, xơ xác. </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5" name="Straight Connector 14">
            <a:extLst>
              <a:ext uri="{FF2B5EF4-FFF2-40B4-BE49-F238E27FC236}">
                <a16:creationId xmlns:a16="http://schemas.microsoft.com/office/drawing/2014/main" id="{035C7DC1-3D34-6924-407B-FA70B057EE40}"/>
              </a:ext>
            </a:extLst>
          </p:cNvPr>
          <p:cNvCxnSpPr>
            <a:cxnSpLocks/>
            <a:endCxn id="16" idx="43"/>
          </p:cNvCxnSpPr>
          <p:nvPr/>
        </p:nvCxnSpPr>
        <p:spPr>
          <a:xfrm flipV="1">
            <a:off x="4057650" y="4129992"/>
            <a:ext cx="657226" cy="108633"/>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Rectangle: Rounded Corners 43">
            <a:extLst>
              <a:ext uri="{FF2B5EF4-FFF2-40B4-BE49-F238E27FC236}">
                <a16:creationId xmlns:a16="http://schemas.microsoft.com/office/drawing/2014/main" id="{71331E41-700B-0477-C0A8-2854D332A528}"/>
              </a:ext>
            </a:extLst>
          </p:cNvPr>
          <p:cNvSpPr/>
          <p:nvPr/>
        </p:nvSpPr>
        <p:spPr>
          <a:xfrm>
            <a:off x="4714876" y="3643970"/>
            <a:ext cx="6667499" cy="985180"/>
          </a:xfrm>
          <a:custGeom>
            <a:avLst/>
            <a:gdLst>
              <a:gd name="connsiteX0" fmla="*/ 0 w 10230503"/>
              <a:gd name="connsiteY0" fmla="*/ 190209 h 1141231"/>
              <a:gd name="connsiteX1" fmla="*/ 190209 w 10230503"/>
              <a:gd name="connsiteY1" fmla="*/ 0 h 1141231"/>
              <a:gd name="connsiteX2" fmla="*/ 474123 w 10230503"/>
              <a:gd name="connsiteY2" fmla="*/ 0 h 1141231"/>
              <a:gd name="connsiteX3" fmla="*/ 955039 w 10230503"/>
              <a:gd name="connsiteY3" fmla="*/ 0 h 1141231"/>
              <a:gd name="connsiteX4" fmla="*/ 1337454 w 10230503"/>
              <a:gd name="connsiteY4" fmla="*/ 0 h 1141231"/>
              <a:gd name="connsiteX5" fmla="*/ 1818370 w 10230503"/>
              <a:gd name="connsiteY5" fmla="*/ 0 h 1141231"/>
              <a:gd name="connsiteX6" fmla="*/ 2200785 w 10230503"/>
              <a:gd name="connsiteY6" fmla="*/ 0 h 1141231"/>
              <a:gd name="connsiteX7" fmla="*/ 2780202 w 10230503"/>
              <a:gd name="connsiteY7" fmla="*/ 0 h 1141231"/>
              <a:gd name="connsiteX8" fmla="*/ 3162617 w 10230503"/>
              <a:gd name="connsiteY8" fmla="*/ 0 h 1141231"/>
              <a:gd name="connsiteX9" fmla="*/ 3643533 w 10230503"/>
              <a:gd name="connsiteY9" fmla="*/ 0 h 1141231"/>
              <a:gd name="connsiteX10" fmla="*/ 4222950 w 10230503"/>
              <a:gd name="connsiteY10" fmla="*/ 0 h 1141231"/>
              <a:gd name="connsiteX11" fmla="*/ 4802366 w 10230503"/>
              <a:gd name="connsiteY11" fmla="*/ 0 h 1141231"/>
              <a:gd name="connsiteX12" fmla="*/ 5578785 w 10230503"/>
              <a:gd name="connsiteY12" fmla="*/ 0 h 1141231"/>
              <a:gd name="connsiteX13" fmla="*/ 6256703 w 10230503"/>
              <a:gd name="connsiteY13" fmla="*/ 0 h 1141231"/>
              <a:gd name="connsiteX14" fmla="*/ 6540617 w 10230503"/>
              <a:gd name="connsiteY14" fmla="*/ 0 h 1141231"/>
              <a:gd name="connsiteX15" fmla="*/ 7317035 w 10230503"/>
              <a:gd name="connsiteY15" fmla="*/ 0 h 1141231"/>
              <a:gd name="connsiteX16" fmla="*/ 8093454 w 10230503"/>
              <a:gd name="connsiteY16" fmla="*/ 0 h 1141231"/>
              <a:gd name="connsiteX17" fmla="*/ 8475869 w 10230503"/>
              <a:gd name="connsiteY17" fmla="*/ 0 h 1141231"/>
              <a:gd name="connsiteX18" fmla="*/ 9252287 w 10230503"/>
              <a:gd name="connsiteY18" fmla="*/ 0 h 1141231"/>
              <a:gd name="connsiteX19" fmla="*/ 10040294 w 10230503"/>
              <a:gd name="connsiteY19" fmla="*/ 0 h 1141231"/>
              <a:gd name="connsiteX20" fmla="*/ 10230503 w 10230503"/>
              <a:gd name="connsiteY20" fmla="*/ 190209 h 1141231"/>
              <a:gd name="connsiteX21" fmla="*/ 10230503 w 10230503"/>
              <a:gd name="connsiteY21" fmla="*/ 555399 h 1141231"/>
              <a:gd name="connsiteX22" fmla="*/ 10230503 w 10230503"/>
              <a:gd name="connsiteY22" fmla="*/ 951022 h 1141231"/>
              <a:gd name="connsiteX23" fmla="*/ 10040294 w 10230503"/>
              <a:gd name="connsiteY23" fmla="*/ 1141231 h 1141231"/>
              <a:gd name="connsiteX24" fmla="*/ 9362376 w 10230503"/>
              <a:gd name="connsiteY24" fmla="*/ 1141231 h 1141231"/>
              <a:gd name="connsiteX25" fmla="*/ 8881460 w 10230503"/>
              <a:gd name="connsiteY25" fmla="*/ 1141231 h 1141231"/>
              <a:gd name="connsiteX26" fmla="*/ 8597546 w 10230503"/>
              <a:gd name="connsiteY26" fmla="*/ 1141231 h 1141231"/>
              <a:gd name="connsiteX27" fmla="*/ 8313632 w 10230503"/>
              <a:gd name="connsiteY27" fmla="*/ 1141231 h 1141231"/>
              <a:gd name="connsiteX28" fmla="*/ 7931217 w 10230503"/>
              <a:gd name="connsiteY28" fmla="*/ 1141231 h 1141231"/>
              <a:gd name="connsiteX29" fmla="*/ 7548802 w 10230503"/>
              <a:gd name="connsiteY29" fmla="*/ 1141231 h 1141231"/>
              <a:gd name="connsiteX30" fmla="*/ 7166387 w 10230503"/>
              <a:gd name="connsiteY30" fmla="*/ 1141231 h 1141231"/>
              <a:gd name="connsiteX31" fmla="*/ 6389968 w 10230503"/>
              <a:gd name="connsiteY31" fmla="*/ 1141231 h 1141231"/>
              <a:gd name="connsiteX32" fmla="*/ 5712051 w 10230503"/>
              <a:gd name="connsiteY32" fmla="*/ 1141231 h 1141231"/>
              <a:gd name="connsiteX33" fmla="*/ 5231135 w 10230503"/>
              <a:gd name="connsiteY33" fmla="*/ 1141231 h 1141231"/>
              <a:gd name="connsiteX34" fmla="*/ 4750219 w 10230503"/>
              <a:gd name="connsiteY34" fmla="*/ 1141231 h 1141231"/>
              <a:gd name="connsiteX35" fmla="*/ 4466305 w 10230503"/>
              <a:gd name="connsiteY35" fmla="*/ 1141231 h 1141231"/>
              <a:gd name="connsiteX36" fmla="*/ 3788387 w 10230503"/>
              <a:gd name="connsiteY36" fmla="*/ 1141231 h 1141231"/>
              <a:gd name="connsiteX37" fmla="*/ 3110469 w 10230503"/>
              <a:gd name="connsiteY37" fmla="*/ 1141231 h 1141231"/>
              <a:gd name="connsiteX38" fmla="*/ 2432552 w 10230503"/>
              <a:gd name="connsiteY38" fmla="*/ 1141231 h 1141231"/>
              <a:gd name="connsiteX39" fmla="*/ 1754634 w 10230503"/>
              <a:gd name="connsiteY39" fmla="*/ 1141231 h 1141231"/>
              <a:gd name="connsiteX40" fmla="*/ 1076717 w 10230503"/>
              <a:gd name="connsiteY40" fmla="*/ 1141231 h 1141231"/>
              <a:gd name="connsiteX41" fmla="*/ 190209 w 10230503"/>
              <a:gd name="connsiteY41" fmla="*/ 1141231 h 1141231"/>
              <a:gd name="connsiteX42" fmla="*/ 0 w 10230503"/>
              <a:gd name="connsiteY42" fmla="*/ 951022 h 1141231"/>
              <a:gd name="connsiteX43" fmla="*/ 0 w 10230503"/>
              <a:gd name="connsiteY43" fmla="*/ 563007 h 1141231"/>
              <a:gd name="connsiteX44" fmla="*/ 0 w 10230503"/>
              <a:gd name="connsiteY44" fmla="*/ 190209 h 11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30503" h="1141231" fill="none" extrusionOk="0">
                <a:moveTo>
                  <a:pt x="0" y="190209"/>
                </a:moveTo>
                <a:cubicBezTo>
                  <a:pt x="25717" y="72946"/>
                  <a:pt x="86524" y="7438"/>
                  <a:pt x="190209" y="0"/>
                </a:cubicBezTo>
                <a:cubicBezTo>
                  <a:pt x="296750" y="-13906"/>
                  <a:pt x="395530" y="12746"/>
                  <a:pt x="474123" y="0"/>
                </a:cubicBezTo>
                <a:cubicBezTo>
                  <a:pt x="552716" y="-12746"/>
                  <a:pt x="794216" y="42159"/>
                  <a:pt x="955039" y="0"/>
                </a:cubicBezTo>
                <a:cubicBezTo>
                  <a:pt x="1115862" y="-42159"/>
                  <a:pt x="1233492" y="6806"/>
                  <a:pt x="1337454" y="0"/>
                </a:cubicBezTo>
                <a:cubicBezTo>
                  <a:pt x="1441417" y="-6806"/>
                  <a:pt x="1634956" y="12954"/>
                  <a:pt x="1818370" y="0"/>
                </a:cubicBezTo>
                <a:cubicBezTo>
                  <a:pt x="2001784" y="-12954"/>
                  <a:pt x="2094761" y="10233"/>
                  <a:pt x="2200785" y="0"/>
                </a:cubicBezTo>
                <a:cubicBezTo>
                  <a:pt x="2306809" y="-10233"/>
                  <a:pt x="2511701" y="68058"/>
                  <a:pt x="2780202" y="0"/>
                </a:cubicBezTo>
                <a:cubicBezTo>
                  <a:pt x="3048703" y="-68058"/>
                  <a:pt x="3005559" y="25323"/>
                  <a:pt x="3162617" y="0"/>
                </a:cubicBezTo>
                <a:cubicBezTo>
                  <a:pt x="3319675" y="-25323"/>
                  <a:pt x="3471134" y="1594"/>
                  <a:pt x="3643533" y="0"/>
                </a:cubicBezTo>
                <a:cubicBezTo>
                  <a:pt x="3815932" y="-1594"/>
                  <a:pt x="3936802" y="63932"/>
                  <a:pt x="4222950" y="0"/>
                </a:cubicBezTo>
                <a:cubicBezTo>
                  <a:pt x="4509098" y="-63932"/>
                  <a:pt x="4517719" y="28461"/>
                  <a:pt x="4802366" y="0"/>
                </a:cubicBezTo>
                <a:cubicBezTo>
                  <a:pt x="5087013" y="-28461"/>
                  <a:pt x="5315683" y="76905"/>
                  <a:pt x="5578785" y="0"/>
                </a:cubicBezTo>
                <a:cubicBezTo>
                  <a:pt x="5841887" y="-76905"/>
                  <a:pt x="5929223" y="3243"/>
                  <a:pt x="6256703" y="0"/>
                </a:cubicBezTo>
                <a:cubicBezTo>
                  <a:pt x="6584183" y="-3243"/>
                  <a:pt x="6410449" y="19978"/>
                  <a:pt x="6540617" y="0"/>
                </a:cubicBezTo>
                <a:cubicBezTo>
                  <a:pt x="6670785" y="-19978"/>
                  <a:pt x="7015090" y="70566"/>
                  <a:pt x="7317035" y="0"/>
                </a:cubicBezTo>
                <a:cubicBezTo>
                  <a:pt x="7618980" y="-70566"/>
                  <a:pt x="7751864" y="32279"/>
                  <a:pt x="8093454" y="0"/>
                </a:cubicBezTo>
                <a:cubicBezTo>
                  <a:pt x="8435044" y="-32279"/>
                  <a:pt x="8396355" y="35105"/>
                  <a:pt x="8475869" y="0"/>
                </a:cubicBezTo>
                <a:cubicBezTo>
                  <a:pt x="8555384" y="-35105"/>
                  <a:pt x="8941603" y="7330"/>
                  <a:pt x="9252287" y="0"/>
                </a:cubicBezTo>
                <a:cubicBezTo>
                  <a:pt x="9562971" y="-7330"/>
                  <a:pt x="9694927" y="9384"/>
                  <a:pt x="10040294" y="0"/>
                </a:cubicBezTo>
                <a:cubicBezTo>
                  <a:pt x="10143029" y="6226"/>
                  <a:pt x="10207338" y="77772"/>
                  <a:pt x="10230503" y="190209"/>
                </a:cubicBezTo>
                <a:cubicBezTo>
                  <a:pt x="10269906" y="346141"/>
                  <a:pt x="10217529" y="394934"/>
                  <a:pt x="10230503" y="555399"/>
                </a:cubicBezTo>
                <a:cubicBezTo>
                  <a:pt x="10243477" y="715864"/>
                  <a:pt x="10214723" y="868983"/>
                  <a:pt x="10230503" y="951022"/>
                </a:cubicBezTo>
                <a:cubicBezTo>
                  <a:pt x="10243458" y="1041554"/>
                  <a:pt x="10135841" y="1144522"/>
                  <a:pt x="10040294" y="1141231"/>
                </a:cubicBezTo>
                <a:cubicBezTo>
                  <a:pt x="9715147" y="1210502"/>
                  <a:pt x="9572613" y="1122516"/>
                  <a:pt x="9362376" y="1141231"/>
                </a:cubicBezTo>
                <a:cubicBezTo>
                  <a:pt x="9152139" y="1159946"/>
                  <a:pt x="8994506" y="1127543"/>
                  <a:pt x="8881460" y="1141231"/>
                </a:cubicBezTo>
                <a:cubicBezTo>
                  <a:pt x="8768414" y="1154919"/>
                  <a:pt x="8735656" y="1126286"/>
                  <a:pt x="8597546" y="1141231"/>
                </a:cubicBezTo>
                <a:cubicBezTo>
                  <a:pt x="8459436" y="1156176"/>
                  <a:pt x="8421840" y="1117028"/>
                  <a:pt x="8313632" y="1141231"/>
                </a:cubicBezTo>
                <a:cubicBezTo>
                  <a:pt x="8205424" y="1165434"/>
                  <a:pt x="8106026" y="1134104"/>
                  <a:pt x="7931217" y="1141231"/>
                </a:cubicBezTo>
                <a:cubicBezTo>
                  <a:pt x="7756408" y="1148358"/>
                  <a:pt x="7683802" y="1127869"/>
                  <a:pt x="7548802" y="1141231"/>
                </a:cubicBezTo>
                <a:cubicBezTo>
                  <a:pt x="7413803" y="1154593"/>
                  <a:pt x="7280470" y="1113722"/>
                  <a:pt x="7166387" y="1141231"/>
                </a:cubicBezTo>
                <a:cubicBezTo>
                  <a:pt x="7052304" y="1168740"/>
                  <a:pt x="6774629" y="1095279"/>
                  <a:pt x="6389968" y="1141231"/>
                </a:cubicBezTo>
                <a:cubicBezTo>
                  <a:pt x="6005307" y="1187183"/>
                  <a:pt x="5967513" y="1128896"/>
                  <a:pt x="5712051" y="1141231"/>
                </a:cubicBezTo>
                <a:cubicBezTo>
                  <a:pt x="5456589" y="1153566"/>
                  <a:pt x="5391501" y="1115945"/>
                  <a:pt x="5231135" y="1141231"/>
                </a:cubicBezTo>
                <a:cubicBezTo>
                  <a:pt x="5070769" y="1166517"/>
                  <a:pt x="4859682" y="1115115"/>
                  <a:pt x="4750219" y="1141231"/>
                </a:cubicBezTo>
                <a:cubicBezTo>
                  <a:pt x="4640756" y="1167347"/>
                  <a:pt x="4560097" y="1124388"/>
                  <a:pt x="4466305" y="1141231"/>
                </a:cubicBezTo>
                <a:cubicBezTo>
                  <a:pt x="4372513" y="1158074"/>
                  <a:pt x="3953507" y="1131055"/>
                  <a:pt x="3788387" y="1141231"/>
                </a:cubicBezTo>
                <a:cubicBezTo>
                  <a:pt x="3623267" y="1151407"/>
                  <a:pt x="3254971" y="1065054"/>
                  <a:pt x="3110469" y="1141231"/>
                </a:cubicBezTo>
                <a:cubicBezTo>
                  <a:pt x="2965967" y="1217408"/>
                  <a:pt x="2710075" y="1095131"/>
                  <a:pt x="2432552" y="1141231"/>
                </a:cubicBezTo>
                <a:cubicBezTo>
                  <a:pt x="2155029" y="1187331"/>
                  <a:pt x="2058753" y="1138528"/>
                  <a:pt x="1754634" y="1141231"/>
                </a:cubicBezTo>
                <a:cubicBezTo>
                  <a:pt x="1450515" y="1143934"/>
                  <a:pt x="1274116" y="1086459"/>
                  <a:pt x="1076717" y="1141231"/>
                </a:cubicBezTo>
                <a:cubicBezTo>
                  <a:pt x="879318" y="1196003"/>
                  <a:pt x="462680" y="1078555"/>
                  <a:pt x="190209" y="1141231"/>
                </a:cubicBezTo>
                <a:cubicBezTo>
                  <a:pt x="63719" y="1124534"/>
                  <a:pt x="15603" y="1076464"/>
                  <a:pt x="0" y="951022"/>
                </a:cubicBezTo>
                <a:cubicBezTo>
                  <a:pt x="-44518" y="797128"/>
                  <a:pt x="24176" y="662712"/>
                  <a:pt x="0" y="563007"/>
                </a:cubicBezTo>
                <a:cubicBezTo>
                  <a:pt x="-24176" y="463302"/>
                  <a:pt x="22918" y="291813"/>
                  <a:pt x="0" y="190209"/>
                </a:cubicBezTo>
                <a:close/>
              </a:path>
              <a:path w="10230503" h="1141231" stroke="0" extrusionOk="0">
                <a:moveTo>
                  <a:pt x="0" y="190209"/>
                </a:moveTo>
                <a:cubicBezTo>
                  <a:pt x="-15906" y="80460"/>
                  <a:pt x="97313" y="9253"/>
                  <a:pt x="190209" y="0"/>
                </a:cubicBezTo>
                <a:cubicBezTo>
                  <a:pt x="373358" y="-80383"/>
                  <a:pt x="636897" y="24661"/>
                  <a:pt x="868127" y="0"/>
                </a:cubicBezTo>
                <a:cubicBezTo>
                  <a:pt x="1099357" y="-24661"/>
                  <a:pt x="1288926" y="17109"/>
                  <a:pt x="1546044" y="0"/>
                </a:cubicBezTo>
                <a:cubicBezTo>
                  <a:pt x="1803162" y="-17109"/>
                  <a:pt x="1901077" y="7761"/>
                  <a:pt x="2223962" y="0"/>
                </a:cubicBezTo>
                <a:cubicBezTo>
                  <a:pt x="2546847" y="-7761"/>
                  <a:pt x="2694990" y="9576"/>
                  <a:pt x="3000380" y="0"/>
                </a:cubicBezTo>
                <a:cubicBezTo>
                  <a:pt x="3305770" y="-9576"/>
                  <a:pt x="3197182" y="30017"/>
                  <a:pt x="3382795" y="0"/>
                </a:cubicBezTo>
                <a:cubicBezTo>
                  <a:pt x="3568408" y="-30017"/>
                  <a:pt x="3789705" y="15075"/>
                  <a:pt x="3962212" y="0"/>
                </a:cubicBezTo>
                <a:cubicBezTo>
                  <a:pt x="4134719" y="-15075"/>
                  <a:pt x="4334446" y="41175"/>
                  <a:pt x="4443128" y="0"/>
                </a:cubicBezTo>
                <a:cubicBezTo>
                  <a:pt x="4551810" y="-41175"/>
                  <a:pt x="4721677" y="42359"/>
                  <a:pt x="4825543" y="0"/>
                </a:cubicBezTo>
                <a:cubicBezTo>
                  <a:pt x="4929410" y="-42359"/>
                  <a:pt x="5179795" y="75642"/>
                  <a:pt x="5503461" y="0"/>
                </a:cubicBezTo>
                <a:cubicBezTo>
                  <a:pt x="5827127" y="-75642"/>
                  <a:pt x="5684855" y="12862"/>
                  <a:pt x="5787375" y="0"/>
                </a:cubicBezTo>
                <a:cubicBezTo>
                  <a:pt x="5889895" y="-12862"/>
                  <a:pt x="5974474" y="18560"/>
                  <a:pt x="6071289" y="0"/>
                </a:cubicBezTo>
                <a:cubicBezTo>
                  <a:pt x="6168104" y="-18560"/>
                  <a:pt x="6431223" y="75479"/>
                  <a:pt x="6749207" y="0"/>
                </a:cubicBezTo>
                <a:cubicBezTo>
                  <a:pt x="7067191" y="-75479"/>
                  <a:pt x="7007484" y="41183"/>
                  <a:pt x="7131622" y="0"/>
                </a:cubicBezTo>
                <a:cubicBezTo>
                  <a:pt x="7255760" y="-41183"/>
                  <a:pt x="7359258" y="27727"/>
                  <a:pt x="7514037" y="0"/>
                </a:cubicBezTo>
                <a:cubicBezTo>
                  <a:pt x="7668816" y="-27727"/>
                  <a:pt x="7962117" y="36733"/>
                  <a:pt x="8290455" y="0"/>
                </a:cubicBezTo>
                <a:cubicBezTo>
                  <a:pt x="8618793" y="-36733"/>
                  <a:pt x="8865853" y="16872"/>
                  <a:pt x="9066874" y="0"/>
                </a:cubicBezTo>
                <a:cubicBezTo>
                  <a:pt x="9267895" y="-16872"/>
                  <a:pt x="9582975" y="11495"/>
                  <a:pt x="10040294" y="0"/>
                </a:cubicBezTo>
                <a:cubicBezTo>
                  <a:pt x="10147743" y="-16922"/>
                  <a:pt x="10240940" y="109872"/>
                  <a:pt x="10230503" y="190209"/>
                </a:cubicBezTo>
                <a:cubicBezTo>
                  <a:pt x="10232276" y="268857"/>
                  <a:pt x="10192234" y="495753"/>
                  <a:pt x="10230503" y="578224"/>
                </a:cubicBezTo>
                <a:cubicBezTo>
                  <a:pt x="10268772" y="660695"/>
                  <a:pt x="10209839" y="846146"/>
                  <a:pt x="10230503" y="951022"/>
                </a:cubicBezTo>
                <a:cubicBezTo>
                  <a:pt x="10214239" y="1082114"/>
                  <a:pt x="10159445" y="1158732"/>
                  <a:pt x="10040294" y="1141231"/>
                </a:cubicBezTo>
                <a:cubicBezTo>
                  <a:pt x="9824622" y="1161313"/>
                  <a:pt x="9567416" y="1141015"/>
                  <a:pt x="9362376" y="1141231"/>
                </a:cubicBezTo>
                <a:cubicBezTo>
                  <a:pt x="9157336" y="1141447"/>
                  <a:pt x="9162745" y="1112166"/>
                  <a:pt x="9078462" y="1141231"/>
                </a:cubicBezTo>
                <a:cubicBezTo>
                  <a:pt x="8994179" y="1170296"/>
                  <a:pt x="8853639" y="1114620"/>
                  <a:pt x="8696047" y="1141231"/>
                </a:cubicBezTo>
                <a:cubicBezTo>
                  <a:pt x="8538456" y="1167842"/>
                  <a:pt x="8500480" y="1138739"/>
                  <a:pt x="8412133" y="1141231"/>
                </a:cubicBezTo>
                <a:cubicBezTo>
                  <a:pt x="8323786" y="1143723"/>
                  <a:pt x="8174531" y="1106141"/>
                  <a:pt x="8029718" y="1141231"/>
                </a:cubicBezTo>
                <a:cubicBezTo>
                  <a:pt x="7884905" y="1176321"/>
                  <a:pt x="7686559" y="1059919"/>
                  <a:pt x="7351800" y="1141231"/>
                </a:cubicBezTo>
                <a:cubicBezTo>
                  <a:pt x="7017041" y="1222543"/>
                  <a:pt x="7112786" y="1114118"/>
                  <a:pt x="6969385" y="1141231"/>
                </a:cubicBezTo>
                <a:cubicBezTo>
                  <a:pt x="6825984" y="1168344"/>
                  <a:pt x="6570496" y="1128359"/>
                  <a:pt x="6389968" y="1141231"/>
                </a:cubicBezTo>
                <a:cubicBezTo>
                  <a:pt x="6209440" y="1154103"/>
                  <a:pt x="6055372" y="1107195"/>
                  <a:pt x="5909052" y="1141231"/>
                </a:cubicBezTo>
                <a:cubicBezTo>
                  <a:pt x="5762732" y="1175267"/>
                  <a:pt x="5716290" y="1127522"/>
                  <a:pt x="5526637" y="1141231"/>
                </a:cubicBezTo>
                <a:cubicBezTo>
                  <a:pt x="5336984" y="1154940"/>
                  <a:pt x="5091876" y="1126361"/>
                  <a:pt x="4750219" y="1141231"/>
                </a:cubicBezTo>
                <a:cubicBezTo>
                  <a:pt x="4408562" y="1156101"/>
                  <a:pt x="4471983" y="1116075"/>
                  <a:pt x="4367804" y="1141231"/>
                </a:cubicBezTo>
                <a:cubicBezTo>
                  <a:pt x="4263625" y="1166387"/>
                  <a:pt x="3888408" y="1104527"/>
                  <a:pt x="3689886" y="1141231"/>
                </a:cubicBezTo>
                <a:cubicBezTo>
                  <a:pt x="3491364" y="1177935"/>
                  <a:pt x="3442053" y="1119391"/>
                  <a:pt x="3307471" y="1141231"/>
                </a:cubicBezTo>
                <a:cubicBezTo>
                  <a:pt x="3172889" y="1163071"/>
                  <a:pt x="3029277" y="1107257"/>
                  <a:pt x="2925056" y="1141231"/>
                </a:cubicBezTo>
                <a:cubicBezTo>
                  <a:pt x="2820836" y="1175205"/>
                  <a:pt x="2406846" y="1068750"/>
                  <a:pt x="2148638" y="1141231"/>
                </a:cubicBezTo>
                <a:cubicBezTo>
                  <a:pt x="1890430" y="1213712"/>
                  <a:pt x="1718501" y="1087448"/>
                  <a:pt x="1470720" y="1141231"/>
                </a:cubicBezTo>
                <a:cubicBezTo>
                  <a:pt x="1222939" y="1195014"/>
                  <a:pt x="1274664" y="1130464"/>
                  <a:pt x="1186806" y="1141231"/>
                </a:cubicBezTo>
                <a:cubicBezTo>
                  <a:pt x="1098948" y="1151998"/>
                  <a:pt x="925927" y="1118660"/>
                  <a:pt x="705890" y="1141231"/>
                </a:cubicBezTo>
                <a:cubicBezTo>
                  <a:pt x="485853" y="1163802"/>
                  <a:pt x="405939" y="1119907"/>
                  <a:pt x="190209" y="1141231"/>
                </a:cubicBezTo>
                <a:cubicBezTo>
                  <a:pt x="74179" y="1132240"/>
                  <a:pt x="4267" y="1064673"/>
                  <a:pt x="0" y="951022"/>
                </a:cubicBezTo>
                <a:cubicBezTo>
                  <a:pt x="-26798" y="777822"/>
                  <a:pt x="13377" y="696110"/>
                  <a:pt x="0" y="585832"/>
                </a:cubicBezTo>
                <a:cubicBezTo>
                  <a:pt x="-13377" y="475554"/>
                  <a:pt x="9870" y="367099"/>
                  <a:pt x="0" y="190209"/>
                </a:cubicBezTo>
                <a:close/>
              </a:path>
            </a:pathLst>
          </a:custGeom>
          <a:solidFill>
            <a:schemeClr val="accent6">
              <a:lumMod val="20000"/>
              <a:lumOff val="80000"/>
            </a:schemeClr>
          </a:solidFill>
          <a:ln w="12700" cap="flat" cmpd="sng" algn="ctr">
            <a:solidFill>
              <a:srgbClr val="F79AF4"/>
            </a:solidFill>
            <a:prstDash val="solid"/>
            <a:miter lim="800000"/>
            <a:extLst>
              <a:ext uri="{C807C97D-BFC1-408E-A445-0C87EB9F89A2}">
                <ask:lineSketchStyleProps xmlns="" xmlns:ask="http://schemas.microsoft.com/office/drawing/2018/sketchyshapes" sd="3444377824">
                  <a:custGeom>
                    <a:avLst/>
                    <a:gdLst>
                      <a:gd name="connsiteX0" fmla="*/ 0 w 6667499"/>
                      <a:gd name="connsiteY0" fmla="*/ 164199 h 985180"/>
                      <a:gd name="connsiteX1" fmla="*/ 123964 w 6667499"/>
                      <a:gd name="connsiteY1" fmla="*/ 0 h 985180"/>
                      <a:gd name="connsiteX2" fmla="*/ 308998 w 6667499"/>
                      <a:gd name="connsiteY2" fmla="*/ 0 h 985180"/>
                      <a:gd name="connsiteX3" fmla="*/ 622425 w 6667499"/>
                      <a:gd name="connsiteY3" fmla="*/ 0 h 985180"/>
                      <a:gd name="connsiteX4" fmla="*/ 871655 w 6667499"/>
                      <a:gd name="connsiteY4" fmla="*/ 0 h 985180"/>
                      <a:gd name="connsiteX5" fmla="*/ 1185081 w 6667499"/>
                      <a:gd name="connsiteY5" fmla="*/ 0 h 985180"/>
                      <a:gd name="connsiteX6" fmla="*/ 1434311 w 6667499"/>
                      <a:gd name="connsiteY6" fmla="*/ 0 h 985180"/>
                      <a:gd name="connsiteX7" fmla="*/ 1811933 w 6667499"/>
                      <a:gd name="connsiteY7" fmla="*/ 0 h 985180"/>
                      <a:gd name="connsiteX8" fmla="*/ 2061164 w 6667499"/>
                      <a:gd name="connsiteY8" fmla="*/ 0 h 985180"/>
                      <a:gd name="connsiteX9" fmla="*/ 2374590 w 6667499"/>
                      <a:gd name="connsiteY9" fmla="*/ 0 h 985180"/>
                      <a:gd name="connsiteX10" fmla="*/ 2752212 w 6667499"/>
                      <a:gd name="connsiteY10" fmla="*/ 0 h 985180"/>
                      <a:gd name="connsiteX11" fmla="*/ 3129833 w 6667499"/>
                      <a:gd name="connsiteY11" fmla="*/ 0 h 985180"/>
                      <a:gd name="connsiteX12" fmla="*/ 3635846 w 6667499"/>
                      <a:gd name="connsiteY12" fmla="*/ 0 h 985180"/>
                      <a:gd name="connsiteX13" fmla="*/ 4077664 w 6667499"/>
                      <a:gd name="connsiteY13" fmla="*/ 0 h 985180"/>
                      <a:gd name="connsiteX14" fmla="*/ 4262699 w 6667499"/>
                      <a:gd name="connsiteY14" fmla="*/ 0 h 985180"/>
                      <a:gd name="connsiteX15" fmla="*/ 4768712 w 6667499"/>
                      <a:gd name="connsiteY15" fmla="*/ 0 h 985180"/>
                      <a:gd name="connsiteX16" fmla="*/ 5274725 w 6667499"/>
                      <a:gd name="connsiteY16" fmla="*/ 0 h 985180"/>
                      <a:gd name="connsiteX17" fmla="*/ 5523955 w 6667499"/>
                      <a:gd name="connsiteY17" fmla="*/ 0 h 985180"/>
                      <a:gd name="connsiteX18" fmla="*/ 6029968 w 6667499"/>
                      <a:gd name="connsiteY18" fmla="*/ 0 h 985180"/>
                      <a:gd name="connsiteX19" fmla="*/ 6543534 w 6667499"/>
                      <a:gd name="connsiteY19" fmla="*/ 0 h 985180"/>
                      <a:gd name="connsiteX20" fmla="*/ 6667499 w 6667499"/>
                      <a:gd name="connsiteY20" fmla="*/ 164199 h 985180"/>
                      <a:gd name="connsiteX21" fmla="*/ 6667499 w 6667499"/>
                      <a:gd name="connsiteY21" fmla="*/ 479454 h 985180"/>
                      <a:gd name="connsiteX22" fmla="*/ 6667499 w 6667499"/>
                      <a:gd name="connsiteY22" fmla="*/ 820980 h 985180"/>
                      <a:gd name="connsiteX23" fmla="*/ 6543534 w 6667499"/>
                      <a:gd name="connsiteY23" fmla="*/ 985180 h 985180"/>
                      <a:gd name="connsiteX24" fmla="*/ 6101716 w 6667499"/>
                      <a:gd name="connsiteY24" fmla="*/ 985180 h 985180"/>
                      <a:gd name="connsiteX25" fmla="*/ 5788290 w 6667499"/>
                      <a:gd name="connsiteY25" fmla="*/ 985180 h 985180"/>
                      <a:gd name="connsiteX26" fmla="*/ 5603256 w 6667499"/>
                      <a:gd name="connsiteY26" fmla="*/ 985180 h 985180"/>
                      <a:gd name="connsiteX27" fmla="*/ 5418221 w 6667499"/>
                      <a:gd name="connsiteY27" fmla="*/ 985180 h 985180"/>
                      <a:gd name="connsiteX28" fmla="*/ 5168991 w 6667499"/>
                      <a:gd name="connsiteY28" fmla="*/ 985180 h 985180"/>
                      <a:gd name="connsiteX29" fmla="*/ 4919761 w 6667499"/>
                      <a:gd name="connsiteY29" fmla="*/ 985180 h 985180"/>
                      <a:gd name="connsiteX30" fmla="*/ 4670530 w 6667499"/>
                      <a:gd name="connsiteY30" fmla="*/ 985180 h 985180"/>
                      <a:gd name="connsiteX31" fmla="*/ 4164517 w 6667499"/>
                      <a:gd name="connsiteY31" fmla="*/ 985180 h 985180"/>
                      <a:gd name="connsiteX32" fmla="*/ 3722700 w 6667499"/>
                      <a:gd name="connsiteY32" fmla="*/ 985180 h 985180"/>
                      <a:gd name="connsiteX33" fmla="*/ 3409273 w 6667499"/>
                      <a:gd name="connsiteY33" fmla="*/ 985180 h 985180"/>
                      <a:gd name="connsiteX34" fmla="*/ 3095847 w 6667499"/>
                      <a:gd name="connsiteY34" fmla="*/ 985180 h 985180"/>
                      <a:gd name="connsiteX35" fmla="*/ 2910813 w 6667499"/>
                      <a:gd name="connsiteY35" fmla="*/ 985180 h 985180"/>
                      <a:gd name="connsiteX36" fmla="*/ 2468995 w 6667499"/>
                      <a:gd name="connsiteY36" fmla="*/ 985180 h 985180"/>
                      <a:gd name="connsiteX37" fmla="*/ 2027177 w 6667499"/>
                      <a:gd name="connsiteY37" fmla="*/ 985180 h 985180"/>
                      <a:gd name="connsiteX38" fmla="*/ 1585360 w 6667499"/>
                      <a:gd name="connsiteY38" fmla="*/ 985180 h 985180"/>
                      <a:gd name="connsiteX39" fmla="*/ 1143543 w 6667499"/>
                      <a:gd name="connsiteY39" fmla="*/ 985180 h 985180"/>
                      <a:gd name="connsiteX40" fmla="*/ 701725 w 6667499"/>
                      <a:gd name="connsiteY40" fmla="*/ 985180 h 985180"/>
                      <a:gd name="connsiteX41" fmla="*/ 123964 w 6667499"/>
                      <a:gd name="connsiteY41" fmla="*/ 985180 h 985180"/>
                      <a:gd name="connsiteX42" fmla="*/ 0 w 6667499"/>
                      <a:gd name="connsiteY42" fmla="*/ 820980 h 985180"/>
                      <a:gd name="connsiteX43" fmla="*/ 0 w 6667499"/>
                      <a:gd name="connsiteY43" fmla="*/ 486021 h 985180"/>
                      <a:gd name="connsiteX44" fmla="*/ 0 w 6667499"/>
                      <a:gd name="connsiteY44" fmla="*/ 164199 h 985180"/>
                      <a:gd name="connsiteX0" fmla="*/ 0 w 6667499"/>
                      <a:gd name="connsiteY0" fmla="*/ 164199 h 985180"/>
                      <a:gd name="connsiteX1" fmla="*/ 123964 w 6667499"/>
                      <a:gd name="connsiteY1" fmla="*/ 0 h 985180"/>
                      <a:gd name="connsiteX2" fmla="*/ 565782 w 6667499"/>
                      <a:gd name="connsiteY2" fmla="*/ 0 h 985180"/>
                      <a:gd name="connsiteX3" fmla="*/ 1007599 w 6667499"/>
                      <a:gd name="connsiteY3" fmla="*/ 0 h 985180"/>
                      <a:gd name="connsiteX4" fmla="*/ 1449416 w 6667499"/>
                      <a:gd name="connsiteY4" fmla="*/ 0 h 985180"/>
                      <a:gd name="connsiteX5" fmla="*/ 1955429 w 6667499"/>
                      <a:gd name="connsiteY5" fmla="*/ 0 h 985180"/>
                      <a:gd name="connsiteX6" fmla="*/ 2204660 w 6667499"/>
                      <a:gd name="connsiteY6" fmla="*/ 0 h 985180"/>
                      <a:gd name="connsiteX7" fmla="*/ 2582282 w 6667499"/>
                      <a:gd name="connsiteY7" fmla="*/ 0 h 985180"/>
                      <a:gd name="connsiteX8" fmla="*/ 2895708 w 6667499"/>
                      <a:gd name="connsiteY8" fmla="*/ 0 h 985180"/>
                      <a:gd name="connsiteX9" fmla="*/ 3144938 w 6667499"/>
                      <a:gd name="connsiteY9" fmla="*/ 0 h 985180"/>
                      <a:gd name="connsiteX10" fmla="*/ 3586756 w 6667499"/>
                      <a:gd name="connsiteY10" fmla="*/ 0 h 985180"/>
                      <a:gd name="connsiteX11" fmla="*/ 3771790 w 6667499"/>
                      <a:gd name="connsiteY11" fmla="*/ 0 h 985180"/>
                      <a:gd name="connsiteX12" fmla="*/ 3956825 w 6667499"/>
                      <a:gd name="connsiteY12" fmla="*/ 0 h 985180"/>
                      <a:gd name="connsiteX13" fmla="*/ 4398643 w 6667499"/>
                      <a:gd name="connsiteY13" fmla="*/ 0 h 985180"/>
                      <a:gd name="connsiteX14" fmla="*/ 4647873 w 6667499"/>
                      <a:gd name="connsiteY14" fmla="*/ 0 h 985180"/>
                      <a:gd name="connsiteX15" fmla="*/ 4897103 w 6667499"/>
                      <a:gd name="connsiteY15" fmla="*/ 0 h 985180"/>
                      <a:gd name="connsiteX16" fmla="*/ 5403116 w 6667499"/>
                      <a:gd name="connsiteY16" fmla="*/ 0 h 985180"/>
                      <a:gd name="connsiteX17" fmla="*/ 5909130 w 6667499"/>
                      <a:gd name="connsiteY17" fmla="*/ 0 h 985180"/>
                      <a:gd name="connsiteX18" fmla="*/ 6543534 w 6667499"/>
                      <a:gd name="connsiteY18" fmla="*/ 0 h 985180"/>
                      <a:gd name="connsiteX19" fmla="*/ 6667499 w 6667499"/>
                      <a:gd name="connsiteY19" fmla="*/ 164199 h 985180"/>
                      <a:gd name="connsiteX20" fmla="*/ 6667499 w 6667499"/>
                      <a:gd name="connsiteY20" fmla="*/ 499158 h 985180"/>
                      <a:gd name="connsiteX21" fmla="*/ 6667499 w 6667499"/>
                      <a:gd name="connsiteY21" fmla="*/ 820980 h 985180"/>
                      <a:gd name="connsiteX22" fmla="*/ 6543534 w 6667499"/>
                      <a:gd name="connsiteY22" fmla="*/ 985180 h 985180"/>
                      <a:gd name="connsiteX23" fmla="*/ 6101716 w 6667499"/>
                      <a:gd name="connsiteY23" fmla="*/ 985180 h 985180"/>
                      <a:gd name="connsiteX24" fmla="*/ 5916682 w 6667499"/>
                      <a:gd name="connsiteY24" fmla="*/ 985180 h 985180"/>
                      <a:gd name="connsiteX25" fmla="*/ 5667451 w 6667499"/>
                      <a:gd name="connsiteY25" fmla="*/ 985180 h 985180"/>
                      <a:gd name="connsiteX26" fmla="*/ 5482417 w 6667499"/>
                      <a:gd name="connsiteY26" fmla="*/ 985180 h 985180"/>
                      <a:gd name="connsiteX27" fmla="*/ 5233187 w 6667499"/>
                      <a:gd name="connsiteY27" fmla="*/ 985180 h 985180"/>
                      <a:gd name="connsiteX28" fmla="*/ 4791369 w 6667499"/>
                      <a:gd name="connsiteY28" fmla="*/ 985180 h 985180"/>
                      <a:gd name="connsiteX29" fmla="*/ 4542139 w 6667499"/>
                      <a:gd name="connsiteY29" fmla="*/ 985180 h 985180"/>
                      <a:gd name="connsiteX30" fmla="*/ 4164517 w 6667499"/>
                      <a:gd name="connsiteY30" fmla="*/ 985180 h 985180"/>
                      <a:gd name="connsiteX31" fmla="*/ 3851091 w 6667499"/>
                      <a:gd name="connsiteY31" fmla="*/ 985180 h 985180"/>
                      <a:gd name="connsiteX32" fmla="*/ 3601860 w 6667499"/>
                      <a:gd name="connsiteY32" fmla="*/ 985180 h 985180"/>
                      <a:gd name="connsiteX33" fmla="*/ 3095847 w 6667499"/>
                      <a:gd name="connsiteY33" fmla="*/ 985180 h 985180"/>
                      <a:gd name="connsiteX34" fmla="*/ 2846617 w 6667499"/>
                      <a:gd name="connsiteY34" fmla="*/ 985180 h 985180"/>
                      <a:gd name="connsiteX35" fmla="*/ 2404799 w 6667499"/>
                      <a:gd name="connsiteY35" fmla="*/ 985180 h 985180"/>
                      <a:gd name="connsiteX36" fmla="*/ 2155569 w 6667499"/>
                      <a:gd name="connsiteY36" fmla="*/ 985180 h 985180"/>
                      <a:gd name="connsiteX37" fmla="*/ 1906339 w 6667499"/>
                      <a:gd name="connsiteY37" fmla="*/ 985180 h 985180"/>
                      <a:gd name="connsiteX38" fmla="*/ 1400326 w 6667499"/>
                      <a:gd name="connsiteY38" fmla="*/ 985180 h 985180"/>
                      <a:gd name="connsiteX39" fmla="*/ 958508 w 6667499"/>
                      <a:gd name="connsiteY39" fmla="*/ 985180 h 985180"/>
                      <a:gd name="connsiteX40" fmla="*/ 773473 w 6667499"/>
                      <a:gd name="connsiteY40" fmla="*/ 985180 h 985180"/>
                      <a:gd name="connsiteX41" fmla="*/ 460047 w 6667499"/>
                      <a:gd name="connsiteY41" fmla="*/ 985180 h 985180"/>
                      <a:gd name="connsiteX42" fmla="*/ 123964 w 6667499"/>
                      <a:gd name="connsiteY42" fmla="*/ 985180 h 985180"/>
                      <a:gd name="connsiteX43" fmla="*/ 0 w 6667499"/>
                      <a:gd name="connsiteY43" fmla="*/ 820980 h 985180"/>
                      <a:gd name="connsiteX44" fmla="*/ 0 w 6667499"/>
                      <a:gd name="connsiteY44" fmla="*/ 505725 h 985180"/>
                      <a:gd name="connsiteX45" fmla="*/ 0 w 6667499"/>
                      <a:gd name="connsiteY45" fmla="*/ 164199 h 98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499" h="985180" fill="none" extrusionOk="0">
                        <a:moveTo>
                          <a:pt x="0" y="164199"/>
                        </a:moveTo>
                        <a:cubicBezTo>
                          <a:pt x="22223" y="44444"/>
                          <a:pt x="49690" y="13690"/>
                          <a:pt x="123964" y="0"/>
                        </a:cubicBezTo>
                        <a:cubicBezTo>
                          <a:pt x="196780" y="-15218"/>
                          <a:pt x="246113" y="9822"/>
                          <a:pt x="308998" y="0"/>
                        </a:cubicBezTo>
                        <a:cubicBezTo>
                          <a:pt x="365838" y="14898"/>
                          <a:pt x="500188" y="33898"/>
                          <a:pt x="622425" y="0"/>
                        </a:cubicBezTo>
                        <a:cubicBezTo>
                          <a:pt x="732544" y="-30271"/>
                          <a:pt x="806631" y="-2449"/>
                          <a:pt x="871655" y="0"/>
                        </a:cubicBezTo>
                        <a:cubicBezTo>
                          <a:pt x="943909" y="-450"/>
                          <a:pt x="1074877" y="9092"/>
                          <a:pt x="1185081" y="0"/>
                        </a:cubicBezTo>
                        <a:cubicBezTo>
                          <a:pt x="1321222" y="-11334"/>
                          <a:pt x="1354720" y="14721"/>
                          <a:pt x="1434311" y="0"/>
                        </a:cubicBezTo>
                        <a:cubicBezTo>
                          <a:pt x="1466269" y="12137"/>
                          <a:pt x="1625944" y="51407"/>
                          <a:pt x="1811933" y="0"/>
                        </a:cubicBezTo>
                        <a:cubicBezTo>
                          <a:pt x="1996291" y="-38210"/>
                          <a:pt x="1949129" y="28277"/>
                          <a:pt x="2061164" y="0"/>
                        </a:cubicBezTo>
                        <a:cubicBezTo>
                          <a:pt x="2173754" y="-47694"/>
                          <a:pt x="2240499" y="5067"/>
                          <a:pt x="2374590" y="0"/>
                        </a:cubicBezTo>
                        <a:cubicBezTo>
                          <a:pt x="2484528" y="8065"/>
                          <a:pt x="2548368" y="40841"/>
                          <a:pt x="2752212" y="0"/>
                        </a:cubicBezTo>
                        <a:cubicBezTo>
                          <a:pt x="2936062" y="-56018"/>
                          <a:pt x="2958354" y="27685"/>
                          <a:pt x="3129833" y="0"/>
                        </a:cubicBezTo>
                        <a:cubicBezTo>
                          <a:pt x="3351210" y="-31379"/>
                          <a:pt x="3502372" y="64611"/>
                          <a:pt x="3635846" y="0"/>
                        </a:cubicBezTo>
                        <a:cubicBezTo>
                          <a:pt x="3822565" y="-79306"/>
                          <a:pt x="3858011" y="-4007"/>
                          <a:pt x="4077664" y="0"/>
                        </a:cubicBezTo>
                        <a:cubicBezTo>
                          <a:pt x="4295706" y="1614"/>
                          <a:pt x="4173244" y="36850"/>
                          <a:pt x="4262699" y="0"/>
                        </a:cubicBezTo>
                        <a:cubicBezTo>
                          <a:pt x="4375581" y="-18885"/>
                          <a:pt x="4553484" y="36021"/>
                          <a:pt x="4768712" y="0"/>
                        </a:cubicBezTo>
                        <a:cubicBezTo>
                          <a:pt x="4946104" y="-69359"/>
                          <a:pt x="5049680" y="42997"/>
                          <a:pt x="5274725" y="0"/>
                        </a:cubicBezTo>
                        <a:cubicBezTo>
                          <a:pt x="5492551" y="-28574"/>
                          <a:pt x="5468489" y="35853"/>
                          <a:pt x="5523955" y="0"/>
                        </a:cubicBezTo>
                        <a:cubicBezTo>
                          <a:pt x="5594736" y="-50211"/>
                          <a:pt x="5870854" y="-30802"/>
                          <a:pt x="6029968" y="0"/>
                        </a:cubicBezTo>
                        <a:cubicBezTo>
                          <a:pt x="6243410" y="2214"/>
                          <a:pt x="6332682" y="7871"/>
                          <a:pt x="6543534" y="0"/>
                        </a:cubicBezTo>
                        <a:cubicBezTo>
                          <a:pt x="6606534" y="-2747"/>
                          <a:pt x="6662931" y="82778"/>
                          <a:pt x="6667499" y="164199"/>
                        </a:cubicBezTo>
                        <a:cubicBezTo>
                          <a:pt x="6693301" y="313987"/>
                          <a:pt x="6662951" y="343226"/>
                          <a:pt x="6667499" y="479454"/>
                        </a:cubicBezTo>
                        <a:cubicBezTo>
                          <a:pt x="6658854" y="617532"/>
                          <a:pt x="6644654" y="749988"/>
                          <a:pt x="6667499" y="820980"/>
                        </a:cubicBezTo>
                        <a:cubicBezTo>
                          <a:pt x="6676717" y="887667"/>
                          <a:pt x="6605345" y="998275"/>
                          <a:pt x="6543534" y="985180"/>
                        </a:cubicBezTo>
                        <a:cubicBezTo>
                          <a:pt x="6346019" y="1063317"/>
                          <a:pt x="6231592" y="958058"/>
                          <a:pt x="6101716" y="985180"/>
                        </a:cubicBezTo>
                        <a:cubicBezTo>
                          <a:pt x="5976308" y="992343"/>
                          <a:pt x="5866486" y="976569"/>
                          <a:pt x="5788290" y="985180"/>
                        </a:cubicBezTo>
                        <a:cubicBezTo>
                          <a:pt x="5712705" y="1001907"/>
                          <a:pt x="5696402" y="977604"/>
                          <a:pt x="5603256" y="985180"/>
                        </a:cubicBezTo>
                        <a:cubicBezTo>
                          <a:pt x="5517745" y="994521"/>
                          <a:pt x="5480575" y="955517"/>
                          <a:pt x="5418221" y="985180"/>
                        </a:cubicBezTo>
                        <a:cubicBezTo>
                          <a:pt x="5341889" y="1021322"/>
                          <a:pt x="5284864" y="978784"/>
                          <a:pt x="5168991" y="985180"/>
                        </a:cubicBezTo>
                        <a:cubicBezTo>
                          <a:pt x="5063441" y="996146"/>
                          <a:pt x="5009249" y="974641"/>
                          <a:pt x="4919761" y="985180"/>
                        </a:cubicBezTo>
                        <a:cubicBezTo>
                          <a:pt x="4824262" y="1012626"/>
                          <a:pt x="4736269" y="966228"/>
                          <a:pt x="4670530" y="985180"/>
                        </a:cubicBezTo>
                        <a:cubicBezTo>
                          <a:pt x="4634549" y="978260"/>
                          <a:pt x="4438850" y="967173"/>
                          <a:pt x="4164517" y="985180"/>
                        </a:cubicBezTo>
                        <a:cubicBezTo>
                          <a:pt x="3912863" y="1035266"/>
                          <a:pt x="3887952" y="965405"/>
                          <a:pt x="3722700" y="985180"/>
                        </a:cubicBezTo>
                        <a:cubicBezTo>
                          <a:pt x="3556868" y="989944"/>
                          <a:pt x="3503879" y="973283"/>
                          <a:pt x="3409273" y="985180"/>
                        </a:cubicBezTo>
                        <a:cubicBezTo>
                          <a:pt x="3294198" y="1024134"/>
                          <a:pt x="3169431" y="974503"/>
                          <a:pt x="3095847" y="985180"/>
                        </a:cubicBezTo>
                        <a:cubicBezTo>
                          <a:pt x="3023959" y="1023890"/>
                          <a:pt x="2972389" y="974246"/>
                          <a:pt x="2910813" y="985180"/>
                        </a:cubicBezTo>
                        <a:cubicBezTo>
                          <a:pt x="2844093" y="1024475"/>
                          <a:pt x="2561374" y="990745"/>
                          <a:pt x="2468995" y="985180"/>
                        </a:cubicBezTo>
                        <a:cubicBezTo>
                          <a:pt x="2344575" y="1012068"/>
                          <a:pt x="2104753" y="915500"/>
                          <a:pt x="2027177" y="985180"/>
                        </a:cubicBezTo>
                        <a:cubicBezTo>
                          <a:pt x="1950834" y="1049782"/>
                          <a:pt x="1769977" y="965610"/>
                          <a:pt x="1585360" y="985180"/>
                        </a:cubicBezTo>
                        <a:cubicBezTo>
                          <a:pt x="1418623" y="1013388"/>
                          <a:pt x="1341644" y="985461"/>
                          <a:pt x="1143543" y="985180"/>
                        </a:cubicBezTo>
                        <a:cubicBezTo>
                          <a:pt x="927910" y="962434"/>
                          <a:pt x="822299" y="918909"/>
                          <a:pt x="701725" y="985180"/>
                        </a:cubicBezTo>
                        <a:cubicBezTo>
                          <a:pt x="613225" y="1011889"/>
                          <a:pt x="321076" y="932938"/>
                          <a:pt x="123964" y="985180"/>
                        </a:cubicBezTo>
                        <a:cubicBezTo>
                          <a:pt x="30703" y="980442"/>
                          <a:pt x="11505" y="928141"/>
                          <a:pt x="0" y="820980"/>
                        </a:cubicBezTo>
                        <a:cubicBezTo>
                          <a:pt x="-18439" y="702683"/>
                          <a:pt x="-280" y="564875"/>
                          <a:pt x="0" y="486021"/>
                        </a:cubicBezTo>
                        <a:cubicBezTo>
                          <a:pt x="-6388" y="401174"/>
                          <a:pt x="915" y="264784"/>
                          <a:pt x="0" y="164199"/>
                        </a:cubicBezTo>
                        <a:close/>
                      </a:path>
                      <a:path w="6667499" h="985180" stroke="0" extrusionOk="0">
                        <a:moveTo>
                          <a:pt x="0" y="164199"/>
                        </a:moveTo>
                        <a:cubicBezTo>
                          <a:pt x="-16529" y="61998"/>
                          <a:pt x="60120" y="13295"/>
                          <a:pt x="123964" y="0"/>
                        </a:cubicBezTo>
                        <a:cubicBezTo>
                          <a:pt x="221040" y="-79243"/>
                          <a:pt x="425222" y="-4701"/>
                          <a:pt x="565782" y="0"/>
                        </a:cubicBezTo>
                        <a:cubicBezTo>
                          <a:pt x="722676" y="-976"/>
                          <a:pt x="870577" y="33175"/>
                          <a:pt x="1007599" y="0"/>
                        </a:cubicBezTo>
                        <a:cubicBezTo>
                          <a:pt x="1156789" y="-15371"/>
                          <a:pt x="1241292" y="23569"/>
                          <a:pt x="1449416" y="0"/>
                        </a:cubicBezTo>
                        <a:cubicBezTo>
                          <a:pt x="1655865" y="-21251"/>
                          <a:pt x="1734737" y="860"/>
                          <a:pt x="1955429" y="0"/>
                        </a:cubicBezTo>
                        <a:cubicBezTo>
                          <a:pt x="2155562" y="-13957"/>
                          <a:pt x="2077077" y="37774"/>
                          <a:pt x="2204660" y="0"/>
                        </a:cubicBezTo>
                        <a:cubicBezTo>
                          <a:pt x="2331705" y="-21209"/>
                          <a:pt x="2468884" y="-2517"/>
                          <a:pt x="2582282" y="0"/>
                        </a:cubicBezTo>
                        <a:cubicBezTo>
                          <a:pt x="2693410" y="-9258"/>
                          <a:pt x="2813969" y="27546"/>
                          <a:pt x="2895708" y="0"/>
                        </a:cubicBezTo>
                        <a:cubicBezTo>
                          <a:pt x="2976781" y="-21498"/>
                          <a:pt x="3068615" y="40778"/>
                          <a:pt x="3144938" y="0"/>
                        </a:cubicBezTo>
                        <a:cubicBezTo>
                          <a:pt x="3209952" y="18909"/>
                          <a:pt x="3361872" y="57546"/>
                          <a:pt x="3586756" y="0"/>
                        </a:cubicBezTo>
                        <a:cubicBezTo>
                          <a:pt x="3796528" y="-54091"/>
                          <a:pt x="3700146" y="25615"/>
                          <a:pt x="3771790" y="0"/>
                        </a:cubicBezTo>
                        <a:cubicBezTo>
                          <a:pt x="3836837" y="-10472"/>
                          <a:pt x="3882684" y="24834"/>
                          <a:pt x="3956825" y="0"/>
                        </a:cubicBezTo>
                        <a:cubicBezTo>
                          <a:pt x="4032780" y="18399"/>
                          <a:pt x="4189175" y="57413"/>
                          <a:pt x="4398643" y="0"/>
                        </a:cubicBezTo>
                        <a:cubicBezTo>
                          <a:pt x="4601419" y="-55478"/>
                          <a:pt x="4562223" y="19848"/>
                          <a:pt x="4647873" y="0"/>
                        </a:cubicBezTo>
                        <a:cubicBezTo>
                          <a:pt x="4716670" y="-16153"/>
                          <a:pt x="4793517" y="18838"/>
                          <a:pt x="4897103" y="0"/>
                        </a:cubicBezTo>
                        <a:cubicBezTo>
                          <a:pt x="4965050" y="-30966"/>
                          <a:pt x="5141196" y="31269"/>
                          <a:pt x="5403116" y="0"/>
                        </a:cubicBezTo>
                        <a:cubicBezTo>
                          <a:pt x="5613519" y="-67"/>
                          <a:pt x="5809357" y="14607"/>
                          <a:pt x="5909130" y="0"/>
                        </a:cubicBezTo>
                        <a:cubicBezTo>
                          <a:pt x="6015751" y="-15701"/>
                          <a:pt x="6290935" y="45444"/>
                          <a:pt x="6543534" y="0"/>
                        </a:cubicBezTo>
                        <a:cubicBezTo>
                          <a:pt x="6624746" y="-28784"/>
                          <a:pt x="6675162" y="97450"/>
                          <a:pt x="6667499" y="164199"/>
                        </a:cubicBezTo>
                        <a:cubicBezTo>
                          <a:pt x="6674386" y="250421"/>
                          <a:pt x="6642569" y="430013"/>
                          <a:pt x="6667499" y="499158"/>
                        </a:cubicBezTo>
                        <a:cubicBezTo>
                          <a:pt x="6701384" y="579893"/>
                          <a:pt x="6645462" y="747109"/>
                          <a:pt x="6667499" y="820980"/>
                        </a:cubicBezTo>
                        <a:cubicBezTo>
                          <a:pt x="6673495" y="941761"/>
                          <a:pt x="6606042" y="1008931"/>
                          <a:pt x="6543534" y="985180"/>
                        </a:cubicBezTo>
                        <a:cubicBezTo>
                          <a:pt x="6406992" y="1002257"/>
                          <a:pt x="6233453" y="976686"/>
                          <a:pt x="6101716" y="985180"/>
                        </a:cubicBezTo>
                        <a:cubicBezTo>
                          <a:pt x="5962184" y="981346"/>
                          <a:pt x="5974133" y="960817"/>
                          <a:pt x="5916682" y="985180"/>
                        </a:cubicBezTo>
                        <a:cubicBezTo>
                          <a:pt x="5850559" y="1026952"/>
                          <a:pt x="5773024" y="974455"/>
                          <a:pt x="5667451" y="985180"/>
                        </a:cubicBezTo>
                        <a:cubicBezTo>
                          <a:pt x="5561772" y="1003860"/>
                          <a:pt x="5542629" y="987627"/>
                          <a:pt x="5482417" y="985180"/>
                        </a:cubicBezTo>
                        <a:cubicBezTo>
                          <a:pt x="5422730" y="1011913"/>
                          <a:pt x="5333780" y="955300"/>
                          <a:pt x="5233187" y="985180"/>
                        </a:cubicBezTo>
                        <a:cubicBezTo>
                          <a:pt x="5097122" y="1006310"/>
                          <a:pt x="5016666" y="902949"/>
                          <a:pt x="4791369" y="985180"/>
                        </a:cubicBezTo>
                        <a:cubicBezTo>
                          <a:pt x="4592987" y="1040722"/>
                          <a:pt x="4616118" y="947828"/>
                          <a:pt x="4542139" y="985180"/>
                        </a:cubicBezTo>
                        <a:cubicBezTo>
                          <a:pt x="4453896" y="1014842"/>
                          <a:pt x="4307926" y="972057"/>
                          <a:pt x="4164517" y="985180"/>
                        </a:cubicBezTo>
                        <a:cubicBezTo>
                          <a:pt x="4043053" y="997622"/>
                          <a:pt x="3972885" y="955852"/>
                          <a:pt x="3851091" y="985180"/>
                        </a:cubicBezTo>
                        <a:cubicBezTo>
                          <a:pt x="3745281" y="1015149"/>
                          <a:pt x="3727895" y="976012"/>
                          <a:pt x="3601860" y="985180"/>
                        </a:cubicBezTo>
                        <a:cubicBezTo>
                          <a:pt x="3481762" y="985948"/>
                          <a:pt x="3347742" y="966224"/>
                          <a:pt x="3095847" y="985180"/>
                        </a:cubicBezTo>
                        <a:cubicBezTo>
                          <a:pt x="2867433" y="1002811"/>
                          <a:pt x="2910030" y="963431"/>
                          <a:pt x="2846617" y="985180"/>
                        </a:cubicBezTo>
                        <a:cubicBezTo>
                          <a:pt x="2747313" y="1006212"/>
                          <a:pt x="2525232" y="985797"/>
                          <a:pt x="2404799" y="985180"/>
                        </a:cubicBezTo>
                        <a:cubicBezTo>
                          <a:pt x="2273487" y="1024842"/>
                          <a:pt x="2247976" y="981000"/>
                          <a:pt x="2155569" y="985180"/>
                        </a:cubicBezTo>
                        <a:cubicBezTo>
                          <a:pt x="2076966" y="1010588"/>
                          <a:pt x="1980997" y="940783"/>
                          <a:pt x="1906339" y="985180"/>
                        </a:cubicBezTo>
                        <a:cubicBezTo>
                          <a:pt x="1831890" y="1021415"/>
                          <a:pt x="1565353" y="907319"/>
                          <a:pt x="1400326" y="985180"/>
                        </a:cubicBezTo>
                        <a:cubicBezTo>
                          <a:pt x="1186516" y="1044923"/>
                          <a:pt x="1117444" y="970730"/>
                          <a:pt x="958508" y="985180"/>
                        </a:cubicBezTo>
                        <a:cubicBezTo>
                          <a:pt x="800650" y="1030401"/>
                          <a:pt x="839917" y="985694"/>
                          <a:pt x="773473" y="985180"/>
                        </a:cubicBezTo>
                        <a:cubicBezTo>
                          <a:pt x="720982" y="961258"/>
                          <a:pt x="604018" y="943080"/>
                          <a:pt x="460047" y="985180"/>
                        </a:cubicBezTo>
                        <a:cubicBezTo>
                          <a:pt x="316955" y="1001494"/>
                          <a:pt x="276025" y="981339"/>
                          <a:pt x="123964" y="985180"/>
                        </a:cubicBezTo>
                        <a:cubicBezTo>
                          <a:pt x="45254" y="970533"/>
                          <a:pt x="4390" y="930247"/>
                          <a:pt x="0" y="820980"/>
                        </a:cubicBezTo>
                        <a:cubicBezTo>
                          <a:pt x="-10273" y="662115"/>
                          <a:pt x="-4050" y="610225"/>
                          <a:pt x="0" y="505725"/>
                        </a:cubicBezTo>
                        <a:cubicBezTo>
                          <a:pt x="-27190" y="431785"/>
                          <a:pt x="1181" y="327460"/>
                          <a:pt x="0" y="164199"/>
                        </a:cubicBezTo>
                        <a:close/>
                      </a:path>
                      <a:path w="6667499" h="985180" fill="none" stroke="0" extrusionOk="0">
                        <a:moveTo>
                          <a:pt x="0" y="164199"/>
                        </a:moveTo>
                        <a:cubicBezTo>
                          <a:pt x="7383" y="60201"/>
                          <a:pt x="60489" y="9540"/>
                          <a:pt x="123964" y="0"/>
                        </a:cubicBezTo>
                        <a:cubicBezTo>
                          <a:pt x="204977" y="-14075"/>
                          <a:pt x="270869" y="8889"/>
                          <a:pt x="308998" y="0"/>
                        </a:cubicBezTo>
                        <a:cubicBezTo>
                          <a:pt x="345773" y="4689"/>
                          <a:pt x="523209" y="65341"/>
                          <a:pt x="622425" y="0"/>
                        </a:cubicBezTo>
                        <a:cubicBezTo>
                          <a:pt x="740037" y="-22425"/>
                          <a:pt x="788233" y="1105"/>
                          <a:pt x="871655" y="0"/>
                        </a:cubicBezTo>
                        <a:cubicBezTo>
                          <a:pt x="909933" y="-24346"/>
                          <a:pt x="1036618" y="4317"/>
                          <a:pt x="1185081" y="0"/>
                        </a:cubicBezTo>
                        <a:cubicBezTo>
                          <a:pt x="1315132" y="-13962"/>
                          <a:pt x="1366812" y="4547"/>
                          <a:pt x="1434311" y="0"/>
                        </a:cubicBezTo>
                        <a:cubicBezTo>
                          <a:pt x="1528535" y="-3704"/>
                          <a:pt x="1624721" y="52684"/>
                          <a:pt x="1811933" y="0"/>
                        </a:cubicBezTo>
                        <a:cubicBezTo>
                          <a:pt x="1991257" y="-67548"/>
                          <a:pt x="1961453" y="13986"/>
                          <a:pt x="2061164" y="0"/>
                        </a:cubicBezTo>
                        <a:cubicBezTo>
                          <a:pt x="2156729" y="-18523"/>
                          <a:pt x="2262183" y="-2928"/>
                          <a:pt x="2374590" y="0"/>
                        </a:cubicBezTo>
                        <a:cubicBezTo>
                          <a:pt x="2492221" y="11670"/>
                          <a:pt x="2563556" y="66357"/>
                          <a:pt x="2752212" y="0"/>
                        </a:cubicBezTo>
                        <a:cubicBezTo>
                          <a:pt x="2946186" y="-67492"/>
                          <a:pt x="2946619" y="21890"/>
                          <a:pt x="3129833" y="0"/>
                        </a:cubicBezTo>
                        <a:cubicBezTo>
                          <a:pt x="3335736" y="-20388"/>
                          <a:pt x="3440459" y="86262"/>
                          <a:pt x="3635846" y="0"/>
                        </a:cubicBezTo>
                        <a:cubicBezTo>
                          <a:pt x="3823056" y="-45007"/>
                          <a:pt x="3877779" y="-226"/>
                          <a:pt x="4077664" y="0"/>
                        </a:cubicBezTo>
                        <a:cubicBezTo>
                          <a:pt x="4306217" y="-21760"/>
                          <a:pt x="4181968" y="25674"/>
                          <a:pt x="4262699" y="0"/>
                        </a:cubicBezTo>
                        <a:cubicBezTo>
                          <a:pt x="4330306" y="-29138"/>
                          <a:pt x="4585413" y="38603"/>
                          <a:pt x="4768712" y="0"/>
                        </a:cubicBezTo>
                        <a:cubicBezTo>
                          <a:pt x="4972595" y="-64537"/>
                          <a:pt x="5050538" y="2557"/>
                          <a:pt x="5274725" y="0"/>
                        </a:cubicBezTo>
                        <a:cubicBezTo>
                          <a:pt x="5501283" y="-18322"/>
                          <a:pt x="5474995" y="18350"/>
                          <a:pt x="5523955" y="0"/>
                        </a:cubicBezTo>
                        <a:cubicBezTo>
                          <a:pt x="5555688" y="-42998"/>
                          <a:pt x="5821105" y="-15689"/>
                          <a:pt x="6029968" y="0"/>
                        </a:cubicBezTo>
                        <a:cubicBezTo>
                          <a:pt x="6223137" y="13888"/>
                          <a:pt x="6296251" y="-1763"/>
                          <a:pt x="6543534" y="0"/>
                        </a:cubicBezTo>
                        <a:cubicBezTo>
                          <a:pt x="6610662" y="8626"/>
                          <a:pt x="6645808" y="70400"/>
                          <a:pt x="6667499" y="164199"/>
                        </a:cubicBezTo>
                        <a:cubicBezTo>
                          <a:pt x="6698672" y="295266"/>
                          <a:pt x="6666490" y="338301"/>
                          <a:pt x="6667499" y="479454"/>
                        </a:cubicBezTo>
                        <a:cubicBezTo>
                          <a:pt x="6673849" y="619079"/>
                          <a:pt x="6659882" y="746422"/>
                          <a:pt x="6667499" y="820980"/>
                        </a:cubicBezTo>
                        <a:cubicBezTo>
                          <a:pt x="6664591" y="903184"/>
                          <a:pt x="6601655" y="989737"/>
                          <a:pt x="6543534" y="985180"/>
                        </a:cubicBezTo>
                        <a:cubicBezTo>
                          <a:pt x="6332861" y="1034736"/>
                          <a:pt x="6217108" y="949100"/>
                          <a:pt x="6101716" y="985180"/>
                        </a:cubicBezTo>
                        <a:cubicBezTo>
                          <a:pt x="5974915" y="994053"/>
                          <a:pt x="5864885" y="971372"/>
                          <a:pt x="5788290" y="985180"/>
                        </a:cubicBezTo>
                        <a:cubicBezTo>
                          <a:pt x="5715854" y="991312"/>
                          <a:pt x="5698283" y="971640"/>
                          <a:pt x="5603256" y="985180"/>
                        </a:cubicBezTo>
                        <a:cubicBezTo>
                          <a:pt x="5508319" y="1003089"/>
                          <a:pt x="5496305" y="963525"/>
                          <a:pt x="5418221" y="985180"/>
                        </a:cubicBezTo>
                        <a:cubicBezTo>
                          <a:pt x="5338719" y="989303"/>
                          <a:pt x="5297829" y="988263"/>
                          <a:pt x="5168991" y="985180"/>
                        </a:cubicBezTo>
                        <a:cubicBezTo>
                          <a:pt x="5052043" y="993778"/>
                          <a:pt x="5009712" y="974711"/>
                          <a:pt x="4919761" y="985180"/>
                        </a:cubicBezTo>
                        <a:cubicBezTo>
                          <a:pt x="4846510" y="993335"/>
                          <a:pt x="4739889" y="972003"/>
                          <a:pt x="4670530" y="985180"/>
                        </a:cubicBezTo>
                        <a:cubicBezTo>
                          <a:pt x="4549665" y="1018623"/>
                          <a:pt x="4414730" y="967050"/>
                          <a:pt x="4164517" y="985180"/>
                        </a:cubicBezTo>
                        <a:cubicBezTo>
                          <a:pt x="3920275" y="1025322"/>
                          <a:pt x="3886536" y="972461"/>
                          <a:pt x="3722700" y="985180"/>
                        </a:cubicBezTo>
                        <a:cubicBezTo>
                          <a:pt x="3559426" y="983001"/>
                          <a:pt x="3515649" y="956091"/>
                          <a:pt x="3409273" y="985180"/>
                        </a:cubicBezTo>
                        <a:cubicBezTo>
                          <a:pt x="3306623" y="1014144"/>
                          <a:pt x="3169302" y="974553"/>
                          <a:pt x="3095847" y="985180"/>
                        </a:cubicBezTo>
                        <a:cubicBezTo>
                          <a:pt x="3034707" y="996577"/>
                          <a:pt x="2980263" y="977841"/>
                          <a:pt x="2910813" y="985180"/>
                        </a:cubicBezTo>
                        <a:cubicBezTo>
                          <a:pt x="2849694" y="993671"/>
                          <a:pt x="2567752" y="982834"/>
                          <a:pt x="2468995" y="985180"/>
                        </a:cubicBezTo>
                        <a:cubicBezTo>
                          <a:pt x="2343624" y="993946"/>
                          <a:pt x="2115548" y="926476"/>
                          <a:pt x="2027177" y="985180"/>
                        </a:cubicBezTo>
                        <a:cubicBezTo>
                          <a:pt x="1949225" y="1029398"/>
                          <a:pt x="1760611" y="942981"/>
                          <a:pt x="1585360" y="985180"/>
                        </a:cubicBezTo>
                        <a:cubicBezTo>
                          <a:pt x="1405937" y="1023274"/>
                          <a:pt x="1324458" y="978261"/>
                          <a:pt x="1143543" y="985180"/>
                        </a:cubicBezTo>
                        <a:cubicBezTo>
                          <a:pt x="919871" y="1002747"/>
                          <a:pt x="858003" y="941869"/>
                          <a:pt x="701725" y="985180"/>
                        </a:cubicBezTo>
                        <a:cubicBezTo>
                          <a:pt x="608674" y="1042254"/>
                          <a:pt x="315692" y="954430"/>
                          <a:pt x="123964" y="985180"/>
                        </a:cubicBezTo>
                        <a:cubicBezTo>
                          <a:pt x="54071" y="972930"/>
                          <a:pt x="7262" y="933315"/>
                          <a:pt x="0" y="820980"/>
                        </a:cubicBezTo>
                        <a:cubicBezTo>
                          <a:pt x="-31056" y="684706"/>
                          <a:pt x="20749" y="552416"/>
                          <a:pt x="0" y="486021"/>
                        </a:cubicBezTo>
                        <a:cubicBezTo>
                          <a:pt x="-21097" y="398664"/>
                          <a:pt x="-3914" y="239399"/>
                          <a:pt x="0" y="164199"/>
                        </a:cubicBezTo>
                        <a:close/>
                      </a:path>
                    </a:pathLst>
                  </a:custGeom>
                  <ask:type>
                    <ask:lineSketchScribble/>
                  </ask:type>
                </ask:lineSketchStyleProps>
              </a:ext>
            </a:extLst>
          </a:ln>
          <a:effectLst/>
        </p:spPr>
        <p:txBody>
          <a:bodyPr rtlCol="0" anchor="ctr"/>
          <a:lstStyle/>
          <a:p>
            <a:pPr lvl="0" algn="just">
              <a:defRPr/>
            </a:pPr>
            <a:r>
              <a:rPr lang="en-US" sz="2400" b="1" kern="0">
                <a:solidFill>
                  <a:srgbClr val="FF0000"/>
                </a:solidFill>
                <a:latin typeface="Cambria" panose="02040503050406030204" pitchFamily="18" charset="0"/>
                <a:ea typeface="Cambria" panose="02040503050406030204" pitchFamily="18" charset="0"/>
              </a:rPr>
              <a:t>Khi gió mạnh ào đến, mấy chú cò con bị hất lên và ngã nhào. </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cxnSp>
        <p:nvCxnSpPr>
          <p:cNvPr id="19" name="Straight Connector 18">
            <a:extLst>
              <a:ext uri="{FF2B5EF4-FFF2-40B4-BE49-F238E27FC236}">
                <a16:creationId xmlns:a16="http://schemas.microsoft.com/office/drawing/2014/main" id="{D1BAEEA7-DE12-2F96-A023-D14C2706F197}"/>
              </a:ext>
            </a:extLst>
          </p:cNvPr>
          <p:cNvCxnSpPr>
            <a:cxnSpLocks/>
            <a:endCxn id="20" idx="43"/>
          </p:cNvCxnSpPr>
          <p:nvPr/>
        </p:nvCxnSpPr>
        <p:spPr>
          <a:xfrm>
            <a:off x="4143375" y="4467225"/>
            <a:ext cx="723901" cy="1061799"/>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Rectangle: Rounded Corners 43">
            <a:extLst>
              <a:ext uri="{FF2B5EF4-FFF2-40B4-BE49-F238E27FC236}">
                <a16:creationId xmlns:a16="http://schemas.microsoft.com/office/drawing/2014/main" id="{71018B73-75D8-EBEE-DBAC-C4572B11F3F0}"/>
              </a:ext>
            </a:extLst>
          </p:cNvPr>
          <p:cNvSpPr/>
          <p:nvPr/>
        </p:nvSpPr>
        <p:spPr>
          <a:xfrm>
            <a:off x="4867276" y="4958420"/>
            <a:ext cx="6667499" cy="1156630"/>
          </a:xfrm>
          <a:custGeom>
            <a:avLst/>
            <a:gdLst>
              <a:gd name="connsiteX0" fmla="*/ 0 w 10230503"/>
              <a:gd name="connsiteY0" fmla="*/ 190209 h 1141231"/>
              <a:gd name="connsiteX1" fmla="*/ 190209 w 10230503"/>
              <a:gd name="connsiteY1" fmla="*/ 0 h 1141231"/>
              <a:gd name="connsiteX2" fmla="*/ 474123 w 10230503"/>
              <a:gd name="connsiteY2" fmla="*/ 0 h 1141231"/>
              <a:gd name="connsiteX3" fmla="*/ 955039 w 10230503"/>
              <a:gd name="connsiteY3" fmla="*/ 0 h 1141231"/>
              <a:gd name="connsiteX4" fmla="*/ 1337454 w 10230503"/>
              <a:gd name="connsiteY4" fmla="*/ 0 h 1141231"/>
              <a:gd name="connsiteX5" fmla="*/ 1818370 w 10230503"/>
              <a:gd name="connsiteY5" fmla="*/ 0 h 1141231"/>
              <a:gd name="connsiteX6" fmla="*/ 2200785 w 10230503"/>
              <a:gd name="connsiteY6" fmla="*/ 0 h 1141231"/>
              <a:gd name="connsiteX7" fmla="*/ 2780202 w 10230503"/>
              <a:gd name="connsiteY7" fmla="*/ 0 h 1141231"/>
              <a:gd name="connsiteX8" fmla="*/ 3162617 w 10230503"/>
              <a:gd name="connsiteY8" fmla="*/ 0 h 1141231"/>
              <a:gd name="connsiteX9" fmla="*/ 3643533 w 10230503"/>
              <a:gd name="connsiteY9" fmla="*/ 0 h 1141231"/>
              <a:gd name="connsiteX10" fmla="*/ 4222950 w 10230503"/>
              <a:gd name="connsiteY10" fmla="*/ 0 h 1141231"/>
              <a:gd name="connsiteX11" fmla="*/ 4802366 w 10230503"/>
              <a:gd name="connsiteY11" fmla="*/ 0 h 1141231"/>
              <a:gd name="connsiteX12" fmla="*/ 5578785 w 10230503"/>
              <a:gd name="connsiteY12" fmla="*/ 0 h 1141231"/>
              <a:gd name="connsiteX13" fmla="*/ 6256703 w 10230503"/>
              <a:gd name="connsiteY13" fmla="*/ 0 h 1141231"/>
              <a:gd name="connsiteX14" fmla="*/ 6540617 w 10230503"/>
              <a:gd name="connsiteY14" fmla="*/ 0 h 1141231"/>
              <a:gd name="connsiteX15" fmla="*/ 7317035 w 10230503"/>
              <a:gd name="connsiteY15" fmla="*/ 0 h 1141231"/>
              <a:gd name="connsiteX16" fmla="*/ 8093454 w 10230503"/>
              <a:gd name="connsiteY16" fmla="*/ 0 h 1141231"/>
              <a:gd name="connsiteX17" fmla="*/ 8475869 w 10230503"/>
              <a:gd name="connsiteY17" fmla="*/ 0 h 1141231"/>
              <a:gd name="connsiteX18" fmla="*/ 9252287 w 10230503"/>
              <a:gd name="connsiteY18" fmla="*/ 0 h 1141231"/>
              <a:gd name="connsiteX19" fmla="*/ 10040294 w 10230503"/>
              <a:gd name="connsiteY19" fmla="*/ 0 h 1141231"/>
              <a:gd name="connsiteX20" fmla="*/ 10230503 w 10230503"/>
              <a:gd name="connsiteY20" fmla="*/ 190209 h 1141231"/>
              <a:gd name="connsiteX21" fmla="*/ 10230503 w 10230503"/>
              <a:gd name="connsiteY21" fmla="*/ 555399 h 1141231"/>
              <a:gd name="connsiteX22" fmla="*/ 10230503 w 10230503"/>
              <a:gd name="connsiteY22" fmla="*/ 951022 h 1141231"/>
              <a:gd name="connsiteX23" fmla="*/ 10040294 w 10230503"/>
              <a:gd name="connsiteY23" fmla="*/ 1141231 h 1141231"/>
              <a:gd name="connsiteX24" fmla="*/ 9362376 w 10230503"/>
              <a:gd name="connsiteY24" fmla="*/ 1141231 h 1141231"/>
              <a:gd name="connsiteX25" fmla="*/ 8881460 w 10230503"/>
              <a:gd name="connsiteY25" fmla="*/ 1141231 h 1141231"/>
              <a:gd name="connsiteX26" fmla="*/ 8597546 w 10230503"/>
              <a:gd name="connsiteY26" fmla="*/ 1141231 h 1141231"/>
              <a:gd name="connsiteX27" fmla="*/ 8313632 w 10230503"/>
              <a:gd name="connsiteY27" fmla="*/ 1141231 h 1141231"/>
              <a:gd name="connsiteX28" fmla="*/ 7931217 w 10230503"/>
              <a:gd name="connsiteY28" fmla="*/ 1141231 h 1141231"/>
              <a:gd name="connsiteX29" fmla="*/ 7548802 w 10230503"/>
              <a:gd name="connsiteY29" fmla="*/ 1141231 h 1141231"/>
              <a:gd name="connsiteX30" fmla="*/ 7166387 w 10230503"/>
              <a:gd name="connsiteY30" fmla="*/ 1141231 h 1141231"/>
              <a:gd name="connsiteX31" fmla="*/ 6389968 w 10230503"/>
              <a:gd name="connsiteY31" fmla="*/ 1141231 h 1141231"/>
              <a:gd name="connsiteX32" fmla="*/ 5712051 w 10230503"/>
              <a:gd name="connsiteY32" fmla="*/ 1141231 h 1141231"/>
              <a:gd name="connsiteX33" fmla="*/ 5231135 w 10230503"/>
              <a:gd name="connsiteY33" fmla="*/ 1141231 h 1141231"/>
              <a:gd name="connsiteX34" fmla="*/ 4750219 w 10230503"/>
              <a:gd name="connsiteY34" fmla="*/ 1141231 h 1141231"/>
              <a:gd name="connsiteX35" fmla="*/ 4466305 w 10230503"/>
              <a:gd name="connsiteY35" fmla="*/ 1141231 h 1141231"/>
              <a:gd name="connsiteX36" fmla="*/ 3788387 w 10230503"/>
              <a:gd name="connsiteY36" fmla="*/ 1141231 h 1141231"/>
              <a:gd name="connsiteX37" fmla="*/ 3110469 w 10230503"/>
              <a:gd name="connsiteY37" fmla="*/ 1141231 h 1141231"/>
              <a:gd name="connsiteX38" fmla="*/ 2432552 w 10230503"/>
              <a:gd name="connsiteY38" fmla="*/ 1141231 h 1141231"/>
              <a:gd name="connsiteX39" fmla="*/ 1754634 w 10230503"/>
              <a:gd name="connsiteY39" fmla="*/ 1141231 h 1141231"/>
              <a:gd name="connsiteX40" fmla="*/ 1076717 w 10230503"/>
              <a:gd name="connsiteY40" fmla="*/ 1141231 h 1141231"/>
              <a:gd name="connsiteX41" fmla="*/ 190209 w 10230503"/>
              <a:gd name="connsiteY41" fmla="*/ 1141231 h 1141231"/>
              <a:gd name="connsiteX42" fmla="*/ 0 w 10230503"/>
              <a:gd name="connsiteY42" fmla="*/ 951022 h 1141231"/>
              <a:gd name="connsiteX43" fmla="*/ 0 w 10230503"/>
              <a:gd name="connsiteY43" fmla="*/ 563007 h 1141231"/>
              <a:gd name="connsiteX44" fmla="*/ 0 w 10230503"/>
              <a:gd name="connsiteY44" fmla="*/ 190209 h 11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30503" h="1141231" fill="none" extrusionOk="0">
                <a:moveTo>
                  <a:pt x="0" y="190209"/>
                </a:moveTo>
                <a:cubicBezTo>
                  <a:pt x="25717" y="72946"/>
                  <a:pt x="86524" y="7438"/>
                  <a:pt x="190209" y="0"/>
                </a:cubicBezTo>
                <a:cubicBezTo>
                  <a:pt x="296750" y="-13906"/>
                  <a:pt x="395530" y="12746"/>
                  <a:pt x="474123" y="0"/>
                </a:cubicBezTo>
                <a:cubicBezTo>
                  <a:pt x="552716" y="-12746"/>
                  <a:pt x="794216" y="42159"/>
                  <a:pt x="955039" y="0"/>
                </a:cubicBezTo>
                <a:cubicBezTo>
                  <a:pt x="1115862" y="-42159"/>
                  <a:pt x="1233492" y="6806"/>
                  <a:pt x="1337454" y="0"/>
                </a:cubicBezTo>
                <a:cubicBezTo>
                  <a:pt x="1441417" y="-6806"/>
                  <a:pt x="1634956" y="12954"/>
                  <a:pt x="1818370" y="0"/>
                </a:cubicBezTo>
                <a:cubicBezTo>
                  <a:pt x="2001784" y="-12954"/>
                  <a:pt x="2094761" y="10233"/>
                  <a:pt x="2200785" y="0"/>
                </a:cubicBezTo>
                <a:cubicBezTo>
                  <a:pt x="2306809" y="-10233"/>
                  <a:pt x="2511701" y="68058"/>
                  <a:pt x="2780202" y="0"/>
                </a:cubicBezTo>
                <a:cubicBezTo>
                  <a:pt x="3048703" y="-68058"/>
                  <a:pt x="3005559" y="25323"/>
                  <a:pt x="3162617" y="0"/>
                </a:cubicBezTo>
                <a:cubicBezTo>
                  <a:pt x="3319675" y="-25323"/>
                  <a:pt x="3471134" y="1594"/>
                  <a:pt x="3643533" y="0"/>
                </a:cubicBezTo>
                <a:cubicBezTo>
                  <a:pt x="3815932" y="-1594"/>
                  <a:pt x="3936802" y="63932"/>
                  <a:pt x="4222950" y="0"/>
                </a:cubicBezTo>
                <a:cubicBezTo>
                  <a:pt x="4509098" y="-63932"/>
                  <a:pt x="4517719" y="28461"/>
                  <a:pt x="4802366" y="0"/>
                </a:cubicBezTo>
                <a:cubicBezTo>
                  <a:pt x="5087013" y="-28461"/>
                  <a:pt x="5315683" y="76905"/>
                  <a:pt x="5578785" y="0"/>
                </a:cubicBezTo>
                <a:cubicBezTo>
                  <a:pt x="5841887" y="-76905"/>
                  <a:pt x="5929223" y="3243"/>
                  <a:pt x="6256703" y="0"/>
                </a:cubicBezTo>
                <a:cubicBezTo>
                  <a:pt x="6584183" y="-3243"/>
                  <a:pt x="6410449" y="19978"/>
                  <a:pt x="6540617" y="0"/>
                </a:cubicBezTo>
                <a:cubicBezTo>
                  <a:pt x="6670785" y="-19978"/>
                  <a:pt x="7015090" y="70566"/>
                  <a:pt x="7317035" y="0"/>
                </a:cubicBezTo>
                <a:cubicBezTo>
                  <a:pt x="7618980" y="-70566"/>
                  <a:pt x="7751864" y="32279"/>
                  <a:pt x="8093454" y="0"/>
                </a:cubicBezTo>
                <a:cubicBezTo>
                  <a:pt x="8435044" y="-32279"/>
                  <a:pt x="8396355" y="35105"/>
                  <a:pt x="8475869" y="0"/>
                </a:cubicBezTo>
                <a:cubicBezTo>
                  <a:pt x="8555384" y="-35105"/>
                  <a:pt x="8941603" y="7330"/>
                  <a:pt x="9252287" y="0"/>
                </a:cubicBezTo>
                <a:cubicBezTo>
                  <a:pt x="9562971" y="-7330"/>
                  <a:pt x="9694927" y="9384"/>
                  <a:pt x="10040294" y="0"/>
                </a:cubicBezTo>
                <a:cubicBezTo>
                  <a:pt x="10143029" y="6226"/>
                  <a:pt x="10207338" y="77772"/>
                  <a:pt x="10230503" y="190209"/>
                </a:cubicBezTo>
                <a:cubicBezTo>
                  <a:pt x="10269906" y="346141"/>
                  <a:pt x="10217529" y="394934"/>
                  <a:pt x="10230503" y="555399"/>
                </a:cubicBezTo>
                <a:cubicBezTo>
                  <a:pt x="10243477" y="715864"/>
                  <a:pt x="10214723" y="868983"/>
                  <a:pt x="10230503" y="951022"/>
                </a:cubicBezTo>
                <a:cubicBezTo>
                  <a:pt x="10243458" y="1041554"/>
                  <a:pt x="10135841" y="1144522"/>
                  <a:pt x="10040294" y="1141231"/>
                </a:cubicBezTo>
                <a:cubicBezTo>
                  <a:pt x="9715147" y="1210502"/>
                  <a:pt x="9572613" y="1122516"/>
                  <a:pt x="9362376" y="1141231"/>
                </a:cubicBezTo>
                <a:cubicBezTo>
                  <a:pt x="9152139" y="1159946"/>
                  <a:pt x="8994506" y="1127543"/>
                  <a:pt x="8881460" y="1141231"/>
                </a:cubicBezTo>
                <a:cubicBezTo>
                  <a:pt x="8768414" y="1154919"/>
                  <a:pt x="8735656" y="1126286"/>
                  <a:pt x="8597546" y="1141231"/>
                </a:cubicBezTo>
                <a:cubicBezTo>
                  <a:pt x="8459436" y="1156176"/>
                  <a:pt x="8421840" y="1117028"/>
                  <a:pt x="8313632" y="1141231"/>
                </a:cubicBezTo>
                <a:cubicBezTo>
                  <a:pt x="8205424" y="1165434"/>
                  <a:pt x="8106026" y="1134104"/>
                  <a:pt x="7931217" y="1141231"/>
                </a:cubicBezTo>
                <a:cubicBezTo>
                  <a:pt x="7756408" y="1148358"/>
                  <a:pt x="7683802" y="1127869"/>
                  <a:pt x="7548802" y="1141231"/>
                </a:cubicBezTo>
                <a:cubicBezTo>
                  <a:pt x="7413803" y="1154593"/>
                  <a:pt x="7280470" y="1113722"/>
                  <a:pt x="7166387" y="1141231"/>
                </a:cubicBezTo>
                <a:cubicBezTo>
                  <a:pt x="7052304" y="1168740"/>
                  <a:pt x="6774629" y="1095279"/>
                  <a:pt x="6389968" y="1141231"/>
                </a:cubicBezTo>
                <a:cubicBezTo>
                  <a:pt x="6005307" y="1187183"/>
                  <a:pt x="5967513" y="1128896"/>
                  <a:pt x="5712051" y="1141231"/>
                </a:cubicBezTo>
                <a:cubicBezTo>
                  <a:pt x="5456589" y="1153566"/>
                  <a:pt x="5391501" y="1115945"/>
                  <a:pt x="5231135" y="1141231"/>
                </a:cubicBezTo>
                <a:cubicBezTo>
                  <a:pt x="5070769" y="1166517"/>
                  <a:pt x="4859682" y="1115115"/>
                  <a:pt x="4750219" y="1141231"/>
                </a:cubicBezTo>
                <a:cubicBezTo>
                  <a:pt x="4640756" y="1167347"/>
                  <a:pt x="4560097" y="1124388"/>
                  <a:pt x="4466305" y="1141231"/>
                </a:cubicBezTo>
                <a:cubicBezTo>
                  <a:pt x="4372513" y="1158074"/>
                  <a:pt x="3953507" y="1131055"/>
                  <a:pt x="3788387" y="1141231"/>
                </a:cubicBezTo>
                <a:cubicBezTo>
                  <a:pt x="3623267" y="1151407"/>
                  <a:pt x="3254971" y="1065054"/>
                  <a:pt x="3110469" y="1141231"/>
                </a:cubicBezTo>
                <a:cubicBezTo>
                  <a:pt x="2965967" y="1217408"/>
                  <a:pt x="2710075" y="1095131"/>
                  <a:pt x="2432552" y="1141231"/>
                </a:cubicBezTo>
                <a:cubicBezTo>
                  <a:pt x="2155029" y="1187331"/>
                  <a:pt x="2058753" y="1138528"/>
                  <a:pt x="1754634" y="1141231"/>
                </a:cubicBezTo>
                <a:cubicBezTo>
                  <a:pt x="1450515" y="1143934"/>
                  <a:pt x="1274116" y="1086459"/>
                  <a:pt x="1076717" y="1141231"/>
                </a:cubicBezTo>
                <a:cubicBezTo>
                  <a:pt x="879318" y="1196003"/>
                  <a:pt x="462680" y="1078555"/>
                  <a:pt x="190209" y="1141231"/>
                </a:cubicBezTo>
                <a:cubicBezTo>
                  <a:pt x="63719" y="1124534"/>
                  <a:pt x="15603" y="1076464"/>
                  <a:pt x="0" y="951022"/>
                </a:cubicBezTo>
                <a:cubicBezTo>
                  <a:pt x="-44518" y="797128"/>
                  <a:pt x="24176" y="662712"/>
                  <a:pt x="0" y="563007"/>
                </a:cubicBezTo>
                <a:cubicBezTo>
                  <a:pt x="-24176" y="463302"/>
                  <a:pt x="22918" y="291813"/>
                  <a:pt x="0" y="190209"/>
                </a:cubicBezTo>
                <a:close/>
              </a:path>
              <a:path w="10230503" h="1141231" stroke="0" extrusionOk="0">
                <a:moveTo>
                  <a:pt x="0" y="190209"/>
                </a:moveTo>
                <a:cubicBezTo>
                  <a:pt x="-15906" y="80460"/>
                  <a:pt x="97313" y="9253"/>
                  <a:pt x="190209" y="0"/>
                </a:cubicBezTo>
                <a:cubicBezTo>
                  <a:pt x="373358" y="-80383"/>
                  <a:pt x="636897" y="24661"/>
                  <a:pt x="868127" y="0"/>
                </a:cubicBezTo>
                <a:cubicBezTo>
                  <a:pt x="1099357" y="-24661"/>
                  <a:pt x="1288926" y="17109"/>
                  <a:pt x="1546044" y="0"/>
                </a:cubicBezTo>
                <a:cubicBezTo>
                  <a:pt x="1803162" y="-17109"/>
                  <a:pt x="1901077" y="7761"/>
                  <a:pt x="2223962" y="0"/>
                </a:cubicBezTo>
                <a:cubicBezTo>
                  <a:pt x="2546847" y="-7761"/>
                  <a:pt x="2694990" y="9576"/>
                  <a:pt x="3000380" y="0"/>
                </a:cubicBezTo>
                <a:cubicBezTo>
                  <a:pt x="3305770" y="-9576"/>
                  <a:pt x="3197182" y="30017"/>
                  <a:pt x="3382795" y="0"/>
                </a:cubicBezTo>
                <a:cubicBezTo>
                  <a:pt x="3568408" y="-30017"/>
                  <a:pt x="3789705" y="15075"/>
                  <a:pt x="3962212" y="0"/>
                </a:cubicBezTo>
                <a:cubicBezTo>
                  <a:pt x="4134719" y="-15075"/>
                  <a:pt x="4334446" y="41175"/>
                  <a:pt x="4443128" y="0"/>
                </a:cubicBezTo>
                <a:cubicBezTo>
                  <a:pt x="4551810" y="-41175"/>
                  <a:pt x="4721677" y="42359"/>
                  <a:pt x="4825543" y="0"/>
                </a:cubicBezTo>
                <a:cubicBezTo>
                  <a:pt x="4929410" y="-42359"/>
                  <a:pt x="5179795" y="75642"/>
                  <a:pt x="5503461" y="0"/>
                </a:cubicBezTo>
                <a:cubicBezTo>
                  <a:pt x="5827127" y="-75642"/>
                  <a:pt x="5684855" y="12862"/>
                  <a:pt x="5787375" y="0"/>
                </a:cubicBezTo>
                <a:cubicBezTo>
                  <a:pt x="5889895" y="-12862"/>
                  <a:pt x="5974474" y="18560"/>
                  <a:pt x="6071289" y="0"/>
                </a:cubicBezTo>
                <a:cubicBezTo>
                  <a:pt x="6168104" y="-18560"/>
                  <a:pt x="6431223" y="75479"/>
                  <a:pt x="6749207" y="0"/>
                </a:cubicBezTo>
                <a:cubicBezTo>
                  <a:pt x="7067191" y="-75479"/>
                  <a:pt x="7007484" y="41183"/>
                  <a:pt x="7131622" y="0"/>
                </a:cubicBezTo>
                <a:cubicBezTo>
                  <a:pt x="7255760" y="-41183"/>
                  <a:pt x="7359258" y="27727"/>
                  <a:pt x="7514037" y="0"/>
                </a:cubicBezTo>
                <a:cubicBezTo>
                  <a:pt x="7668816" y="-27727"/>
                  <a:pt x="7962117" y="36733"/>
                  <a:pt x="8290455" y="0"/>
                </a:cubicBezTo>
                <a:cubicBezTo>
                  <a:pt x="8618793" y="-36733"/>
                  <a:pt x="8865853" y="16872"/>
                  <a:pt x="9066874" y="0"/>
                </a:cubicBezTo>
                <a:cubicBezTo>
                  <a:pt x="9267895" y="-16872"/>
                  <a:pt x="9582975" y="11495"/>
                  <a:pt x="10040294" y="0"/>
                </a:cubicBezTo>
                <a:cubicBezTo>
                  <a:pt x="10147743" y="-16922"/>
                  <a:pt x="10240940" y="109872"/>
                  <a:pt x="10230503" y="190209"/>
                </a:cubicBezTo>
                <a:cubicBezTo>
                  <a:pt x="10232276" y="268857"/>
                  <a:pt x="10192234" y="495753"/>
                  <a:pt x="10230503" y="578224"/>
                </a:cubicBezTo>
                <a:cubicBezTo>
                  <a:pt x="10268772" y="660695"/>
                  <a:pt x="10209839" y="846146"/>
                  <a:pt x="10230503" y="951022"/>
                </a:cubicBezTo>
                <a:cubicBezTo>
                  <a:pt x="10214239" y="1082114"/>
                  <a:pt x="10159445" y="1158732"/>
                  <a:pt x="10040294" y="1141231"/>
                </a:cubicBezTo>
                <a:cubicBezTo>
                  <a:pt x="9824622" y="1161313"/>
                  <a:pt x="9567416" y="1141015"/>
                  <a:pt x="9362376" y="1141231"/>
                </a:cubicBezTo>
                <a:cubicBezTo>
                  <a:pt x="9157336" y="1141447"/>
                  <a:pt x="9162745" y="1112166"/>
                  <a:pt x="9078462" y="1141231"/>
                </a:cubicBezTo>
                <a:cubicBezTo>
                  <a:pt x="8994179" y="1170296"/>
                  <a:pt x="8853639" y="1114620"/>
                  <a:pt x="8696047" y="1141231"/>
                </a:cubicBezTo>
                <a:cubicBezTo>
                  <a:pt x="8538456" y="1167842"/>
                  <a:pt x="8500480" y="1138739"/>
                  <a:pt x="8412133" y="1141231"/>
                </a:cubicBezTo>
                <a:cubicBezTo>
                  <a:pt x="8323786" y="1143723"/>
                  <a:pt x="8174531" y="1106141"/>
                  <a:pt x="8029718" y="1141231"/>
                </a:cubicBezTo>
                <a:cubicBezTo>
                  <a:pt x="7884905" y="1176321"/>
                  <a:pt x="7686559" y="1059919"/>
                  <a:pt x="7351800" y="1141231"/>
                </a:cubicBezTo>
                <a:cubicBezTo>
                  <a:pt x="7017041" y="1222543"/>
                  <a:pt x="7112786" y="1114118"/>
                  <a:pt x="6969385" y="1141231"/>
                </a:cubicBezTo>
                <a:cubicBezTo>
                  <a:pt x="6825984" y="1168344"/>
                  <a:pt x="6570496" y="1128359"/>
                  <a:pt x="6389968" y="1141231"/>
                </a:cubicBezTo>
                <a:cubicBezTo>
                  <a:pt x="6209440" y="1154103"/>
                  <a:pt x="6055372" y="1107195"/>
                  <a:pt x="5909052" y="1141231"/>
                </a:cubicBezTo>
                <a:cubicBezTo>
                  <a:pt x="5762732" y="1175267"/>
                  <a:pt x="5716290" y="1127522"/>
                  <a:pt x="5526637" y="1141231"/>
                </a:cubicBezTo>
                <a:cubicBezTo>
                  <a:pt x="5336984" y="1154940"/>
                  <a:pt x="5091876" y="1126361"/>
                  <a:pt x="4750219" y="1141231"/>
                </a:cubicBezTo>
                <a:cubicBezTo>
                  <a:pt x="4408562" y="1156101"/>
                  <a:pt x="4471983" y="1116075"/>
                  <a:pt x="4367804" y="1141231"/>
                </a:cubicBezTo>
                <a:cubicBezTo>
                  <a:pt x="4263625" y="1166387"/>
                  <a:pt x="3888408" y="1104527"/>
                  <a:pt x="3689886" y="1141231"/>
                </a:cubicBezTo>
                <a:cubicBezTo>
                  <a:pt x="3491364" y="1177935"/>
                  <a:pt x="3442053" y="1119391"/>
                  <a:pt x="3307471" y="1141231"/>
                </a:cubicBezTo>
                <a:cubicBezTo>
                  <a:pt x="3172889" y="1163071"/>
                  <a:pt x="3029277" y="1107257"/>
                  <a:pt x="2925056" y="1141231"/>
                </a:cubicBezTo>
                <a:cubicBezTo>
                  <a:pt x="2820836" y="1175205"/>
                  <a:pt x="2406846" y="1068750"/>
                  <a:pt x="2148638" y="1141231"/>
                </a:cubicBezTo>
                <a:cubicBezTo>
                  <a:pt x="1890430" y="1213712"/>
                  <a:pt x="1718501" y="1087448"/>
                  <a:pt x="1470720" y="1141231"/>
                </a:cubicBezTo>
                <a:cubicBezTo>
                  <a:pt x="1222939" y="1195014"/>
                  <a:pt x="1274664" y="1130464"/>
                  <a:pt x="1186806" y="1141231"/>
                </a:cubicBezTo>
                <a:cubicBezTo>
                  <a:pt x="1098948" y="1151998"/>
                  <a:pt x="925927" y="1118660"/>
                  <a:pt x="705890" y="1141231"/>
                </a:cubicBezTo>
                <a:cubicBezTo>
                  <a:pt x="485853" y="1163802"/>
                  <a:pt x="405939" y="1119907"/>
                  <a:pt x="190209" y="1141231"/>
                </a:cubicBezTo>
                <a:cubicBezTo>
                  <a:pt x="74179" y="1132240"/>
                  <a:pt x="4267" y="1064673"/>
                  <a:pt x="0" y="951022"/>
                </a:cubicBezTo>
                <a:cubicBezTo>
                  <a:pt x="-26798" y="777822"/>
                  <a:pt x="13377" y="696110"/>
                  <a:pt x="0" y="585832"/>
                </a:cubicBezTo>
                <a:cubicBezTo>
                  <a:pt x="-13377" y="475554"/>
                  <a:pt x="9870" y="367099"/>
                  <a:pt x="0" y="190209"/>
                </a:cubicBezTo>
                <a:close/>
              </a:path>
            </a:pathLst>
          </a:custGeom>
          <a:solidFill>
            <a:schemeClr val="accent6">
              <a:lumMod val="20000"/>
              <a:lumOff val="80000"/>
            </a:schemeClr>
          </a:solidFill>
          <a:ln w="12700" cap="flat" cmpd="sng" algn="ctr">
            <a:solidFill>
              <a:srgbClr val="F79AF4"/>
            </a:solidFill>
            <a:prstDash val="solid"/>
            <a:miter lim="800000"/>
            <a:extLst>
              <a:ext uri="{C807C97D-BFC1-408E-A445-0C87EB9F89A2}">
                <ask:lineSketchStyleProps xmlns="" xmlns:ask="http://schemas.microsoft.com/office/drawing/2018/sketchyshapes" sd="3444377824">
                  <a:custGeom>
                    <a:avLst/>
                    <a:gdLst>
                      <a:gd name="connsiteX0" fmla="*/ 0 w 6667499"/>
                      <a:gd name="connsiteY0" fmla="*/ 192775 h 1156630"/>
                      <a:gd name="connsiteX1" fmla="*/ 123964 w 6667499"/>
                      <a:gd name="connsiteY1" fmla="*/ 0 h 1156630"/>
                      <a:gd name="connsiteX2" fmla="*/ 308998 w 6667499"/>
                      <a:gd name="connsiteY2" fmla="*/ 0 h 1156630"/>
                      <a:gd name="connsiteX3" fmla="*/ 622425 w 6667499"/>
                      <a:gd name="connsiteY3" fmla="*/ 0 h 1156630"/>
                      <a:gd name="connsiteX4" fmla="*/ 871655 w 6667499"/>
                      <a:gd name="connsiteY4" fmla="*/ 0 h 1156630"/>
                      <a:gd name="connsiteX5" fmla="*/ 1185081 w 6667499"/>
                      <a:gd name="connsiteY5" fmla="*/ 0 h 1156630"/>
                      <a:gd name="connsiteX6" fmla="*/ 1434311 w 6667499"/>
                      <a:gd name="connsiteY6" fmla="*/ 0 h 1156630"/>
                      <a:gd name="connsiteX7" fmla="*/ 1811933 w 6667499"/>
                      <a:gd name="connsiteY7" fmla="*/ 0 h 1156630"/>
                      <a:gd name="connsiteX8" fmla="*/ 2061164 w 6667499"/>
                      <a:gd name="connsiteY8" fmla="*/ 0 h 1156630"/>
                      <a:gd name="connsiteX9" fmla="*/ 2374590 w 6667499"/>
                      <a:gd name="connsiteY9" fmla="*/ 0 h 1156630"/>
                      <a:gd name="connsiteX10" fmla="*/ 2752212 w 6667499"/>
                      <a:gd name="connsiteY10" fmla="*/ 0 h 1156630"/>
                      <a:gd name="connsiteX11" fmla="*/ 3129833 w 6667499"/>
                      <a:gd name="connsiteY11" fmla="*/ 0 h 1156630"/>
                      <a:gd name="connsiteX12" fmla="*/ 3635846 w 6667499"/>
                      <a:gd name="connsiteY12" fmla="*/ 0 h 1156630"/>
                      <a:gd name="connsiteX13" fmla="*/ 4077664 w 6667499"/>
                      <a:gd name="connsiteY13" fmla="*/ 0 h 1156630"/>
                      <a:gd name="connsiteX14" fmla="*/ 4262699 w 6667499"/>
                      <a:gd name="connsiteY14" fmla="*/ 0 h 1156630"/>
                      <a:gd name="connsiteX15" fmla="*/ 4768712 w 6667499"/>
                      <a:gd name="connsiteY15" fmla="*/ 0 h 1156630"/>
                      <a:gd name="connsiteX16" fmla="*/ 5274725 w 6667499"/>
                      <a:gd name="connsiteY16" fmla="*/ 0 h 1156630"/>
                      <a:gd name="connsiteX17" fmla="*/ 5523955 w 6667499"/>
                      <a:gd name="connsiteY17" fmla="*/ 0 h 1156630"/>
                      <a:gd name="connsiteX18" fmla="*/ 6029968 w 6667499"/>
                      <a:gd name="connsiteY18" fmla="*/ 0 h 1156630"/>
                      <a:gd name="connsiteX19" fmla="*/ 6543534 w 6667499"/>
                      <a:gd name="connsiteY19" fmla="*/ 0 h 1156630"/>
                      <a:gd name="connsiteX20" fmla="*/ 6667499 w 6667499"/>
                      <a:gd name="connsiteY20" fmla="*/ 192775 h 1156630"/>
                      <a:gd name="connsiteX21" fmla="*/ 6667499 w 6667499"/>
                      <a:gd name="connsiteY21" fmla="*/ 562893 h 1156630"/>
                      <a:gd name="connsiteX22" fmla="*/ 6667499 w 6667499"/>
                      <a:gd name="connsiteY22" fmla="*/ 963854 h 1156630"/>
                      <a:gd name="connsiteX23" fmla="*/ 6543534 w 6667499"/>
                      <a:gd name="connsiteY23" fmla="*/ 1156630 h 1156630"/>
                      <a:gd name="connsiteX24" fmla="*/ 6101716 w 6667499"/>
                      <a:gd name="connsiteY24" fmla="*/ 1156630 h 1156630"/>
                      <a:gd name="connsiteX25" fmla="*/ 5788290 w 6667499"/>
                      <a:gd name="connsiteY25" fmla="*/ 1156630 h 1156630"/>
                      <a:gd name="connsiteX26" fmla="*/ 5603256 w 6667499"/>
                      <a:gd name="connsiteY26" fmla="*/ 1156630 h 1156630"/>
                      <a:gd name="connsiteX27" fmla="*/ 5418221 w 6667499"/>
                      <a:gd name="connsiteY27" fmla="*/ 1156630 h 1156630"/>
                      <a:gd name="connsiteX28" fmla="*/ 5168991 w 6667499"/>
                      <a:gd name="connsiteY28" fmla="*/ 1156630 h 1156630"/>
                      <a:gd name="connsiteX29" fmla="*/ 4919761 w 6667499"/>
                      <a:gd name="connsiteY29" fmla="*/ 1156630 h 1156630"/>
                      <a:gd name="connsiteX30" fmla="*/ 4670530 w 6667499"/>
                      <a:gd name="connsiteY30" fmla="*/ 1156630 h 1156630"/>
                      <a:gd name="connsiteX31" fmla="*/ 4164517 w 6667499"/>
                      <a:gd name="connsiteY31" fmla="*/ 1156630 h 1156630"/>
                      <a:gd name="connsiteX32" fmla="*/ 3722700 w 6667499"/>
                      <a:gd name="connsiteY32" fmla="*/ 1156630 h 1156630"/>
                      <a:gd name="connsiteX33" fmla="*/ 3409273 w 6667499"/>
                      <a:gd name="connsiteY33" fmla="*/ 1156630 h 1156630"/>
                      <a:gd name="connsiteX34" fmla="*/ 3095847 w 6667499"/>
                      <a:gd name="connsiteY34" fmla="*/ 1156630 h 1156630"/>
                      <a:gd name="connsiteX35" fmla="*/ 2910813 w 6667499"/>
                      <a:gd name="connsiteY35" fmla="*/ 1156630 h 1156630"/>
                      <a:gd name="connsiteX36" fmla="*/ 2468995 w 6667499"/>
                      <a:gd name="connsiteY36" fmla="*/ 1156630 h 1156630"/>
                      <a:gd name="connsiteX37" fmla="*/ 2027177 w 6667499"/>
                      <a:gd name="connsiteY37" fmla="*/ 1156630 h 1156630"/>
                      <a:gd name="connsiteX38" fmla="*/ 1585360 w 6667499"/>
                      <a:gd name="connsiteY38" fmla="*/ 1156630 h 1156630"/>
                      <a:gd name="connsiteX39" fmla="*/ 1143543 w 6667499"/>
                      <a:gd name="connsiteY39" fmla="*/ 1156630 h 1156630"/>
                      <a:gd name="connsiteX40" fmla="*/ 701725 w 6667499"/>
                      <a:gd name="connsiteY40" fmla="*/ 1156630 h 1156630"/>
                      <a:gd name="connsiteX41" fmla="*/ 123964 w 6667499"/>
                      <a:gd name="connsiteY41" fmla="*/ 1156630 h 1156630"/>
                      <a:gd name="connsiteX42" fmla="*/ 0 w 6667499"/>
                      <a:gd name="connsiteY42" fmla="*/ 963854 h 1156630"/>
                      <a:gd name="connsiteX43" fmla="*/ 0 w 6667499"/>
                      <a:gd name="connsiteY43" fmla="*/ 570603 h 1156630"/>
                      <a:gd name="connsiteX44" fmla="*/ 0 w 6667499"/>
                      <a:gd name="connsiteY44" fmla="*/ 192775 h 1156630"/>
                      <a:gd name="connsiteX0" fmla="*/ 0 w 6667499"/>
                      <a:gd name="connsiteY0" fmla="*/ 192775 h 1156630"/>
                      <a:gd name="connsiteX1" fmla="*/ 123964 w 6667499"/>
                      <a:gd name="connsiteY1" fmla="*/ 0 h 1156630"/>
                      <a:gd name="connsiteX2" fmla="*/ 565782 w 6667499"/>
                      <a:gd name="connsiteY2" fmla="*/ 0 h 1156630"/>
                      <a:gd name="connsiteX3" fmla="*/ 1007599 w 6667499"/>
                      <a:gd name="connsiteY3" fmla="*/ 0 h 1156630"/>
                      <a:gd name="connsiteX4" fmla="*/ 1449416 w 6667499"/>
                      <a:gd name="connsiteY4" fmla="*/ 0 h 1156630"/>
                      <a:gd name="connsiteX5" fmla="*/ 1955429 w 6667499"/>
                      <a:gd name="connsiteY5" fmla="*/ 0 h 1156630"/>
                      <a:gd name="connsiteX6" fmla="*/ 2204660 w 6667499"/>
                      <a:gd name="connsiteY6" fmla="*/ 0 h 1156630"/>
                      <a:gd name="connsiteX7" fmla="*/ 2582282 w 6667499"/>
                      <a:gd name="connsiteY7" fmla="*/ 0 h 1156630"/>
                      <a:gd name="connsiteX8" fmla="*/ 2895708 w 6667499"/>
                      <a:gd name="connsiteY8" fmla="*/ 0 h 1156630"/>
                      <a:gd name="connsiteX9" fmla="*/ 3144938 w 6667499"/>
                      <a:gd name="connsiteY9" fmla="*/ 0 h 1156630"/>
                      <a:gd name="connsiteX10" fmla="*/ 3586756 w 6667499"/>
                      <a:gd name="connsiteY10" fmla="*/ 0 h 1156630"/>
                      <a:gd name="connsiteX11" fmla="*/ 3771790 w 6667499"/>
                      <a:gd name="connsiteY11" fmla="*/ 0 h 1156630"/>
                      <a:gd name="connsiteX12" fmla="*/ 3956825 w 6667499"/>
                      <a:gd name="connsiteY12" fmla="*/ 0 h 1156630"/>
                      <a:gd name="connsiteX13" fmla="*/ 4398643 w 6667499"/>
                      <a:gd name="connsiteY13" fmla="*/ 0 h 1156630"/>
                      <a:gd name="connsiteX14" fmla="*/ 4647873 w 6667499"/>
                      <a:gd name="connsiteY14" fmla="*/ 0 h 1156630"/>
                      <a:gd name="connsiteX15" fmla="*/ 4897103 w 6667499"/>
                      <a:gd name="connsiteY15" fmla="*/ 0 h 1156630"/>
                      <a:gd name="connsiteX16" fmla="*/ 5403116 w 6667499"/>
                      <a:gd name="connsiteY16" fmla="*/ 0 h 1156630"/>
                      <a:gd name="connsiteX17" fmla="*/ 5909130 w 6667499"/>
                      <a:gd name="connsiteY17" fmla="*/ 0 h 1156630"/>
                      <a:gd name="connsiteX18" fmla="*/ 6543534 w 6667499"/>
                      <a:gd name="connsiteY18" fmla="*/ 0 h 1156630"/>
                      <a:gd name="connsiteX19" fmla="*/ 6667499 w 6667499"/>
                      <a:gd name="connsiteY19" fmla="*/ 192775 h 1156630"/>
                      <a:gd name="connsiteX20" fmla="*/ 6667499 w 6667499"/>
                      <a:gd name="connsiteY20" fmla="*/ 586026 h 1156630"/>
                      <a:gd name="connsiteX21" fmla="*/ 6667499 w 6667499"/>
                      <a:gd name="connsiteY21" fmla="*/ 963854 h 1156630"/>
                      <a:gd name="connsiteX22" fmla="*/ 6543534 w 6667499"/>
                      <a:gd name="connsiteY22" fmla="*/ 1156630 h 1156630"/>
                      <a:gd name="connsiteX23" fmla="*/ 6101716 w 6667499"/>
                      <a:gd name="connsiteY23" fmla="*/ 1156630 h 1156630"/>
                      <a:gd name="connsiteX24" fmla="*/ 5916682 w 6667499"/>
                      <a:gd name="connsiteY24" fmla="*/ 1156630 h 1156630"/>
                      <a:gd name="connsiteX25" fmla="*/ 5667451 w 6667499"/>
                      <a:gd name="connsiteY25" fmla="*/ 1156630 h 1156630"/>
                      <a:gd name="connsiteX26" fmla="*/ 5482417 w 6667499"/>
                      <a:gd name="connsiteY26" fmla="*/ 1156630 h 1156630"/>
                      <a:gd name="connsiteX27" fmla="*/ 5233187 w 6667499"/>
                      <a:gd name="connsiteY27" fmla="*/ 1156630 h 1156630"/>
                      <a:gd name="connsiteX28" fmla="*/ 4791369 w 6667499"/>
                      <a:gd name="connsiteY28" fmla="*/ 1156630 h 1156630"/>
                      <a:gd name="connsiteX29" fmla="*/ 4542139 w 6667499"/>
                      <a:gd name="connsiteY29" fmla="*/ 1156630 h 1156630"/>
                      <a:gd name="connsiteX30" fmla="*/ 4164517 w 6667499"/>
                      <a:gd name="connsiteY30" fmla="*/ 1156630 h 1156630"/>
                      <a:gd name="connsiteX31" fmla="*/ 3851091 w 6667499"/>
                      <a:gd name="connsiteY31" fmla="*/ 1156630 h 1156630"/>
                      <a:gd name="connsiteX32" fmla="*/ 3601860 w 6667499"/>
                      <a:gd name="connsiteY32" fmla="*/ 1156630 h 1156630"/>
                      <a:gd name="connsiteX33" fmla="*/ 3095847 w 6667499"/>
                      <a:gd name="connsiteY33" fmla="*/ 1156630 h 1156630"/>
                      <a:gd name="connsiteX34" fmla="*/ 2846617 w 6667499"/>
                      <a:gd name="connsiteY34" fmla="*/ 1156630 h 1156630"/>
                      <a:gd name="connsiteX35" fmla="*/ 2404799 w 6667499"/>
                      <a:gd name="connsiteY35" fmla="*/ 1156630 h 1156630"/>
                      <a:gd name="connsiteX36" fmla="*/ 2155569 w 6667499"/>
                      <a:gd name="connsiteY36" fmla="*/ 1156630 h 1156630"/>
                      <a:gd name="connsiteX37" fmla="*/ 1906339 w 6667499"/>
                      <a:gd name="connsiteY37" fmla="*/ 1156630 h 1156630"/>
                      <a:gd name="connsiteX38" fmla="*/ 1400326 w 6667499"/>
                      <a:gd name="connsiteY38" fmla="*/ 1156630 h 1156630"/>
                      <a:gd name="connsiteX39" fmla="*/ 958508 w 6667499"/>
                      <a:gd name="connsiteY39" fmla="*/ 1156630 h 1156630"/>
                      <a:gd name="connsiteX40" fmla="*/ 773473 w 6667499"/>
                      <a:gd name="connsiteY40" fmla="*/ 1156630 h 1156630"/>
                      <a:gd name="connsiteX41" fmla="*/ 460047 w 6667499"/>
                      <a:gd name="connsiteY41" fmla="*/ 1156630 h 1156630"/>
                      <a:gd name="connsiteX42" fmla="*/ 123964 w 6667499"/>
                      <a:gd name="connsiteY42" fmla="*/ 1156630 h 1156630"/>
                      <a:gd name="connsiteX43" fmla="*/ 0 w 6667499"/>
                      <a:gd name="connsiteY43" fmla="*/ 963854 h 1156630"/>
                      <a:gd name="connsiteX44" fmla="*/ 0 w 6667499"/>
                      <a:gd name="connsiteY44" fmla="*/ 593736 h 1156630"/>
                      <a:gd name="connsiteX45" fmla="*/ 0 w 6667499"/>
                      <a:gd name="connsiteY45" fmla="*/ 192775 h 115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499" h="1156630" fill="none" extrusionOk="0">
                        <a:moveTo>
                          <a:pt x="0" y="192775"/>
                        </a:moveTo>
                        <a:cubicBezTo>
                          <a:pt x="20352" y="61748"/>
                          <a:pt x="42589" y="22513"/>
                          <a:pt x="123964" y="0"/>
                        </a:cubicBezTo>
                        <a:cubicBezTo>
                          <a:pt x="203007" y="-23226"/>
                          <a:pt x="251412" y="12272"/>
                          <a:pt x="308998" y="0"/>
                        </a:cubicBezTo>
                        <a:cubicBezTo>
                          <a:pt x="363622" y="2764"/>
                          <a:pt x="485083" y="38066"/>
                          <a:pt x="622425" y="0"/>
                        </a:cubicBezTo>
                        <a:cubicBezTo>
                          <a:pt x="736626" y="-31894"/>
                          <a:pt x="807135" y="-2962"/>
                          <a:pt x="871655" y="0"/>
                        </a:cubicBezTo>
                        <a:cubicBezTo>
                          <a:pt x="944105" y="-1236"/>
                          <a:pt x="1080591" y="9758"/>
                          <a:pt x="1185081" y="0"/>
                        </a:cubicBezTo>
                        <a:cubicBezTo>
                          <a:pt x="1317041" y="-13242"/>
                          <a:pt x="1353956" y="16688"/>
                          <a:pt x="1434311" y="0"/>
                        </a:cubicBezTo>
                        <a:cubicBezTo>
                          <a:pt x="1463805" y="11991"/>
                          <a:pt x="1623399" y="59934"/>
                          <a:pt x="1811933" y="0"/>
                        </a:cubicBezTo>
                        <a:cubicBezTo>
                          <a:pt x="1989383" y="-63584"/>
                          <a:pt x="1935645" y="41023"/>
                          <a:pt x="2061164" y="0"/>
                        </a:cubicBezTo>
                        <a:cubicBezTo>
                          <a:pt x="2166320" y="-32728"/>
                          <a:pt x="2259888" y="2013"/>
                          <a:pt x="2374590" y="0"/>
                        </a:cubicBezTo>
                        <a:cubicBezTo>
                          <a:pt x="2480636" y="23018"/>
                          <a:pt x="2558480" y="58807"/>
                          <a:pt x="2752212" y="0"/>
                        </a:cubicBezTo>
                        <a:cubicBezTo>
                          <a:pt x="2915373" y="-72109"/>
                          <a:pt x="2949214" y="29931"/>
                          <a:pt x="3129833" y="0"/>
                        </a:cubicBezTo>
                        <a:cubicBezTo>
                          <a:pt x="3351196" y="-35652"/>
                          <a:pt x="3510387" y="75790"/>
                          <a:pt x="3635846" y="0"/>
                        </a:cubicBezTo>
                        <a:cubicBezTo>
                          <a:pt x="3824327" y="-92351"/>
                          <a:pt x="3854505" y="-7353"/>
                          <a:pt x="4077664" y="0"/>
                        </a:cubicBezTo>
                        <a:cubicBezTo>
                          <a:pt x="4296436" y="1824"/>
                          <a:pt x="4173613" y="38286"/>
                          <a:pt x="4262699" y="0"/>
                        </a:cubicBezTo>
                        <a:cubicBezTo>
                          <a:pt x="4390109" y="-22735"/>
                          <a:pt x="4540199" y="28692"/>
                          <a:pt x="4768712" y="0"/>
                        </a:cubicBezTo>
                        <a:cubicBezTo>
                          <a:pt x="4945413" y="-80262"/>
                          <a:pt x="5046352" y="68641"/>
                          <a:pt x="5274725" y="0"/>
                        </a:cubicBezTo>
                        <a:cubicBezTo>
                          <a:pt x="5486691" y="-34286"/>
                          <a:pt x="5462810" y="49774"/>
                          <a:pt x="5523955" y="0"/>
                        </a:cubicBezTo>
                        <a:cubicBezTo>
                          <a:pt x="5611634" y="-73228"/>
                          <a:pt x="5831940" y="3615"/>
                          <a:pt x="6029968" y="0"/>
                        </a:cubicBezTo>
                        <a:cubicBezTo>
                          <a:pt x="6235122" y="-5346"/>
                          <a:pt x="6342144" y="9129"/>
                          <a:pt x="6543534" y="0"/>
                        </a:cubicBezTo>
                        <a:cubicBezTo>
                          <a:pt x="6604288" y="-6421"/>
                          <a:pt x="6658232" y="87482"/>
                          <a:pt x="6667499" y="192775"/>
                        </a:cubicBezTo>
                        <a:cubicBezTo>
                          <a:pt x="6693285" y="364048"/>
                          <a:pt x="6661145" y="401496"/>
                          <a:pt x="6667499" y="562893"/>
                        </a:cubicBezTo>
                        <a:cubicBezTo>
                          <a:pt x="6669580" y="725357"/>
                          <a:pt x="6639263" y="880466"/>
                          <a:pt x="6667499" y="963854"/>
                        </a:cubicBezTo>
                        <a:cubicBezTo>
                          <a:pt x="6676535" y="1046834"/>
                          <a:pt x="6605217" y="1173075"/>
                          <a:pt x="6543534" y="1156630"/>
                        </a:cubicBezTo>
                        <a:cubicBezTo>
                          <a:pt x="6334331" y="1230280"/>
                          <a:pt x="6223143" y="1113721"/>
                          <a:pt x="6101716" y="1156630"/>
                        </a:cubicBezTo>
                        <a:cubicBezTo>
                          <a:pt x="5966975" y="1173834"/>
                          <a:pt x="5870031" y="1148477"/>
                          <a:pt x="5788290" y="1156630"/>
                        </a:cubicBezTo>
                        <a:cubicBezTo>
                          <a:pt x="5710805" y="1180301"/>
                          <a:pt x="5696648" y="1147227"/>
                          <a:pt x="5603256" y="1156630"/>
                        </a:cubicBezTo>
                        <a:cubicBezTo>
                          <a:pt x="5519245" y="1167029"/>
                          <a:pt x="5484321" y="1127353"/>
                          <a:pt x="5418221" y="1156630"/>
                        </a:cubicBezTo>
                        <a:cubicBezTo>
                          <a:pt x="5342831" y="1193936"/>
                          <a:pt x="5295310" y="1147859"/>
                          <a:pt x="5168991" y="1156630"/>
                        </a:cubicBezTo>
                        <a:cubicBezTo>
                          <a:pt x="5059925" y="1166646"/>
                          <a:pt x="5016765" y="1149054"/>
                          <a:pt x="4919761" y="1156630"/>
                        </a:cubicBezTo>
                        <a:cubicBezTo>
                          <a:pt x="4825247" y="1183999"/>
                          <a:pt x="4729438" y="1137349"/>
                          <a:pt x="4670530" y="1156630"/>
                        </a:cubicBezTo>
                        <a:cubicBezTo>
                          <a:pt x="4616816" y="1168017"/>
                          <a:pt x="4423511" y="1117663"/>
                          <a:pt x="4164517" y="1156630"/>
                        </a:cubicBezTo>
                        <a:cubicBezTo>
                          <a:pt x="3913602" y="1205599"/>
                          <a:pt x="3887856" y="1134298"/>
                          <a:pt x="3722700" y="1156630"/>
                        </a:cubicBezTo>
                        <a:cubicBezTo>
                          <a:pt x="3557176" y="1160503"/>
                          <a:pt x="3509727" y="1135073"/>
                          <a:pt x="3409273" y="1156630"/>
                        </a:cubicBezTo>
                        <a:cubicBezTo>
                          <a:pt x="3301615" y="1187356"/>
                          <a:pt x="3169421" y="1141979"/>
                          <a:pt x="3095847" y="1156630"/>
                        </a:cubicBezTo>
                        <a:cubicBezTo>
                          <a:pt x="3024407" y="1186045"/>
                          <a:pt x="2973288" y="1150394"/>
                          <a:pt x="2910813" y="1156630"/>
                        </a:cubicBezTo>
                        <a:cubicBezTo>
                          <a:pt x="2847645" y="1182735"/>
                          <a:pt x="2556714" y="1165056"/>
                          <a:pt x="2468995" y="1156630"/>
                        </a:cubicBezTo>
                        <a:cubicBezTo>
                          <a:pt x="2338884" y="1191177"/>
                          <a:pt x="2097898" y="1073888"/>
                          <a:pt x="2027177" y="1156630"/>
                        </a:cubicBezTo>
                        <a:cubicBezTo>
                          <a:pt x="1983042" y="1230586"/>
                          <a:pt x="1768918" y="1124418"/>
                          <a:pt x="1585360" y="1156630"/>
                        </a:cubicBezTo>
                        <a:cubicBezTo>
                          <a:pt x="1419286" y="1191221"/>
                          <a:pt x="1341652" y="1156302"/>
                          <a:pt x="1143543" y="1156630"/>
                        </a:cubicBezTo>
                        <a:cubicBezTo>
                          <a:pt x="940779" y="1152806"/>
                          <a:pt x="823071" y="1083944"/>
                          <a:pt x="701725" y="1156630"/>
                        </a:cubicBezTo>
                        <a:cubicBezTo>
                          <a:pt x="600179" y="1198253"/>
                          <a:pt x="343846" y="1097145"/>
                          <a:pt x="123964" y="1156630"/>
                        </a:cubicBezTo>
                        <a:cubicBezTo>
                          <a:pt x="39285" y="1141711"/>
                          <a:pt x="13109" y="1088508"/>
                          <a:pt x="0" y="963854"/>
                        </a:cubicBezTo>
                        <a:cubicBezTo>
                          <a:pt x="-27533" y="809921"/>
                          <a:pt x="714" y="664884"/>
                          <a:pt x="0" y="570603"/>
                        </a:cubicBezTo>
                        <a:cubicBezTo>
                          <a:pt x="8530" y="472726"/>
                          <a:pt x="-750" y="310152"/>
                          <a:pt x="0" y="192775"/>
                        </a:cubicBezTo>
                        <a:close/>
                      </a:path>
                      <a:path w="6667499" h="1156630" stroke="0" extrusionOk="0">
                        <a:moveTo>
                          <a:pt x="0" y="192775"/>
                        </a:moveTo>
                        <a:cubicBezTo>
                          <a:pt x="-17047" y="73458"/>
                          <a:pt x="61233" y="12896"/>
                          <a:pt x="123964" y="0"/>
                        </a:cubicBezTo>
                        <a:cubicBezTo>
                          <a:pt x="217305" y="-92970"/>
                          <a:pt x="422690" y="5495"/>
                          <a:pt x="565782" y="0"/>
                        </a:cubicBezTo>
                        <a:cubicBezTo>
                          <a:pt x="725068" y="3165"/>
                          <a:pt x="847864" y="22061"/>
                          <a:pt x="1007599" y="0"/>
                        </a:cubicBezTo>
                        <a:cubicBezTo>
                          <a:pt x="1161041" y="-17802"/>
                          <a:pt x="1240327" y="17683"/>
                          <a:pt x="1449416" y="0"/>
                        </a:cubicBezTo>
                        <a:cubicBezTo>
                          <a:pt x="1652841" y="-33462"/>
                          <a:pt x="1729900" y="646"/>
                          <a:pt x="1955429" y="0"/>
                        </a:cubicBezTo>
                        <a:cubicBezTo>
                          <a:pt x="2155170" y="-13370"/>
                          <a:pt x="2075267" y="45531"/>
                          <a:pt x="2204660" y="0"/>
                        </a:cubicBezTo>
                        <a:cubicBezTo>
                          <a:pt x="2331165" y="-26137"/>
                          <a:pt x="2468558" y="-5481"/>
                          <a:pt x="2582282" y="0"/>
                        </a:cubicBezTo>
                        <a:cubicBezTo>
                          <a:pt x="2688751" y="1952"/>
                          <a:pt x="2813468" y="33365"/>
                          <a:pt x="2895708" y="0"/>
                        </a:cubicBezTo>
                        <a:cubicBezTo>
                          <a:pt x="2979531" y="-23913"/>
                          <a:pt x="3069839" y="46545"/>
                          <a:pt x="3144938" y="0"/>
                        </a:cubicBezTo>
                        <a:cubicBezTo>
                          <a:pt x="3210667" y="-2259"/>
                          <a:pt x="3370339" y="73617"/>
                          <a:pt x="3586756" y="0"/>
                        </a:cubicBezTo>
                        <a:cubicBezTo>
                          <a:pt x="3795993" y="-60332"/>
                          <a:pt x="3699218" y="30334"/>
                          <a:pt x="3771790" y="0"/>
                        </a:cubicBezTo>
                        <a:cubicBezTo>
                          <a:pt x="3834110" y="-11431"/>
                          <a:pt x="3882847" y="27492"/>
                          <a:pt x="3956825" y="0"/>
                        </a:cubicBezTo>
                        <a:cubicBezTo>
                          <a:pt x="4034251" y="19548"/>
                          <a:pt x="4183893" y="50406"/>
                          <a:pt x="4398643" y="0"/>
                        </a:cubicBezTo>
                        <a:cubicBezTo>
                          <a:pt x="4603451" y="-71225"/>
                          <a:pt x="4561901" y="24968"/>
                          <a:pt x="4647873" y="0"/>
                        </a:cubicBezTo>
                        <a:cubicBezTo>
                          <a:pt x="4726304" y="-37777"/>
                          <a:pt x="4794412" y="24686"/>
                          <a:pt x="4897103" y="0"/>
                        </a:cubicBezTo>
                        <a:cubicBezTo>
                          <a:pt x="4981885" y="-31538"/>
                          <a:pt x="5162777" y="36986"/>
                          <a:pt x="5403116" y="0"/>
                        </a:cubicBezTo>
                        <a:cubicBezTo>
                          <a:pt x="5616012" y="-27598"/>
                          <a:pt x="5783792" y="17107"/>
                          <a:pt x="5909130" y="0"/>
                        </a:cubicBezTo>
                        <a:cubicBezTo>
                          <a:pt x="5986515" y="-19598"/>
                          <a:pt x="6260966" y="23748"/>
                          <a:pt x="6543534" y="0"/>
                        </a:cubicBezTo>
                        <a:cubicBezTo>
                          <a:pt x="6618975" y="-24012"/>
                          <a:pt x="6678532" y="124142"/>
                          <a:pt x="6667499" y="192775"/>
                        </a:cubicBezTo>
                        <a:cubicBezTo>
                          <a:pt x="6673138" y="286822"/>
                          <a:pt x="6642588" y="508115"/>
                          <a:pt x="6667499" y="586026"/>
                        </a:cubicBezTo>
                        <a:cubicBezTo>
                          <a:pt x="6705909" y="683976"/>
                          <a:pt x="6646952" y="871329"/>
                          <a:pt x="6667499" y="963854"/>
                        </a:cubicBezTo>
                        <a:cubicBezTo>
                          <a:pt x="6667549" y="1101602"/>
                          <a:pt x="6611519" y="1179885"/>
                          <a:pt x="6543534" y="1156630"/>
                        </a:cubicBezTo>
                        <a:cubicBezTo>
                          <a:pt x="6442882" y="1174413"/>
                          <a:pt x="6233595" y="1148728"/>
                          <a:pt x="6101716" y="1156630"/>
                        </a:cubicBezTo>
                        <a:cubicBezTo>
                          <a:pt x="5967321" y="1156327"/>
                          <a:pt x="5980185" y="1129646"/>
                          <a:pt x="5916682" y="1156630"/>
                        </a:cubicBezTo>
                        <a:cubicBezTo>
                          <a:pt x="5853364" y="1198588"/>
                          <a:pt x="5774189" y="1146887"/>
                          <a:pt x="5667451" y="1156630"/>
                        </a:cubicBezTo>
                        <a:cubicBezTo>
                          <a:pt x="5563006" y="1181089"/>
                          <a:pt x="5544713" y="1162342"/>
                          <a:pt x="5482417" y="1156630"/>
                        </a:cubicBezTo>
                        <a:cubicBezTo>
                          <a:pt x="5423898" y="1170123"/>
                          <a:pt x="5348591" y="1122461"/>
                          <a:pt x="5233187" y="1156630"/>
                        </a:cubicBezTo>
                        <a:cubicBezTo>
                          <a:pt x="5110600" y="1185994"/>
                          <a:pt x="5019246" y="1057826"/>
                          <a:pt x="4791369" y="1156630"/>
                        </a:cubicBezTo>
                        <a:cubicBezTo>
                          <a:pt x="4577303" y="1235999"/>
                          <a:pt x="4623129" y="1120224"/>
                          <a:pt x="4542139" y="1156630"/>
                        </a:cubicBezTo>
                        <a:cubicBezTo>
                          <a:pt x="4452011" y="1188104"/>
                          <a:pt x="4303220" y="1141940"/>
                          <a:pt x="4164517" y="1156630"/>
                        </a:cubicBezTo>
                        <a:cubicBezTo>
                          <a:pt x="4040962" y="1171737"/>
                          <a:pt x="3971464" y="1122185"/>
                          <a:pt x="3851091" y="1156630"/>
                        </a:cubicBezTo>
                        <a:cubicBezTo>
                          <a:pt x="3738769" y="1192080"/>
                          <a:pt x="3734593" y="1152744"/>
                          <a:pt x="3601860" y="1156630"/>
                        </a:cubicBezTo>
                        <a:cubicBezTo>
                          <a:pt x="3483348" y="1154448"/>
                          <a:pt x="3326758" y="1139833"/>
                          <a:pt x="3095847" y="1156630"/>
                        </a:cubicBezTo>
                        <a:cubicBezTo>
                          <a:pt x="2872056" y="1172638"/>
                          <a:pt x="2904749" y="1131064"/>
                          <a:pt x="2846617" y="1156630"/>
                        </a:cubicBezTo>
                        <a:cubicBezTo>
                          <a:pt x="2748498" y="1181466"/>
                          <a:pt x="2527077" y="1145075"/>
                          <a:pt x="2404799" y="1156630"/>
                        </a:cubicBezTo>
                        <a:cubicBezTo>
                          <a:pt x="2271247" y="1211058"/>
                          <a:pt x="2249308" y="1153333"/>
                          <a:pt x="2155569" y="1156630"/>
                        </a:cubicBezTo>
                        <a:cubicBezTo>
                          <a:pt x="2076278" y="1184824"/>
                          <a:pt x="1975638" y="1119119"/>
                          <a:pt x="1906339" y="1156630"/>
                        </a:cubicBezTo>
                        <a:cubicBezTo>
                          <a:pt x="1813351" y="1217590"/>
                          <a:pt x="1560018" y="1042804"/>
                          <a:pt x="1400326" y="1156630"/>
                        </a:cubicBezTo>
                        <a:cubicBezTo>
                          <a:pt x="1207297" y="1228552"/>
                          <a:pt x="1118556" y="1120153"/>
                          <a:pt x="958508" y="1156630"/>
                        </a:cubicBezTo>
                        <a:cubicBezTo>
                          <a:pt x="807422" y="1207678"/>
                          <a:pt x="837909" y="1153382"/>
                          <a:pt x="773473" y="1156630"/>
                        </a:cubicBezTo>
                        <a:cubicBezTo>
                          <a:pt x="720872" y="1135096"/>
                          <a:pt x="604243" y="1102152"/>
                          <a:pt x="460047" y="1156630"/>
                        </a:cubicBezTo>
                        <a:cubicBezTo>
                          <a:pt x="317840" y="1167349"/>
                          <a:pt x="268776" y="1140374"/>
                          <a:pt x="123964" y="1156630"/>
                        </a:cubicBezTo>
                        <a:cubicBezTo>
                          <a:pt x="46594" y="1143618"/>
                          <a:pt x="3927" y="1086988"/>
                          <a:pt x="0" y="963854"/>
                        </a:cubicBezTo>
                        <a:cubicBezTo>
                          <a:pt x="-9321" y="777732"/>
                          <a:pt x="-1071" y="712633"/>
                          <a:pt x="0" y="593736"/>
                        </a:cubicBezTo>
                        <a:cubicBezTo>
                          <a:pt x="-10707" y="484258"/>
                          <a:pt x="-6015" y="397080"/>
                          <a:pt x="0" y="192775"/>
                        </a:cubicBezTo>
                        <a:close/>
                      </a:path>
                      <a:path w="6667499" h="1156630" fill="none" stroke="0" extrusionOk="0">
                        <a:moveTo>
                          <a:pt x="0" y="192775"/>
                        </a:moveTo>
                        <a:cubicBezTo>
                          <a:pt x="-861" y="68724"/>
                          <a:pt x="59107" y="9606"/>
                          <a:pt x="123964" y="0"/>
                        </a:cubicBezTo>
                        <a:cubicBezTo>
                          <a:pt x="197497" y="-14826"/>
                          <a:pt x="261364" y="12338"/>
                          <a:pt x="308998" y="0"/>
                        </a:cubicBezTo>
                        <a:cubicBezTo>
                          <a:pt x="346452" y="2039"/>
                          <a:pt x="521288" y="61739"/>
                          <a:pt x="622425" y="0"/>
                        </a:cubicBezTo>
                        <a:cubicBezTo>
                          <a:pt x="736641" y="-32464"/>
                          <a:pt x="789085" y="2386"/>
                          <a:pt x="871655" y="0"/>
                        </a:cubicBezTo>
                        <a:cubicBezTo>
                          <a:pt x="933767" y="-10434"/>
                          <a:pt x="1060658" y="11968"/>
                          <a:pt x="1185081" y="0"/>
                        </a:cubicBezTo>
                        <a:cubicBezTo>
                          <a:pt x="1322306" y="-17804"/>
                          <a:pt x="1368001" y="2894"/>
                          <a:pt x="1434311" y="0"/>
                        </a:cubicBezTo>
                        <a:cubicBezTo>
                          <a:pt x="1526581" y="-5641"/>
                          <a:pt x="1597582" y="49439"/>
                          <a:pt x="1811933" y="0"/>
                        </a:cubicBezTo>
                        <a:cubicBezTo>
                          <a:pt x="1989570" y="-74349"/>
                          <a:pt x="1966094" y="3988"/>
                          <a:pt x="2061164" y="0"/>
                        </a:cubicBezTo>
                        <a:cubicBezTo>
                          <a:pt x="2143939" y="-16043"/>
                          <a:pt x="2262071" y="-12256"/>
                          <a:pt x="2374590" y="0"/>
                        </a:cubicBezTo>
                        <a:cubicBezTo>
                          <a:pt x="2487930" y="816"/>
                          <a:pt x="2564450" y="71349"/>
                          <a:pt x="2752212" y="0"/>
                        </a:cubicBezTo>
                        <a:cubicBezTo>
                          <a:pt x="2942114" y="-70403"/>
                          <a:pt x="2961067" y="9323"/>
                          <a:pt x="3129833" y="0"/>
                        </a:cubicBezTo>
                        <a:cubicBezTo>
                          <a:pt x="3359078" y="-19876"/>
                          <a:pt x="3422545" y="112700"/>
                          <a:pt x="3635846" y="0"/>
                        </a:cubicBezTo>
                        <a:cubicBezTo>
                          <a:pt x="3821119" y="-59192"/>
                          <a:pt x="3876647" y="514"/>
                          <a:pt x="4077664" y="0"/>
                        </a:cubicBezTo>
                        <a:cubicBezTo>
                          <a:pt x="4298889" y="-13061"/>
                          <a:pt x="4186800" y="38600"/>
                          <a:pt x="4262699" y="0"/>
                        </a:cubicBezTo>
                        <a:cubicBezTo>
                          <a:pt x="4304940" y="-49649"/>
                          <a:pt x="4576709" y="63605"/>
                          <a:pt x="4768712" y="0"/>
                        </a:cubicBezTo>
                        <a:cubicBezTo>
                          <a:pt x="4995203" y="-86669"/>
                          <a:pt x="5050578" y="8057"/>
                          <a:pt x="5274725" y="0"/>
                        </a:cubicBezTo>
                        <a:cubicBezTo>
                          <a:pt x="5503527" y="-17728"/>
                          <a:pt x="5474001" y="27776"/>
                          <a:pt x="5523955" y="0"/>
                        </a:cubicBezTo>
                        <a:cubicBezTo>
                          <a:pt x="5548332" y="-52920"/>
                          <a:pt x="5813044" y="-42400"/>
                          <a:pt x="6029968" y="0"/>
                        </a:cubicBezTo>
                        <a:cubicBezTo>
                          <a:pt x="6229457" y="-932"/>
                          <a:pt x="6302993" y="2643"/>
                          <a:pt x="6543534" y="0"/>
                        </a:cubicBezTo>
                        <a:cubicBezTo>
                          <a:pt x="6610606" y="8509"/>
                          <a:pt x="6630510" y="89657"/>
                          <a:pt x="6667499" y="192775"/>
                        </a:cubicBezTo>
                        <a:cubicBezTo>
                          <a:pt x="6703084" y="344421"/>
                          <a:pt x="6664734" y="398253"/>
                          <a:pt x="6667499" y="562893"/>
                        </a:cubicBezTo>
                        <a:cubicBezTo>
                          <a:pt x="6658139" y="734851"/>
                          <a:pt x="6658569" y="878811"/>
                          <a:pt x="6667499" y="963854"/>
                        </a:cubicBezTo>
                        <a:cubicBezTo>
                          <a:pt x="6661500" y="1060763"/>
                          <a:pt x="6590200" y="1166420"/>
                          <a:pt x="6543534" y="1156630"/>
                        </a:cubicBezTo>
                        <a:cubicBezTo>
                          <a:pt x="6332407" y="1220362"/>
                          <a:pt x="6218734" y="1119236"/>
                          <a:pt x="6101716" y="1156630"/>
                        </a:cubicBezTo>
                        <a:cubicBezTo>
                          <a:pt x="5974642" y="1168510"/>
                          <a:pt x="5871552" y="1136219"/>
                          <a:pt x="5788290" y="1156630"/>
                        </a:cubicBezTo>
                        <a:cubicBezTo>
                          <a:pt x="5715834" y="1164907"/>
                          <a:pt x="5696492" y="1141073"/>
                          <a:pt x="5603256" y="1156630"/>
                        </a:cubicBezTo>
                        <a:cubicBezTo>
                          <a:pt x="5505668" y="1179479"/>
                          <a:pt x="5495773" y="1131393"/>
                          <a:pt x="5418221" y="1156630"/>
                        </a:cubicBezTo>
                        <a:cubicBezTo>
                          <a:pt x="5343217" y="1172789"/>
                          <a:pt x="5293597" y="1156021"/>
                          <a:pt x="5168991" y="1156630"/>
                        </a:cubicBezTo>
                        <a:cubicBezTo>
                          <a:pt x="5046803" y="1170542"/>
                          <a:pt x="5013666" y="1146297"/>
                          <a:pt x="4919761" y="1156630"/>
                        </a:cubicBezTo>
                        <a:cubicBezTo>
                          <a:pt x="4852269" y="1165471"/>
                          <a:pt x="4738117" y="1143071"/>
                          <a:pt x="4670530" y="1156630"/>
                        </a:cubicBezTo>
                        <a:cubicBezTo>
                          <a:pt x="4586127" y="1186605"/>
                          <a:pt x="4415013" y="1118916"/>
                          <a:pt x="4164517" y="1156630"/>
                        </a:cubicBezTo>
                        <a:cubicBezTo>
                          <a:pt x="3922477" y="1203837"/>
                          <a:pt x="3882984" y="1139289"/>
                          <a:pt x="3722700" y="1156630"/>
                        </a:cubicBezTo>
                        <a:cubicBezTo>
                          <a:pt x="3556973" y="1166083"/>
                          <a:pt x="3514100" y="1129785"/>
                          <a:pt x="3409273" y="1156630"/>
                        </a:cubicBezTo>
                        <a:cubicBezTo>
                          <a:pt x="3309015" y="1198548"/>
                          <a:pt x="3168956" y="1140132"/>
                          <a:pt x="3095847" y="1156630"/>
                        </a:cubicBezTo>
                        <a:cubicBezTo>
                          <a:pt x="3037268" y="1169152"/>
                          <a:pt x="2976292" y="1143324"/>
                          <a:pt x="2910813" y="1156630"/>
                        </a:cubicBezTo>
                        <a:cubicBezTo>
                          <a:pt x="2849700" y="1163320"/>
                          <a:pt x="2572477" y="1149319"/>
                          <a:pt x="2468995" y="1156630"/>
                        </a:cubicBezTo>
                        <a:cubicBezTo>
                          <a:pt x="2325656" y="1166907"/>
                          <a:pt x="2110626" y="1092467"/>
                          <a:pt x="2027177" y="1156630"/>
                        </a:cubicBezTo>
                        <a:cubicBezTo>
                          <a:pt x="1945340" y="1217451"/>
                          <a:pt x="1735013" y="1096562"/>
                          <a:pt x="1585360" y="1156630"/>
                        </a:cubicBezTo>
                        <a:cubicBezTo>
                          <a:pt x="1418311" y="1187084"/>
                          <a:pt x="1329298" y="1150588"/>
                          <a:pt x="1143543" y="1156630"/>
                        </a:cubicBezTo>
                        <a:cubicBezTo>
                          <a:pt x="918678" y="1175317"/>
                          <a:pt x="836631" y="1102017"/>
                          <a:pt x="701725" y="1156630"/>
                        </a:cubicBezTo>
                        <a:cubicBezTo>
                          <a:pt x="583403" y="1214982"/>
                          <a:pt x="330352" y="1140658"/>
                          <a:pt x="123964" y="1156630"/>
                        </a:cubicBezTo>
                        <a:cubicBezTo>
                          <a:pt x="51274" y="1141388"/>
                          <a:pt x="660" y="1104226"/>
                          <a:pt x="0" y="963854"/>
                        </a:cubicBezTo>
                        <a:cubicBezTo>
                          <a:pt x="-39786" y="789825"/>
                          <a:pt x="17710" y="663953"/>
                          <a:pt x="0" y="570603"/>
                        </a:cubicBezTo>
                        <a:cubicBezTo>
                          <a:pt x="-39321" y="463877"/>
                          <a:pt x="-7115" y="281115"/>
                          <a:pt x="0" y="192775"/>
                        </a:cubicBezTo>
                        <a:close/>
                      </a:path>
                    </a:pathLst>
                  </a:custGeom>
                  <ask:type>
                    <ask:lineSketchScribble/>
                  </ask:type>
                </ask:lineSketchStyleProps>
              </a:ext>
            </a:extLst>
          </a:ln>
          <a:effectLst/>
        </p:spPr>
        <p:txBody>
          <a:bodyPr rtlCol="0" anchor="ctr"/>
          <a:lstStyle/>
          <a:p>
            <a:pPr lvl="0" algn="just">
              <a:defRPr/>
            </a:pPr>
            <a:r>
              <a:rPr lang="vi-VN" sz="2400" b="1" kern="0" dirty="0">
                <a:solidFill>
                  <a:srgbClr val="FF0000"/>
                </a:solidFill>
                <a:latin typeface="Cambria" panose="02040503050406030204" pitchFamily="18" charset="0"/>
                <a:ea typeface="Cambria" panose="02040503050406030204" pitchFamily="18" charset="0"/>
              </a:rPr>
              <a:t>Vợ chồng cò muốn lao cứu con, nhưng cánh đã ướt nên b</a:t>
            </a:r>
            <a:r>
              <a:rPr lang="en-US" sz="2400" b="1" kern="0" dirty="0">
                <a:solidFill>
                  <a:srgbClr val="FF0000"/>
                </a:solidFill>
                <a:latin typeface="Cambria" panose="02040503050406030204" pitchFamily="18" charset="0"/>
                <a:ea typeface="Cambria" panose="02040503050406030204" pitchFamily="18" charset="0"/>
              </a:rPr>
              <a:t>ấ</a:t>
            </a:r>
            <a:r>
              <a:rPr lang="vi-VN" sz="2400" b="1" kern="0" dirty="0">
                <a:solidFill>
                  <a:srgbClr val="FF0000"/>
                </a:solidFill>
                <a:latin typeface="Cambria" panose="02040503050406030204" pitchFamily="18" charset="0"/>
                <a:ea typeface="Cambria" panose="02040503050406030204" pitchFamily="18" charset="0"/>
              </a:rPr>
              <a:t>t lực. Chúng đành phải bám lấy  cành tre và kêu quác quác buồn thảm. </a:t>
            </a:r>
            <a:endParaRPr kumimoji="0" lang="en-US" sz="24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0151172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500"/>
                                        <p:tgtEl>
                                          <p:spTgt spid="12"/>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down)">
                                      <p:cBhvr>
                                        <p:cTn id="29" dur="5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wipe(down)">
                                      <p:cBhvr>
                                        <p:cTn id="34" dur="500"/>
                                        <p:tgtEl>
                                          <p:spTgt spid="20"/>
                                        </p:tgtEl>
                                      </p:cBhvr>
                                    </p:animEffect>
                                  </p:childTnLst>
                                </p:cTn>
                              </p:par>
                              <p:par>
                                <p:cTn id="35" presetID="22" presetClass="entr" presetSubtype="4"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down)">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A2D4A2BF-607E-F35B-9B88-9A5A9C69B710}"/>
              </a:ext>
            </a:extLst>
          </p:cNvPr>
          <p:cNvGrpSpPr/>
          <p:nvPr/>
        </p:nvGrpSpPr>
        <p:grpSpPr>
          <a:xfrm>
            <a:off x="325142" y="0"/>
            <a:ext cx="11323933" cy="1866392"/>
            <a:chOff x="212678" y="438349"/>
            <a:chExt cx="8492950" cy="1399794"/>
          </a:xfrm>
        </p:grpSpPr>
        <p:grpSp>
          <p:nvGrpSpPr>
            <p:cNvPr id="29" name="Group 28">
              <a:extLst>
                <a:ext uri="{FF2B5EF4-FFF2-40B4-BE49-F238E27FC236}">
                  <a16:creationId xmlns:a16="http://schemas.microsoft.com/office/drawing/2014/main" id="{D930634E-845F-008F-79A1-A12617DE3BC8}"/>
                </a:ext>
              </a:extLst>
            </p:cNvPr>
            <p:cNvGrpSpPr/>
            <p:nvPr/>
          </p:nvGrpSpPr>
          <p:grpSpPr>
            <a:xfrm>
              <a:off x="1109784" y="874437"/>
              <a:ext cx="7595844" cy="807913"/>
              <a:chOff x="1359877" y="992449"/>
              <a:chExt cx="7595844" cy="807913"/>
            </a:xfrm>
          </p:grpSpPr>
          <p:sp>
            <p:nvSpPr>
              <p:cNvPr id="31" name="Rectangle: Rounded Corners 30">
                <a:extLst>
                  <a:ext uri="{FF2B5EF4-FFF2-40B4-BE49-F238E27FC236}">
                    <a16:creationId xmlns:a16="http://schemas.microsoft.com/office/drawing/2014/main" id="{62DFF7E3-F0F7-D04A-F6C7-39EEAC8701A4}"/>
                  </a:ext>
                </a:extLst>
              </p:cNvPr>
              <p:cNvSpPr/>
              <p:nvPr/>
            </p:nvSpPr>
            <p:spPr>
              <a:xfrm>
                <a:off x="1359877" y="1021140"/>
                <a:ext cx="7595844" cy="769191"/>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sp>
            <p:nvSpPr>
              <p:cNvPr id="32" name="TextBox 31">
                <a:extLst>
                  <a:ext uri="{FF2B5EF4-FFF2-40B4-BE49-F238E27FC236}">
                    <a16:creationId xmlns:a16="http://schemas.microsoft.com/office/drawing/2014/main" id="{EF7FED2F-9BFE-5D2D-A54D-A6BBDF818BD9}"/>
                  </a:ext>
                </a:extLst>
              </p:cNvPr>
              <p:cNvSpPr txBox="1"/>
              <p:nvPr/>
            </p:nvSpPr>
            <p:spPr>
              <a:xfrm>
                <a:off x="1626259" y="992449"/>
                <a:ext cx="7229450" cy="80791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4. </a:t>
                </a:r>
                <a:r>
                  <a:rPr kumimoji="0" lang="vi-VN"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Bua Kham nghĩ gì và làm gì khi nhìn thấy lũ cò con bị rơi xuống đất?</a:t>
                </a:r>
                <a:endParaRPr kumimoji="0" lang="en-US"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30" name="Picture 4" descr="Set of cute handdrawn little owls asking questions feeling love showing thumb up laughing">
              <a:extLst>
                <a:ext uri="{FF2B5EF4-FFF2-40B4-BE49-F238E27FC236}">
                  <a16:creationId xmlns:a16="http://schemas.microsoft.com/office/drawing/2014/main" id="{FDD04068-43BD-1A07-8871-E68D8E0E7497}"/>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4633" b="45208" l="4633" r="42173">
                          <a14:foregroundMark x1="10224" y1="15495" x2="10224" y2="15495"/>
                          <a14:foregroundMark x1="10543" y1="16613" x2="10543" y2="16613"/>
                          <a14:foregroundMark x1="9105" y1="16773" x2="10383" y2="18371"/>
                          <a14:foregroundMark x1="11661" y1="17412" x2="12141" y2="19010"/>
                          <a14:foregroundMark x1="30511" y1="41534" x2="30511" y2="44569"/>
                          <a14:foregroundMark x1="24121" y1="42492" x2="23802" y2="45208"/>
                        </a14:backgroundRemoval>
                      </a14:imgEffect>
                    </a14:imgLayer>
                  </a14:imgProps>
                </a:ext>
                <a:ext uri="{28A0092B-C50C-407E-A947-70E740481C1C}">
                  <a14:useLocalDpi xmlns:a14="http://schemas.microsoft.com/office/drawing/2010/main" val="0"/>
                </a:ext>
              </a:extLst>
            </a:blip>
            <a:srcRect r="52920" b="50730"/>
            <a:stretch/>
          </p:blipFill>
          <p:spPr bwMode="auto">
            <a:xfrm>
              <a:off x="212678" y="438349"/>
              <a:ext cx="1337580" cy="1399794"/>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a:extLst>
              <a:ext uri="{FF2B5EF4-FFF2-40B4-BE49-F238E27FC236}">
                <a16:creationId xmlns:a16="http://schemas.microsoft.com/office/drawing/2014/main" id="{B13060B3-F766-42B6-360D-A2A4DE9FA3C9}"/>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9981" b="94578" l="10000" r="90000">
                        <a14:foregroundMark x1="30518" y1="30326" x2="35777" y2="34357"/>
                        <a14:foregroundMark x1="52514" y1="64995" x2="49770" y2="65595"/>
                        <a14:foregroundMark x1="47735" y1="93378" x2="48215" y2="94122"/>
                        <a14:foregroundMark x1="54415" y1="92035" x2="55029" y2="92922"/>
                        <a14:foregroundMark x1="54299" y1="89635" x2="55144" y2="94578"/>
                        <a14:foregroundMark x1="31228" y1="26296" x2="36142" y2="29127"/>
                      </a14:backgroundRemoval>
                    </a14:imgEffect>
                  </a14:imgLayer>
                </a14:imgProps>
              </a:ext>
            </a:extLst>
          </a:blip>
          <a:srcRect l="22084" t="11837" r="23160" b="2297"/>
          <a:stretch/>
        </p:blipFill>
        <p:spPr>
          <a:xfrm flipH="1">
            <a:off x="322397" y="2943225"/>
            <a:ext cx="2820852" cy="3363919"/>
          </a:xfrm>
          <a:prstGeom prst="rect">
            <a:avLst/>
          </a:prstGeom>
          <a:effectLst>
            <a:outerShdw blurRad="76200" dir="13500000" sy="23000" kx="1200000" algn="br" rotWithShape="0">
              <a:prstClr val="black">
                <a:alpha val="20000"/>
              </a:prstClr>
            </a:outerShdw>
          </a:effectLst>
        </p:spPr>
      </p:pic>
      <p:cxnSp>
        <p:nvCxnSpPr>
          <p:cNvPr id="6" name="Straight Connector 5">
            <a:extLst>
              <a:ext uri="{FF2B5EF4-FFF2-40B4-BE49-F238E27FC236}">
                <a16:creationId xmlns:a16="http://schemas.microsoft.com/office/drawing/2014/main" id="{4271587B-7628-E7C5-0C07-353D6FF12B6A}"/>
              </a:ext>
            </a:extLst>
          </p:cNvPr>
          <p:cNvCxnSpPr>
            <a:cxnSpLocks/>
          </p:cNvCxnSpPr>
          <p:nvPr/>
        </p:nvCxnSpPr>
        <p:spPr>
          <a:xfrm flipV="1">
            <a:off x="2819400" y="2924175"/>
            <a:ext cx="1438275" cy="60007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Rounded Corners 43">
            <a:extLst>
              <a:ext uri="{FF2B5EF4-FFF2-40B4-BE49-F238E27FC236}">
                <a16:creationId xmlns:a16="http://schemas.microsoft.com/office/drawing/2014/main" id="{DCF9608C-D9A8-67C5-096B-7AC917125760}"/>
              </a:ext>
            </a:extLst>
          </p:cNvPr>
          <p:cNvSpPr/>
          <p:nvPr/>
        </p:nvSpPr>
        <p:spPr>
          <a:xfrm>
            <a:off x="4219575" y="2057399"/>
            <a:ext cx="7400925" cy="1819276"/>
          </a:xfrm>
          <a:custGeom>
            <a:avLst/>
            <a:gdLst>
              <a:gd name="connsiteX0" fmla="*/ 0 w 10230503"/>
              <a:gd name="connsiteY0" fmla="*/ 190209 h 1141231"/>
              <a:gd name="connsiteX1" fmla="*/ 190209 w 10230503"/>
              <a:gd name="connsiteY1" fmla="*/ 0 h 1141231"/>
              <a:gd name="connsiteX2" fmla="*/ 474123 w 10230503"/>
              <a:gd name="connsiteY2" fmla="*/ 0 h 1141231"/>
              <a:gd name="connsiteX3" fmla="*/ 955039 w 10230503"/>
              <a:gd name="connsiteY3" fmla="*/ 0 h 1141231"/>
              <a:gd name="connsiteX4" fmla="*/ 1337454 w 10230503"/>
              <a:gd name="connsiteY4" fmla="*/ 0 h 1141231"/>
              <a:gd name="connsiteX5" fmla="*/ 1818370 w 10230503"/>
              <a:gd name="connsiteY5" fmla="*/ 0 h 1141231"/>
              <a:gd name="connsiteX6" fmla="*/ 2200785 w 10230503"/>
              <a:gd name="connsiteY6" fmla="*/ 0 h 1141231"/>
              <a:gd name="connsiteX7" fmla="*/ 2780202 w 10230503"/>
              <a:gd name="connsiteY7" fmla="*/ 0 h 1141231"/>
              <a:gd name="connsiteX8" fmla="*/ 3162617 w 10230503"/>
              <a:gd name="connsiteY8" fmla="*/ 0 h 1141231"/>
              <a:gd name="connsiteX9" fmla="*/ 3643533 w 10230503"/>
              <a:gd name="connsiteY9" fmla="*/ 0 h 1141231"/>
              <a:gd name="connsiteX10" fmla="*/ 4222950 w 10230503"/>
              <a:gd name="connsiteY10" fmla="*/ 0 h 1141231"/>
              <a:gd name="connsiteX11" fmla="*/ 4802366 w 10230503"/>
              <a:gd name="connsiteY11" fmla="*/ 0 h 1141231"/>
              <a:gd name="connsiteX12" fmla="*/ 5578785 w 10230503"/>
              <a:gd name="connsiteY12" fmla="*/ 0 h 1141231"/>
              <a:gd name="connsiteX13" fmla="*/ 6256703 w 10230503"/>
              <a:gd name="connsiteY13" fmla="*/ 0 h 1141231"/>
              <a:gd name="connsiteX14" fmla="*/ 6540617 w 10230503"/>
              <a:gd name="connsiteY14" fmla="*/ 0 h 1141231"/>
              <a:gd name="connsiteX15" fmla="*/ 7317035 w 10230503"/>
              <a:gd name="connsiteY15" fmla="*/ 0 h 1141231"/>
              <a:gd name="connsiteX16" fmla="*/ 8093454 w 10230503"/>
              <a:gd name="connsiteY16" fmla="*/ 0 h 1141231"/>
              <a:gd name="connsiteX17" fmla="*/ 8475869 w 10230503"/>
              <a:gd name="connsiteY17" fmla="*/ 0 h 1141231"/>
              <a:gd name="connsiteX18" fmla="*/ 9252287 w 10230503"/>
              <a:gd name="connsiteY18" fmla="*/ 0 h 1141231"/>
              <a:gd name="connsiteX19" fmla="*/ 10040294 w 10230503"/>
              <a:gd name="connsiteY19" fmla="*/ 0 h 1141231"/>
              <a:gd name="connsiteX20" fmla="*/ 10230503 w 10230503"/>
              <a:gd name="connsiteY20" fmla="*/ 190209 h 1141231"/>
              <a:gd name="connsiteX21" fmla="*/ 10230503 w 10230503"/>
              <a:gd name="connsiteY21" fmla="*/ 555399 h 1141231"/>
              <a:gd name="connsiteX22" fmla="*/ 10230503 w 10230503"/>
              <a:gd name="connsiteY22" fmla="*/ 951022 h 1141231"/>
              <a:gd name="connsiteX23" fmla="*/ 10040294 w 10230503"/>
              <a:gd name="connsiteY23" fmla="*/ 1141231 h 1141231"/>
              <a:gd name="connsiteX24" fmla="*/ 9362376 w 10230503"/>
              <a:gd name="connsiteY24" fmla="*/ 1141231 h 1141231"/>
              <a:gd name="connsiteX25" fmla="*/ 8881460 w 10230503"/>
              <a:gd name="connsiteY25" fmla="*/ 1141231 h 1141231"/>
              <a:gd name="connsiteX26" fmla="*/ 8597546 w 10230503"/>
              <a:gd name="connsiteY26" fmla="*/ 1141231 h 1141231"/>
              <a:gd name="connsiteX27" fmla="*/ 8313632 w 10230503"/>
              <a:gd name="connsiteY27" fmla="*/ 1141231 h 1141231"/>
              <a:gd name="connsiteX28" fmla="*/ 7931217 w 10230503"/>
              <a:gd name="connsiteY28" fmla="*/ 1141231 h 1141231"/>
              <a:gd name="connsiteX29" fmla="*/ 7548802 w 10230503"/>
              <a:gd name="connsiteY29" fmla="*/ 1141231 h 1141231"/>
              <a:gd name="connsiteX30" fmla="*/ 7166387 w 10230503"/>
              <a:gd name="connsiteY30" fmla="*/ 1141231 h 1141231"/>
              <a:gd name="connsiteX31" fmla="*/ 6389968 w 10230503"/>
              <a:gd name="connsiteY31" fmla="*/ 1141231 h 1141231"/>
              <a:gd name="connsiteX32" fmla="*/ 5712051 w 10230503"/>
              <a:gd name="connsiteY32" fmla="*/ 1141231 h 1141231"/>
              <a:gd name="connsiteX33" fmla="*/ 5231135 w 10230503"/>
              <a:gd name="connsiteY33" fmla="*/ 1141231 h 1141231"/>
              <a:gd name="connsiteX34" fmla="*/ 4750219 w 10230503"/>
              <a:gd name="connsiteY34" fmla="*/ 1141231 h 1141231"/>
              <a:gd name="connsiteX35" fmla="*/ 4466305 w 10230503"/>
              <a:gd name="connsiteY35" fmla="*/ 1141231 h 1141231"/>
              <a:gd name="connsiteX36" fmla="*/ 3788387 w 10230503"/>
              <a:gd name="connsiteY36" fmla="*/ 1141231 h 1141231"/>
              <a:gd name="connsiteX37" fmla="*/ 3110469 w 10230503"/>
              <a:gd name="connsiteY37" fmla="*/ 1141231 h 1141231"/>
              <a:gd name="connsiteX38" fmla="*/ 2432552 w 10230503"/>
              <a:gd name="connsiteY38" fmla="*/ 1141231 h 1141231"/>
              <a:gd name="connsiteX39" fmla="*/ 1754634 w 10230503"/>
              <a:gd name="connsiteY39" fmla="*/ 1141231 h 1141231"/>
              <a:gd name="connsiteX40" fmla="*/ 1076717 w 10230503"/>
              <a:gd name="connsiteY40" fmla="*/ 1141231 h 1141231"/>
              <a:gd name="connsiteX41" fmla="*/ 190209 w 10230503"/>
              <a:gd name="connsiteY41" fmla="*/ 1141231 h 1141231"/>
              <a:gd name="connsiteX42" fmla="*/ 0 w 10230503"/>
              <a:gd name="connsiteY42" fmla="*/ 951022 h 1141231"/>
              <a:gd name="connsiteX43" fmla="*/ 0 w 10230503"/>
              <a:gd name="connsiteY43" fmla="*/ 563007 h 1141231"/>
              <a:gd name="connsiteX44" fmla="*/ 0 w 10230503"/>
              <a:gd name="connsiteY44" fmla="*/ 190209 h 11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30503" h="1141231" fill="none" extrusionOk="0">
                <a:moveTo>
                  <a:pt x="0" y="190209"/>
                </a:moveTo>
                <a:cubicBezTo>
                  <a:pt x="25717" y="72946"/>
                  <a:pt x="86524" y="7438"/>
                  <a:pt x="190209" y="0"/>
                </a:cubicBezTo>
                <a:cubicBezTo>
                  <a:pt x="296750" y="-13906"/>
                  <a:pt x="395530" y="12746"/>
                  <a:pt x="474123" y="0"/>
                </a:cubicBezTo>
                <a:cubicBezTo>
                  <a:pt x="552716" y="-12746"/>
                  <a:pt x="794216" y="42159"/>
                  <a:pt x="955039" y="0"/>
                </a:cubicBezTo>
                <a:cubicBezTo>
                  <a:pt x="1115862" y="-42159"/>
                  <a:pt x="1233492" y="6806"/>
                  <a:pt x="1337454" y="0"/>
                </a:cubicBezTo>
                <a:cubicBezTo>
                  <a:pt x="1441417" y="-6806"/>
                  <a:pt x="1634956" y="12954"/>
                  <a:pt x="1818370" y="0"/>
                </a:cubicBezTo>
                <a:cubicBezTo>
                  <a:pt x="2001784" y="-12954"/>
                  <a:pt x="2094761" y="10233"/>
                  <a:pt x="2200785" y="0"/>
                </a:cubicBezTo>
                <a:cubicBezTo>
                  <a:pt x="2306809" y="-10233"/>
                  <a:pt x="2511701" y="68058"/>
                  <a:pt x="2780202" y="0"/>
                </a:cubicBezTo>
                <a:cubicBezTo>
                  <a:pt x="3048703" y="-68058"/>
                  <a:pt x="3005559" y="25323"/>
                  <a:pt x="3162617" y="0"/>
                </a:cubicBezTo>
                <a:cubicBezTo>
                  <a:pt x="3319675" y="-25323"/>
                  <a:pt x="3471134" y="1594"/>
                  <a:pt x="3643533" y="0"/>
                </a:cubicBezTo>
                <a:cubicBezTo>
                  <a:pt x="3815932" y="-1594"/>
                  <a:pt x="3936802" y="63932"/>
                  <a:pt x="4222950" y="0"/>
                </a:cubicBezTo>
                <a:cubicBezTo>
                  <a:pt x="4509098" y="-63932"/>
                  <a:pt x="4517719" y="28461"/>
                  <a:pt x="4802366" y="0"/>
                </a:cubicBezTo>
                <a:cubicBezTo>
                  <a:pt x="5087013" y="-28461"/>
                  <a:pt x="5315683" y="76905"/>
                  <a:pt x="5578785" y="0"/>
                </a:cubicBezTo>
                <a:cubicBezTo>
                  <a:pt x="5841887" y="-76905"/>
                  <a:pt x="5929223" y="3243"/>
                  <a:pt x="6256703" y="0"/>
                </a:cubicBezTo>
                <a:cubicBezTo>
                  <a:pt x="6584183" y="-3243"/>
                  <a:pt x="6410449" y="19978"/>
                  <a:pt x="6540617" y="0"/>
                </a:cubicBezTo>
                <a:cubicBezTo>
                  <a:pt x="6670785" y="-19978"/>
                  <a:pt x="7015090" y="70566"/>
                  <a:pt x="7317035" y="0"/>
                </a:cubicBezTo>
                <a:cubicBezTo>
                  <a:pt x="7618980" y="-70566"/>
                  <a:pt x="7751864" y="32279"/>
                  <a:pt x="8093454" y="0"/>
                </a:cubicBezTo>
                <a:cubicBezTo>
                  <a:pt x="8435044" y="-32279"/>
                  <a:pt x="8396355" y="35105"/>
                  <a:pt x="8475869" y="0"/>
                </a:cubicBezTo>
                <a:cubicBezTo>
                  <a:pt x="8555384" y="-35105"/>
                  <a:pt x="8941603" y="7330"/>
                  <a:pt x="9252287" y="0"/>
                </a:cubicBezTo>
                <a:cubicBezTo>
                  <a:pt x="9562971" y="-7330"/>
                  <a:pt x="9694927" y="9384"/>
                  <a:pt x="10040294" y="0"/>
                </a:cubicBezTo>
                <a:cubicBezTo>
                  <a:pt x="10143029" y="6226"/>
                  <a:pt x="10207338" y="77772"/>
                  <a:pt x="10230503" y="190209"/>
                </a:cubicBezTo>
                <a:cubicBezTo>
                  <a:pt x="10269906" y="346141"/>
                  <a:pt x="10217529" y="394934"/>
                  <a:pt x="10230503" y="555399"/>
                </a:cubicBezTo>
                <a:cubicBezTo>
                  <a:pt x="10243477" y="715864"/>
                  <a:pt x="10214723" y="868983"/>
                  <a:pt x="10230503" y="951022"/>
                </a:cubicBezTo>
                <a:cubicBezTo>
                  <a:pt x="10243458" y="1041554"/>
                  <a:pt x="10135841" y="1144522"/>
                  <a:pt x="10040294" y="1141231"/>
                </a:cubicBezTo>
                <a:cubicBezTo>
                  <a:pt x="9715147" y="1210502"/>
                  <a:pt x="9572613" y="1122516"/>
                  <a:pt x="9362376" y="1141231"/>
                </a:cubicBezTo>
                <a:cubicBezTo>
                  <a:pt x="9152139" y="1159946"/>
                  <a:pt x="8994506" y="1127543"/>
                  <a:pt x="8881460" y="1141231"/>
                </a:cubicBezTo>
                <a:cubicBezTo>
                  <a:pt x="8768414" y="1154919"/>
                  <a:pt x="8735656" y="1126286"/>
                  <a:pt x="8597546" y="1141231"/>
                </a:cubicBezTo>
                <a:cubicBezTo>
                  <a:pt x="8459436" y="1156176"/>
                  <a:pt x="8421840" y="1117028"/>
                  <a:pt x="8313632" y="1141231"/>
                </a:cubicBezTo>
                <a:cubicBezTo>
                  <a:pt x="8205424" y="1165434"/>
                  <a:pt x="8106026" y="1134104"/>
                  <a:pt x="7931217" y="1141231"/>
                </a:cubicBezTo>
                <a:cubicBezTo>
                  <a:pt x="7756408" y="1148358"/>
                  <a:pt x="7683802" y="1127869"/>
                  <a:pt x="7548802" y="1141231"/>
                </a:cubicBezTo>
                <a:cubicBezTo>
                  <a:pt x="7413803" y="1154593"/>
                  <a:pt x="7280470" y="1113722"/>
                  <a:pt x="7166387" y="1141231"/>
                </a:cubicBezTo>
                <a:cubicBezTo>
                  <a:pt x="7052304" y="1168740"/>
                  <a:pt x="6774629" y="1095279"/>
                  <a:pt x="6389968" y="1141231"/>
                </a:cubicBezTo>
                <a:cubicBezTo>
                  <a:pt x="6005307" y="1187183"/>
                  <a:pt x="5967513" y="1128896"/>
                  <a:pt x="5712051" y="1141231"/>
                </a:cubicBezTo>
                <a:cubicBezTo>
                  <a:pt x="5456589" y="1153566"/>
                  <a:pt x="5391501" y="1115945"/>
                  <a:pt x="5231135" y="1141231"/>
                </a:cubicBezTo>
                <a:cubicBezTo>
                  <a:pt x="5070769" y="1166517"/>
                  <a:pt x="4859682" y="1115115"/>
                  <a:pt x="4750219" y="1141231"/>
                </a:cubicBezTo>
                <a:cubicBezTo>
                  <a:pt x="4640756" y="1167347"/>
                  <a:pt x="4560097" y="1124388"/>
                  <a:pt x="4466305" y="1141231"/>
                </a:cubicBezTo>
                <a:cubicBezTo>
                  <a:pt x="4372513" y="1158074"/>
                  <a:pt x="3953507" y="1131055"/>
                  <a:pt x="3788387" y="1141231"/>
                </a:cubicBezTo>
                <a:cubicBezTo>
                  <a:pt x="3623267" y="1151407"/>
                  <a:pt x="3254971" y="1065054"/>
                  <a:pt x="3110469" y="1141231"/>
                </a:cubicBezTo>
                <a:cubicBezTo>
                  <a:pt x="2965967" y="1217408"/>
                  <a:pt x="2710075" y="1095131"/>
                  <a:pt x="2432552" y="1141231"/>
                </a:cubicBezTo>
                <a:cubicBezTo>
                  <a:pt x="2155029" y="1187331"/>
                  <a:pt x="2058753" y="1138528"/>
                  <a:pt x="1754634" y="1141231"/>
                </a:cubicBezTo>
                <a:cubicBezTo>
                  <a:pt x="1450515" y="1143934"/>
                  <a:pt x="1274116" y="1086459"/>
                  <a:pt x="1076717" y="1141231"/>
                </a:cubicBezTo>
                <a:cubicBezTo>
                  <a:pt x="879318" y="1196003"/>
                  <a:pt x="462680" y="1078555"/>
                  <a:pt x="190209" y="1141231"/>
                </a:cubicBezTo>
                <a:cubicBezTo>
                  <a:pt x="63719" y="1124534"/>
                  <a:pt x="15603" y="1076464"/>
                  <a:pt x="0" y="951022"/>
                </a:cubicBezTo>
                <a:cubicBezTo>
                  <a:pt x="-44518" y="797128"/>
                  <a:pt x="24176" y="662712"/>
                  <a:pt x="0" y="563007"/>
                </a:cubicBezTo>
                <a:cubicBezTo>
                  <a:pt x="-24176" y="463302"/>
                  <a:pt x="22918" y="291813"/>
                  <a:pt x="0" y="190209"/>
                </a:cubicBezTo>
                <a:close/>
              </a:path>
              <a:path w="10230503" h="1141231" stroke="0" extrusionOk="0">
                <a:moveTo>
                  <a:pt x="0" y="190209"/>
                </a:moveTo>
                <a:cubicBezTo>
                  <a:pt x="-15906" y="80460"/>
                  <a:pt x="97313" y="9253"/>
                  <a:pt x="190209" y="0"/>
                </a:cubicBezTo>
                <a:cubicBezTo>
                  <a:pt x="373358" y="-80383"/>
                  <a:pt x="636897" y="24661"/>
                  <a:pt x="868127" y="0"/>
                </a:cubicBezTo>
                <a:cubicBezTo>
                  <a:pt x="1099357" y="-24661"/>
                  <a:pt x="1288926" y="17109"/>
                  <a:pt x="1546044" y="0"/>
                </a:cubicBezTo>
                <a:cubicBezTo>
                  <a:pt x="1803162" y="-17109"/>
                  <a:pt x="1901077" y="7761"/>
                  <a:pt x="2223962" y="0"/>
                </a:cubicBezTo>
                <a:cubicBezTo>
                  <a:pt x="2546847" y="-7761"/>
                  <a:pt x="2694990" y="9576"/>
                  <a:pt x="3000380" y="0"/>
                </a:cubicBezTo>
                <a:cubicBezTo>
                  <a:pt x="3305770" y="-9576"/>
                  <a:pt x="3197182" y="30017"/>
                  <a:pt x="3382795" y="0"/>
                </a:cubicBezTo>
                <a:cubicBezTo>
                  <a:pt x="3568408" y="-30017"/>
                  <a:pt x="3789705" y="15075"/>
                  <a:pt x="3962212" y="0"/>
                </a:cubicBezTo>
                <a:cubicBezTo>
                  <a:pt x="4134719" y="-15075"/>
                  <a:pt x="4334446" y="41175"/>
                  <a:pt x="4443128" y="0"/>
                </a:cubicBezTo>
                <a:cubicBezTo>
                  <a:pt x="4551810" y="-41175"/>
                  <a:pt x="4721677" y="42359"/>
                  <a:pt x="4825543" y="0"/>
                </a:cubicBezTo>
                <a:cubicBezTo>
                  <a:pt x="4929410" y="-42359"/>
                  <a:pt x="5179795" y="75642"/>
                  <a:pt x="5503461" y="0"/>
                </a:cubicBezTo>
                <a:cubicBezTo>
                  <a:pt x="5827127" y="-75642"/>
                  <a:pt x="5684855" y="12862"/>
                  <a:pt x="5787375" y="0"/>
                </a:cubicBezTo>
                <a:cubicBezTo>
                  <a:pt x="5889895" y="-12862"/>
                  <a:pt x="5974474" y="18560"/>
                  <a:pt x="6071289" y="0"/>
                </a:cubicBezTo>
                <a:cubicBezTo>
                  <a:pt x="6168104" y="-18560"/>
                  <a:pt x="6431223" y="75479"/>
                  <a:pt x="6749207" y="0"/>
                </a:cubicBezTo>
                <a:cubicBezTo>
                  <a:pt x="7067191" y="-75479"/>
                  <a:pt x="7007484" y="41183"/>
                  <a:pt x="7131622" y="0"/>
                </a:cubicBezTo>
                <a:cubicBezTo>
                  <a:pt x="7255760" y="-41183"/>
                  <a:pt x="7359258" y="27727"/>
                  <a:pt x="7514037" y="0"/>
                </a:cubicBezTo>
                <a:cubicBezTo>
                  <a:pt x="7668816" y="-27727"/>
                  <a:pt x="7962117" y="36733"/>
                  <a:pt x="8290455" y="0"/>
                </a:cubicBezTo>
                <a:cubicBezTo>
                  <a:pt x="8618793" y="-36733"/>
                  <a:pt x="8865853" y="16872"/>
                  <a:pt x="9066874" y="0"/>
                </a:cubicBezTo>
                <a:cubicBezTo>
                  <a:pt x="9267895" y="-16872"/>
                  <a:pt x="9582975" y="11495"/>
                  <a:pt x="10040294" y="0"/>
                </a:cubicBezTo>
                <a:cubicBezTo>
                  <a:pt x="10147743" y="-16922"/>
                  <a:pt x="10240940" y="109872"/>
                  <a:pt x="10230503" y="190209"/>
                </a:cubicBezTo>
                <a:cubicBezTo>
                  <a:pt x="10232276" y="268857"/>
                  <a:pt x="10192234" y="495753"/>
                  <a:pt x="10230503" y="578224"/>
                </a:cubicBezTo>
                <a:cubicBezTo>
                  <a:pt x="10268772" y="660695"/>
                  <a:pt x="10209839" y="846146"/>
                  <a:pt x="10230503" y="951022"/>
                </a:cubicBezTo>
                <a:cubicBezTo>
                  <a:pt x="10214239" y="1082114"/>
                  <a:pt x="10159445" y="1158732"/>
                  <a:pt x="10040294" y="1141231"/>
                </a:cubicBezTo>
                <a:cubicBezTo>
                  <a:pt x="9824622" y="1161313"/>
                  <a:pt x="9567416" y="1141015"/>
                  <a:pt x="9362376" y="1141231"/>
                </a:cubicBezTo>
                <a:cubicBezTo>
                  <a:pt x="9157336" y="1141447"/>
                  <a:pt x="9162745" y="1112166"/>
                  <a:pt x="9078462" y="1141231"/>
                </a:cubicBezTo>
                <a:cubicBezTo>
                  <a:pt x="8994179" y="1170296"/>
                  <a:pt x="8853639" y="1114620"/>
                  <a:pt x="8696047" y="1141231"/>
                </a:cubicBezTo>
                <a:cubicBezTo>
                  <a:pt x="8538456" y="1167842"/>
                  <a:pt x="8500480" y="1138739"/>
                  <a:pt x="8412133" y="1141231"/>
                </a:cubicBezTo>
                <a:cubicBezTo>
                  <a:pt x="8323786" y="1143723"/>
                  <a:pt x="8174531" y="1106141"/>
                  <a:pt x="8029718" y="1141231"/>
                </a:cubicBezTo>
                <a:cubicBezTo>
                  <a:pt x="7884905" y="1176321"/>
                  <a:pt x="7686559" y="1059919"/>
                  <a:pt x="7351800" y="1141231"/>
                </a:cubicBezTo>
                <a:cubicBezTo>
                  <a:pt x="7017041" y="1222543"/>
                  <a:pt x="7112786" y="1114118"/>
                  <a:pt x="6969385" y="1141231"/>
                </a:cubicBezTo>
                <a:cubicBezTo>
                  <a:pt x="6825984" y="1168344"/>
                  <a:pt x="6570496" y="1128359"/>
                  <a:pt x="6389968" y="1141231"/>
                </a:cubicBezTo>
                <a:cubicBezTo>
                  <a:pt x="6209440" y="1154103"/>
                  <a:pt x="6055372" y="1107195"/>
                  <a:pt x="5909052" y="1141231"/>
                </a:cubicBezTo>
                <a:cubicBezTo>
                  <a:pt x="5762732" y="1175267"/>
                  <a:pt x="5716290" y="1127522"/>
                  <a:pt x="5526637" y="1141231"/>
                </a:cubicBezTo>
                <a:cubicBezTo>
                  <a:pt x="5336984" y="1154940"/>
                  <a:pt x="5091876" y="1126361"/>
                  <a:pt x="4750219" y="1141231"/>
                </a:cubicBezTo>
                <a:cubicBezTo>
                  <a:pt x="4408562" y="1156101"/>
                  <a:pt x="4471983" y="1116075"/>
                  <a:pt x="4367804" y="1141231"/>
                </a:cubicBezTo>
                <a:cubicBezTo>
                  <a:pt x="4263625" y="1166387"/>
                  <a:pt x="3888408" y="1104527"/>
                  <a:pt x="3689886" y="1141231"/>
                </a:cubicBezTo>
                <a:cubicBezTo>
                  <a:pt x="3491364" y="1177935"/>
                  <a:pt x="3442053" y="1119391"/>
                  <a:pt x="3307471" y="1141231"/>
                </a:cubicBezTo>
                <a:cubicBezTo>
                  <a:pt x="3172889" y="1163071"/>
                  <a:pt x="3029277" y="1107257"/>
                  <a:pt x="2925056" y="1141231"/>
                </a:cubicBezTo>
                <a:cubicBezTo>
                  <a:pt x="2820836" y="1175205"/>
                  <a:pt x="2406846" y="1068750"/>
                  <a:pt x="2148638" y="1141231"/>
                </a:cubicBezTo>
                <a:cubicBezTo>
                  <a:pt x="1890430" y="1213712"/>
                  <a:pt x="1718501" y="1087448"/>
                  <a:pt x="1470720" y="1141231"/>
                </a:cubicBezTo>
                <a:cubicBezTo>
                  <a:pt x="1222939" y="1195014"/>
                  <a:pt x="1274664" y="1130464"/>
                  <a:pt x="1186806" y="1141231"/>
                </a:cubicBezTo>
                <a:cubicBezTo>
                  <a:pt x="1098948" y="1151998"/>
                  <a:pt x="925927" y="1118660"/>
                  <a:pt x="705890" y="1141231"/>
                </a:cubicBezTo>
                <a:cubicBezTo>
                  <a:pt x="485853" y="1163802"/>
                  <a:pt x="405939" y="1119907"/>
                  <a:pt x="190209" y="1141231"/>
                </a:cubicBezTo>
                <a:cubicBezTo>
                  <a:pt x="74179" y="1132240"/>
                  <a:pt x="4267" y="1064673"/>
                  <a:pt x="0" y="951022"/>
                </a:cubicBezTo>
                <a:cubicBezTo>
                  <a:pt x="-26798" y="777822"/>
                  <a:pt x="13377" y="696110"/>
                  <a:pt x="0" y="585832"/>
                </a:cubicBezTo>
                <a:cubicBezTo>
                  <a:pt x="-13377" y="475554"/>
                  <a:pt x="9870" y="367099"/>
                  <a:pt x="0" y="190209"/>
                </a:cubicBezTo>
                <a:close/>
              </a:path>
            </a:pathLst>
          </a:custGeom>
          <a:solidFill>
            <a:srgbClr val="FDE9FD"/>
          </a:solidFill>
          <a:ln w="12700" cap="flat" cmpd="sng" algn="ctr">
            <a:solidFill>
              <a:srgbClr val="F79AF4"/>
            </a:solidFill>
            <a:prstDash val="solid"/>
            <a:miter lim="800000"/>
            <a:extLst>
              <a:ext uri="{C807C97D-BFC1-408E-A445-0C87EB9F89A2}">
                <ask:lineSketchStyleProps xmlns="" xmlns:ask="http://schemas.microsoft.com/office/drawing/2018/sketchyshapes" sd="3444377824">
                  <a:custGeom>
                    <a:avLst/>
                    <a:gdLst>
                      <a:gd name="connsiteX0" fmla="*/ 0 w 7400925"/>
                      <a:gd name="connsiteY0" fmla="*/ 303218 h 1819276"/>
                      <a:gd name="connsiteX1" fmla="*/ 137600 w 7400925"/>
                      <a:gd name="connsiteY1" fmla="*/ 0 h 1819276"/>
                      <a:gd name="connsiteX2" fmla="*/ 342988 w 7400925"/>
                      <a:gd name="connsiteY2" fmla="*/ 0 h 1819276"/>
                      <a:gd name="connsiteX3" fmla="*/ 690891 w 7400925"/>
                      <a:gd name="connsiteY3" fmla="*/ 0 h 1819276"/>
                      <a:gd name="connsiteX4" fmla="*/ 967537 w 7400925"/>
                      <a:gd name="connsiteY4" fmla="*/ 0 h 1819276"/>
                      <a:gd name="connsiteX5" fmla="*/ 1315440 w 7400925"/>
                      <a:gd name="connsiteY5" fmla="*/ 0 h 1819276"/>
                      <a:gd name="connsiteX6" fmla="*/ 1592086 w 7400925"/>
                      <a:gd name="connsiteY6" fmla="*/ 0 h 1819276"/>
                      <a:gd name="connsiteX7" fmla="*/ 2011246 w 7400925"/>
                      <a:gd name="connsiteY7" fmla="*/ 0 h 1819276"/>
                      <a:gd name="connsiteX8" fmla="*/ 2287892 w 7400925"/>
                      <a:gd name="connsiteY8" fmla="*/ 0 h 1819276"/>
                      <a:gd name="connsiteX9" fmla="*/ 2635795 w 7400925"/>
                      <a:gd name="connsiteY9" fmla="*/ 0 h 1819276"/>
                      <a:gd name="connsiteX10" fmla="*/ 3054955 w 7400925"/>
                      <a:gd name="connsiteY10" fmla="*/ 0 h 1819276"/>
                      <a:gd name="connsiteX11" fmla="*/ 3474115 w 7400925"/>
                      <a:gd name="connsiteY11" fmla="*/ 0 h 1819276"/>
                      <a:gd name="connsiteX12" fmla="*/ 4035790 w 7400925"/>
                      <a:gd name="connsiteY12" fmla="*/ 0 h 1819276"/>
                      <a:gd name="connsiteX13" fmla="*/ 4526208 w 7400925"/>
                      <a:gd name="connsiteY13" fmla="*/ 0 h 1819276"/>
                      <a:gd name="connsiteX14" fmla="*/ 4731596 w 7400925"/>
                      <a:gd name="connsiteY14" fmla="*/ 0 h 1819276"/>
                      <a:gd name="connsiteX15" fmla="*/ 5293271 w 7400925"/>
                      <a:gd name="connsiteY15" fmla="*/ 0 h 1819276"/>
                      <a:gd name="connsiteX16" fmla="*/ 5854946 w 7400925"/>
                      <a:gd name="connsiteY16" fmla="*/ 0 h 1819276"/>
                      <a:gd name="connsiteX17" fmla="*/ 6131592 w 7400925"/>
                      <a:gd name="connsiteY17" fmla="*/ 0 h 1819276"/>
                      <a:gd name="connsiteX18" fmla="*/ 6693266 w 7400925"/>
                      <a:gd name="connsiteY18" fmla="*/ 0 h 1819276"/>
                      <a:gd name="connsiteX19" fmla="*/ 7263324 w 7400925"/>
                      <a:gd name="connsiteY19" fmla="*/ 0 h 1819276"/>
                      <a:gd name="connsiteX20" fmla="*/ 7400925 w 7400925"/>
                      <a:gd name="connsiteY20" fmla="*/ 303218 h 1819276"/>
                      <a:gd name="connsiteX21" fmla="*/ 7400925 w 7400925"/>
                      <a:gd name="connsiteY21" fmla="*/ 885380 h 1819276"/>
                      <a:gd name="connsiteX22" fmla="*/ 7400925 w 7400925"/>
                      <a:gd name="connsiteY22" fmla="*/ 1516057 h 1819276"/>
                      <a:gd name="connsiteX23" fmla="*/ 7263324 w 7400925"/>
                      <a:gd name="connsiteY23" fmla="*/ 1819276 h 1819276"/>
                      <a:gd name="connsiteX24" fmla="*/ 6772906 w 7400925"/>
                      <a:gd name="connsiteY24" fmla="*/ 1819276 h 1819276"/>
                      <a:gd name="connsiteX25" fmla="*/ 6425003 w 7400925"/>
                      <a:gd name="connsiteY25" fmla="*/ 1819276 h 1819276"/>
                      <a:gd name="connsiteX26" fmla="*/ 6219615 w 7400925"/>
                      <a:gd name="connsiteY26" fmla="*/ 1819276 h 1819276"/>
                      <a:gd name="connsiteX27" fmla="*/ 6014226 w 7400925"/>
                      <a:gd name="connsiteY27" fmla="*/ 1819276 h 1819276"/>
                      <a:gd name="connsiteX28" fmla="*/ 5737581 w 7400925"/>
                      <a:gd name="connsiteY28" fmla="*/ 1819276 h 1819276"/>
                      <a:gd name="connsiteX29" fmla="*/ 5460935 w 7400925"/>
                      <a:gd name="connsiteY29" fmla="*/ 1819276 h 1819276"/>
                      <a:gd name="connsiteX30" fmla="*/ 5184289 w 7400925"/>
                      <a:gd name="connsiteY30" fmla="*/ 1819276 h 1819276"/>
                      <a:gd name="connsiteX31" fmla="*/ 4622614 w 7400925"/>
                      <a:gd name="connsiteY31" fmla="*/ 1819276 h 1819276"/>
                      <a:gd name="connsiteX32" fmla="*/ 4132197 w 7400925"/>
                      <a:gd name="connsiteY32" fmla="*/ 1819276 h 1819276"/>
                      <a:gd name="connsiteX33" fmla="*/ 3784294 w 7400925"/>
                      <a:gd name="connsiteY33" fmla="*/ 1819276 h 1819276"/>
                      <a:gd name="connsiteX34" fmla="*/ 3436391 w 7400925"/>
                      <a:gd name="connsiteY34" fmla="*/ 1819276 h 1819276"/>
                      <a:gd name="connsiteX35" fmla="*/ 3231003 w 7400925"/>
                      <a:gd name="connsiteY35" fmla="*/ 1819276 h 1819276"/>
                      <a:gd name="connsiteX36" fmla="*/ 2740585 w 7400925"/>
                      <a:gd name="connsiteY36" fmla="*/ 1819276 h 1819276"/>
                      <a:gd name="connsiteX37" fmla="*/ 2250167 w 7400925"/>
                      <a:gd name="connsiteY37" fmla="*/ 1819276 h 1819276"/>
                      <a:gd name="connsiteX38" fmla="*/ 1759750 w 7400925"/>
                      <a:gd name="connsiteY38" fmla="*/ 1819276 h 1819276"/>
                      <a:gd name="connsiteX39" fmla="*/ 1269332 w 7400925"/>
                      <a:gd name="connsiteY39" fmla="*/ 1819276 h 1819276"/>
                      <a:gd name="connsiteX40" fmla="*/ 778915 w 7400925"/>
                      <a:gd name="connsiteY40" fmla="*/ 1819276 h 1819276"/>
                      <a:gd name="connsiteX41" fmla="*/ 137600 w 7400925"/>
                      <a:gd name="connsiteY41" fmla="*/ 1819276 h 1819276"/>
                      <a:gd name="connsiteX42" fmla="*/ 0 w 7400925"/>
                      <a:gd name="connsiteY42" fmla="*/ 1516057 h 1819276"/>
                      <a:gd name="connsiteX43" fmla="*/ 0 w 7400925"/>
                      <a:gd name="connsiteY43" fmla="*/ 897509 h 1819276"/>
                      <a:gd name="connsiteX44" fmla="*/ 0 w 7400925"/>
                      <a:gd name="connsiteY44" fmla="*/ 303218 h 1819276"/>
                      <a:gd name="connsiteX0" fmla="*/ 0 w 7400925"/>
                      <a:gd name="connsiteY0" fmla="*/ 303218 h 1819276"/>
                      <a:gd name="connsiteX1" fmla="*/ 137600 w 7400925"/>
                      <a:gd name="connsiteY1" fmla="*/ 0 h 1819276"/>
                      <a:gd name="connsiteX2" fmla="*/ 628018 w 7400925"/>
                      <a:gd name="connsiteY2" fmla="*/ 0 h 1819276"/>
                      <a:gd name="connsiteX3" fmla="*/ 1118435 w 7400925"/>
                      <a:gd name="connsiteY3" fmla="*/ 0 h 1819276"/>
                      <a:gd name="connsiteX4" fmla="*/ 1608853 w 7400925"/>
                      <a:gd name="connsiteY4" fmla="*/ 0 h 1819276"/>
                      <a:gd name="connsiteX5" fmla="*/ 2170527 w 7400925"/>
                      <a:gd name="connsiteY5" fmla="*/ 0 h 1819276"/>
                      <a:gd name="connsiteX6" fmla="*/ 2447173 w 7400925"/>
                      <a:gd name="connsiteY6" fmla="*/ 0 h 1819276"/>
                      <a:gd name="connsiteX7" fmla="*/ 2866333 w 7400925"/>
                      <a:gd name="connsiteY7" fmla="*/ 0 h 1819276"/>
                      <a:gd name="connsiteX8" fmla="*/ 3214236 w 7400925"/>
                      <a:gd name="connsiteY8" fmla="*/ 0 h 1819276"/>
                      <a:gd name="connsiteX9" fmla="*/ 3490882 w 7400925"/>
                      <a:gd name="connsiteY9" fmla="*/ 0 h 1819276"/>
                      <a:gd name="connsiteX10" fmla="*/ 3981300 w 7400925"/>
                      <a:gd name="connsiteY10" fmla="*/ 0 h 1819276"/>
                      <a:gd name="connsiteX11" fmla="*/ 4186688 w 7400925"/>
                      <a:gd name="connsiteY11" fmla="*/ 0 h 1819276"/>
                      <a:gd name="connsiteX12" fmla="*/ 4392076 w 7400925"/>
                      <a:gd name="connsiteY12" fmla="*/ 0 h 1819276"/>
                      <a:gd name="connsiteX13" fmla="*/ 4882494 w 7400925"/>
                      <a:gd name="connsiteY13" fmla="*/ 0 h 1819276"/>
                      <a:gd name="connsiteX14" fmla="*/ 5159140 w 7400925"/>
                      <a:gd name="connsiteY14" fmla="*/ 0 h 1819276"/>
                      <a:gd name="connsiteX15" fmla="*/ 5435785 w 7400925"/>
                      <a:gd name="connsiteY15" fmla="*/ 0 h 1819276"/>
                      <a:gd name="connsiteX16" fmla="*/ 5997460 w 7400925"/>
                      <a:gd name="connsiteY16" fmla="*/ 0 h 1819276"/>
                      <a:gd name="connsiteX17" fmla="*/ 6559135 w 7400925"/>
                      <a:gd name="connsiteY17" fmla="*/ 0 h 1819276"/>
                      <a:gd name="connsiteX18" fmla="*/ 7263324 w 7400925"/>
                      <a:gd name="connsiteY18" fmla="*/ 0 h 1819276"/>
                      <a:gd name="connsiteX19" fmla="*/ 7400925 w 7400925"/>
                      <a:gd name="connsiteY19" fmla="*/ 303218 h 1819276"/>
                      <a:gd name="connsiteX20" fmla="*/ 7400925 w 7400925"/>
                      <a:gd name="connsiteY20" fmla="*/ 921766 h 1819276"/>
                      <a:gd name="connsiteX21" fmla="*/ 7400925 w 7400925"/>
                      <a:gd name="connsiteY21" fmla="*/ 1516057 h 1819276"/>
                      <a:gd name="connsiteX22" fmla="*/ 7263324 w 7400925"/>
                      <a:gd name="connsiteY22" fmla="*/ 1819276 h 1819276"/>
                      <a:gd name="connsiteX23" fmla="*/ 6772906 w 7400925"/>
                      <a:gd name="connsiteY23" fmla="*/ 1819276 h 1819276"/>
                      <a:gd name="connsiteX24" fmla="*/ 6567518 w 7400925"/>
                      <a:gd name="connsiteY24" fmla="*/ 1819276 h 1819276"/>
                      <a:gd name="connsiteX25" fmla="*/ 6290872 w 7400925"/>
                      <a:gd name="connsiteY25" fmla="*/ 1819276 h 1819276"/>
                      <a:gd name="connsiteX26" fmla="*/ 6085484 w 7400925"/>
                      <a:gd name="connsiteY26" fmla="*/ 1819276 h 1819276"/>
                      <a:gd name="connsiteX27" fmla="*/ 5808838 w 7400925"/>
                      <a:gd name="connsiteY27" fmla="*/ 1819276 h 1819276"/>
                      <a:gd name="connsiteX28" fmla="*/ 5318420 w 7400925"/>
                      <a:gd name="connsiteY28" fmla="*/ 1819276 h 1819276"/>
                      <a:gd name="connsiteX29" fmla="*/ 5041775 w 7400925"/>
                      <a:gd name="connsiteY29" fmla="*/ 1819276 h 1819276"/>
                      <a:gd name="connsiteX30" fmla="*/ 4622614 w 7400925"/>
                      <a:gd name="connsiteY30" fmla="*/ 1819276 h 1819276"/>
                      <a:gd name="connsiteX31" fmla="*/ 4274711 w 7400925"/>
                      <a:gd name="connsiteY31" fmla="*/ 1819276 h 1819276"/>
                      <a:gd name="connsiteX32" fmla="*/ 3998065 w 7400925"/>
                      <a:gd name="connsiteY32" fmla="*/ 1819276 h 1819276"/>
                      <a:gd name="connsiteX33" fmla="*/ 3436391 w 7400925"/>
                      <a:gd name="connsiteY33" fmla="*/ 1819276 h 1819276"/>
                      <a:gd name="connsiteX34" fmla="*/ 3159745 w 7400925"/>
                      <a:gd name="connsiteY34" fmla="*/ 1819276 h 1819276"/>
                      <a:gd name="connsiteX35" fmla="*/ 2669328 w 7400925"/>
                      <a:gd name="connsiteY35" fmla="*/ 1819276 h 1819276"/>
                      <a:gd name="connsiteX36" fmla="*/ 2392682 w 7400925"/>
                      <a:gd name="connsiteY36" fmla="*/ 1819276 h 1819276"/>
                      <a:gd name="connsiteX37" fmla="*/ 2116036 w 7400925"/>
                      <a:gd name="connsiteY37" fmla="*/ 1819276 h 1819276"/>
                      <a:gd name="connsiteX38" fmla="*/ 1554362 w 7400925"/>
                      <a:gd name="connsiteY38" fmla="*/ 1819276 h 1819276"/>
                      <a:gd name="connsiteX39" fmla="*/ 1063944 w 7400925"/>
                      <a:gd name="connsiteY39" fmla="*/ 1819276 h 1819276"/>
                      <a:gd name="connsiteX40" fmla="*/ 858556 w 7400925"/>
                      <a:gd name="connsiteY40" fmla="*/ 1819276 h 1819276"/>
                      <a:gd name="connsiteX41" fmla="*/ 510653 w 7400925"/>
                      <a:gd name="connsiteY41" fmla="*/ 1819276 h 1819276"/>
                      <a:gd name="connsiteX42" fmla="*/ 137600 w 7400925"/>
                      <a:gd name="connsiteY42" fmla="*/ 1819276 h 1819276"/>
                      <a:gd name="connsiteX43" fmla="*/ 0 w 7400925"/>
                      <a:gd name="connsiteY43" fmla="*/ 1516057 h 1819276"/>
                      <a:gd name="connsiteX44" fmla="*/ 0 w 7400925"/>
                      <a:gd name="connsiteY44" fmla="*/ 933895 h 1819276"/>
                      <a:gd name="connsiteX45" fmla="*/ 0 w 7400925"/>
                      <a:gd name="connsiteY45" fmla="*/ 303218 h 181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400925" h="1819276" fill="none" extrusionOk="0">
                        <a:moveTo>
                          <a:pt x="0" y="303218"/>
                        </a:moveTo>
                        <a:cubicBezTo>
                          <a:pt x="21506" y="106442"/>
                          <a:pt x="47289" y="28461"/>
                          <a:pt x="137600" y="0"/>
                        </a:cubicBezTo>
                        <a:cubicBezTo>
                          <a:pt x="217148" y="-24520"/>
                          <a:pt x="278317" y="19526"/>
                          <a:pt x="342988" y="0"/>
                        </a:cubicBezTo>
                        <a:cubicBezTo>
                          <a:pt x="401534" y="-12526"/>
                          <a:pt x="549422" y="63607"/>
                          <a:pt x="690891" y="0"/>
                        </a:cubicBezTo>
                        <a:cubicBezTo>
                          <a:pt x="814256" y="-59105"/>
                          <a:pt x="896907" y="-3102"/>
                          <a:pt x="967537" y="0"/>
                        </a:cubicBezTo>
                        <a:cubicBezTo>
                          <a:pt x="1050042" y="-2051"/>
                          <a:pt x="1190163" y="18991"/>
                          <a:pt x="1315440" y="0"/>
                        </a:cubicBezTo>
                        <a:cubicBezTo>
                          <a:pt x="1466580" y="-20819"/>
                          <a:pt x="1495773" y="27318"/>
                          <a:pt x="1592086" y="0"/>
                        </a:cubicBezTo>
                        <a:cubicBezTo>
                          <a:pt x="1642088" y="-1238"/>
                          <a:pt x="1794318" y="93346"/>
                          <a:pt x="2011246" y="0"/>
                        </a:cubicBezTo>
                        <a:cubicBezTo>
                          <a:pt x="2219864" y="-76965"/>
                          <a:pt x="2167283" y="45004"/>
                          <a:pt x="2287892" y="0"/>
                        </a:cubicBezTo>
                        <a:cubicBezTo>
                          <a:pt x="2406914" y="-54012"/>
                          <a:pt x="2481203" y="7615"/>
                          <a:pt x="2635795" y="0"/>
                        </a:cubicBezTo>
                        <a:cubicBezTo>
                          <a:pt x="2753900" y="23265"/>
                          <a:pt x="2818572" y="77623"/>
                          <a:pt x="3054955" y="0"/>
                        </a:cubicBezTo>
                        <a:cubicBezTo>
                          <a:pt x="3242089" y="-108147"/>
                          <a:pt x="3294305" y="51167"/>
                          <a:pt x="3474115" y="0"/>
                        </a:cubicBezTo>
                        <a:cubicBezTo>
                          <a:pt x="3729103" y="-54686"/>
                          <a:pt x="3858970" y="121964"/>
                          <a:pt x="4035790" y="0"/>
                        </a:cubicBezTo>
                        <a:cubicBezTo>
                          <a:pt x="4246410" y="-139781"/>
                          <a:pt x="4285827" y="1369"/>
                          <a:pt x="4526208" y="0"/>
                        </a:cubicBezTo>
                        <a:cubicBezTo>
                          <a:pt x="4783492" y="14324"/>
                          <a:pt x="4634499" y="44288"/>
                          <a:pt x="4731596" y="0"/>
                        </a:cubicBezTo>
                        <a:cubicBezTo>
                          <a:pt x="4865109" y="-34146"/>
                          <a:pt x="5031372" y="53818"/>
                          <a:pt x="5293271" y="0"/>
                        </a:cubicBezTo>
                        <a:cubicBezTo>
                          <a:pt x="5501980" y="-116725"/>
                          <a:pt x="5606656" y="58820"/>
                          <a:pt x="5854946" y="0"/>
                        </a:cubicBezTo>
                        <a:cubicBezTo>
                          <a:pt x="6081446" y="-54497"/>
                          <a:pt x="6072038" y="59055"/>
                          <a:pt x="6131592" y="0"/>
                        </a:cubicBezTo>
                        <a:cubicBezTo>
                          <a:pt x="6203502" y="-71071"/>
                          <a:pt x="6502019" y="-17001"/>
                          <a:pt x="6693266" y="0"/>
                        </a:cubicBezTo>
                        <a:cubicBezTo>
                          <a:pt x="6939809" y="5296"/>
                          <a:pt x="7019119" y="14868"/>
                          <a:pt x="7263324" y="0"/>
                        </a:cubicBezTo>
                        <a:cubicBezTo>
                          <a:pt x="7323475" y="-19164"/>
                          <a:pt x="7387760" y="129316"/>
                          <a:pt x="7400925" y="303218"/>
                        </a:cubicBezTo>
                        <a:cubicBezTo>
                          <a:pt x="7429547" y="566463"/>
                          <a:pt x="7405975" y="638053"/>
                          <a:pt x="7400925" y="885380"/>
                        </a:cubicBezTo>
                        <a:cubicBezTo>
                          <a:pt x="7372374" y="1140195"/>
                          <a:pt x="7362493" y="1384911"/>
                          <a:pt x="7400925" y="1516057"/>
                        </a:cubicBezTo>
                        <a:cubicBezTo>
                          <a:pt x="7411318" y="1645254"/>
                          <a:pt x="7331591" y="1843528"/>
                          <a:pt x="7263324" y="1819276"/>
                        </a:cubicBezTo>
                        <a:cubicBezTo>
                          <a:pt x="7047826" y="1954829"/>
                          <a:pt x="6901313" y="1753076"/>
                          <a:pt x="6772906" y="1819276"/>
                        </a:cubicBezTo>
                        <a:cubicBezTo>
                          <a:pt x="6629214" y="1842606"/>
                          <a:pt x="6522069" y="1808294"/>
                          <a:pt x="6425003" y="1819276"/>
                        </a:cubicBezTo>
                        <a:cubicBezTo>
                          <a:pt x="6340145" y="1849015"/>
                          <a:pt x="6322577" y="1800632"/>
                          <a:pt x="6219615" y="1819276"/>
                        </a:cubicBezTo>
                        <a:cubicBezTo>
                          <a:pt x="6133698" y="1832028"/>
                          <a:pt x="6087575" y="1775400"/>
                          <a:pt x="6014226" y="1819276"/>
                        </a:cubicBezTo>
                        <a:cubicBezTo>
                          <a:pt x="5930733" y="1871542"/>
                          <a:pt x="5871776" y="1806949"/>
                          <a:pt x="5737581" y="1819276"/>
                        </a:cubicBezTo>
                        <a:cubicBezTo>
                          <a:pt x="5612656" y="1831519"/>
                          <a:pt x="5564981" y="1802198"/>
                          <a:pt x="5460935" y="1819276"/>
                        </a:cubicBezTo>
                        <a:cubicBezTo>
                          <a:pt x="5356892" y="1854086"/>
                          <a:pt x="5264734" y="1776583"/>
                          <a:pt x="5184289" y="1819276"/>
                        </a:cubicBezTo>
                        <a:cubicBezTo>
                          <a:pt x="5130936" y="1839811"/>
                          <a:pt x="4913777" y="1757836"/>
                          <a:pt x="4622614" y="1819276"/>
                        </a:cubicBezTo>
                        <a:cubicBezTo>
                          <a:pt x="4343920" y="1897132"/>
                          <a:pt x="4313957" y="1777175"/>
                          <a:pt x="4132197" y="1819276"/>
                        </a:cubicBezTo>
                        <a:cubicBezTo>
                          <a:pt x="3949614" y="1819126"/>
                          <a:pt x="3885441" y="1793867"/>
                          <a:pt x="3784294" y="1819276"/>
                        </a:cubicBezTo>
                        <a:cubicBezTo>
                          <a:pt x="3661218" y="1871041"/>
                          <a:pt x="3519835" y="1800155"/>
                          <a:pt x="3436391" y="1819276"/>
                        </a:cubicBezTo>
                        <a:cubicBezTo>
                          <a:pt x="3356988" y="1867281"/>
                          <a:pt x="3299346" y="1796384"/>
                          <a:pt x="3231003" y="1819276"/>
                        </a:cubicBezTo>
                        <a:cubicBezTo>
                          <a:pt x="3161481" y="1853523"/>
                          <a:pt x="2843661" y="1818479"/>
                          <a:pt x="2740585" y="1819276"/>
                        </a:cubicBezTo>
                        <a:cubicBezTo>
                          <a:pt x="2617645" y="1839255"/>
                          <a:pt x="2333471" y="1692827"/>
                          <a:pt x="2250167" y="1819276"/>
                        </a:cubicBezTo>
                        <a:cubicBezTo>
                          <a:pt x="2197807" y="1937325"/>
                          <a:pt x="1966360" y="1777342"/>
                          <a:pt x="1759750" y="1819276"/>
                        </a:cubicBezTo>
                        <a:cubicBezTo>
                          <a:pt x="1573850" y="1880577"/>
                          <a:pt x="1488346" y="1840611"/>
                          <a:pt x="1269332" y="1819276"/>
                        </a:cubicBezTo>
                        <a:cubicBezTo>
                          <a:pt x="1041124" y="1811780"/>
                          <a:pt x="910823" y="1706351"/>
                          <a:pt x="778915" y="1819276"/>
                        </a:cubicBezTo>
                        <a:cubicBezTo>
                          <a:pt x="648905" y="1900035"/>
                          <a:pt x="396886" y="1725295"/>
                          <a:pt x="137600" y="1819276"/>
                        </a:cubicBezTo>
                        <a:cubicBezTo>
                          <a:pt x="27578" y="1809211"/>
                          <a:pt x="30460" y="1699855"/>
                          <a:pt x="0" y="1516057"/>
                        </a:cubicBezTo>
                        <a:cubicBezTo>
                          <a:pt x="-24301" y="1281609"/>
                          <a:pt x="12108" y="1054030"/>
                          <a:pt x="0" y="897509"/>
                        </a:cubicBezTo>
                        <a:cubicBezTo>
                          <a:pt x="6621" y="741715"/>
                          <a:pt x="-14605" y="493820"/>
                          <a:pt x="0" y="303218"/>
                        </a:cubicBezTo>
                        <a:close/>
                      </a:path>
                      <a:path w="7400925" h="1819276" stroke="0" extrusionOk="0">
                        <a:moveTo>
                          <a:pt x="0" y="303218"/>
                        </a:moveTo>
                        <a:cubicBezTo>
                          <a:pt x="-12909" y="126566"/>
                          <a:pt x="67279" y="19764"/>
                          <a:pt x="137600" y="0"/>
                        </a:cubicBezTo>
                        <a:cubicBezTo>
                          <a:pt x="264302" y="-130702"/>
                          <a:pt x="479017" y="-7531"/>
                          <a:pt x="628018" y="0"/>
                        </a:cubicBezTo>
                        <a:cubicBezTo>
                          <a:pt x="797907" y="-30746"/>
                          <a:pt x="950245" y="38008"/>
                          <a:pt x="1118435" y="0"/>
                        </a:cubicBezTo>
                        <a:cubicBezTo>
                          <a:pt x="1299900" y="-27423"/>
                          <a:pt x="1376862" y="23987"/>
                          <a:pt x="1608853" y="0"/>
                        </a:cubicBezTo>
                        <a:cubicBezTo>
                          <a:pt x="1839467" y="-23208"/>
                          <a:pt x="1945730" y="13941"/>
                          <a:pt x="2170527" y="0"/>
                        </a:cubicBezTo>
                        <a:cubicBezTo>
                          <a:pt x="2393660" y="-26670"/>
                          <a:pt x="2306024" y="60178"/>
                          <a:pt x="2447173" y="0"/>
                        </a:cubicBezTo>
                        <a:cubicBezTo>
                          <a:pt x="2594553" y="-37706"/>
                          <a:pt x="2740067" y="465"/>
                          <a:pt x="2866333" y="0"/>
                        </a:cubicBezTo>
                        <a:cubicBezTo>
                          <a:pt x="2985029" y="-6395"/>
                          <a:pt x="3111731" y="48127"/>
                          <a:pt x="3214236" y="0"/>
                        </a:cubicBezTo>
                        <a:cubicBezTo>
                          <a:pt x="3309076" y="-43398"/>
                          <a:pt x="3388764" y="80690"/>
                          <a:pt x="3490882" y="0"/>
                        </a:cubicBezTo>
                        <a:cubicBezTo>
                          <a:pt x="3562559" y="4172"/>
                          <a:pt x="3728000" y="109933"/>
                          <a:pt x="3981300" y="0"/>
                        </a:cubicBezTo>
                        <a:cubicBezTo>
                          <a:pt x="4215042" y="-116724"/>
                          <a:pt x="4111572" y="23362"/>
                          <a:pt x="4186688" y="0"/>
                        </a:cubicBezTo>
                        <a:cubicBezTo>
                          <a:pt x="4256453" y="-18932"/>
                          <a:pt x="4308143" y="40675"/>
                          <a:pt x="4392076" y="0"/>
                        </a:cubicBezTo>
                        <a:cubicBezTo>
                          <a:pt x="4469361" y="-10187"/>
                          <a:pt x="4643700" y="89896"/>
                          <a:pt x="4882494" y="0"/>
                        </a:cubicBezTo>
                        <a:cubicBezTo>
                          <a:pt x="5109748" y="-114290"/>
                          <a:pt x="5065745" y="53770"/>
                          <a:pt x="5159140" y="0"/>
                        </a:cubicBezTo>
                        <a:cubicBezTo>
                          <a:pt x="5231334" y="-37437"/>
                          <a:pt x="5308893" y="16154"/>
                          <a:pt x="5435785" y="0"/>
                        </a:cubicBezTo>
                        <a:cubicBezTo>
                          <a:pt x="5499950" y="-54408"/>
                          <a:pt x="5710013" y="58098"/>
                          <a:pt x="5997460" y="0"/>
                        </a:cubicBezTo>
                        <a:cubicBezTo>
                          <a:pt x="6230352" y="-17655"/>
                          <a:pt x="6450070" y="26946"/>
                          <a:pt x="6559135" y="0"/>
                        </a:cubicBezTo>
                        <a:cubicBezTo>
                          <a:pt x="6683874" y="-27860"/>
                          <a:pt x="6975001" y="51549"/>
                          <a:pt x="7263324" y="0"/>
                        </a:cubicBezTo>
                        <a:cubicBezTo>
                          <a:pt x="7364779" y="-57048"/>
                          <a:pt x="7410612" y="181609"/>
                          <a:pt x="7400925" y="303218"/>
                        </a:cubicBezTo>
                        <a:cubicBezTo>
                          <a:pt x="7413465" y="464592"/>
                          <a:pt x="7373383" y="816968"/>
                          <a:pt x="7400925" y="921766"/>
                        </a:cubicBezTo>
                        <a:cubicBezTo>
                          <a:pt x="7447451" y="1073333"/>
                          <a:pt x="7382881" y="1354889"/>
                          <a:pt x="7400925" y="1516057"/>
                        </a:cubicBezTo>
                        <a:cubicBezTo>
                          <a:pt x="7409408" y="1734326"/>
                          <a:pt x="7339023" y="1853165"/>
                          <a:pt x="7263324" y="1819276"/>
                        </a:cubicBezTo>
                        <a:cubicBezTo>
                          <a:pt x="7138845" y="1849259"/>
                          <a:pt x="6912015" y="1778489"/>
                          <a:pt x="6772906" y="1819276"/>
                        </a:cubicBezTo>
                        <a:cubicBezTo>
                          <a:pt x="6619224" y="1815974"/>
                          <a:pt x="6640263" y="1776339"/>
                          <a:pt x="6567518" y="1819276"/>
                        </a:cubicBezTo>
                        <a:cubicBezTo>
                          <a:pt x="6498007" y="1878335"/>
                          <a:pt x="6408993" y="1794451"/>
                          <a:pt x="6290872" y="1819276"/>
                        </a:cubicBezTo>
                        <a:cubicBezTo>
                          <a:pt x="6170370" y="1852316"/>
                          <a:pt x="6151533" y="1819034"/>
                          <a:pt x="6085484" y="1819276"/>
                        </a:cubicBezTo>
                        <a:cubicBezTo>
                          <a:pt x="6019047" y="1852679"/>
                          <a:pt x="5944534" y="1765389"/>
                          <a:pt x="5808838" y="1819276"/>
                        </a:cubicBezTo>
                        <a:cubicBezTo>
                          <a:pt x="5683116" y="1870607"/>
                          <a:pt x="5564837" y="1682480"/>
                          <a:pt x="5318420" y="1819276"/>
                        </a:cubicBezTo>
                        <a:cubicBezTo>
                          <a:pt x="5091617" y="1937521"/>
                          <a:pt x="5126495" y="1762439"/>
                          <a:pt x="5041775" y="1819276"/>
                        </a:cubicBezTo>
                        <a:cubicBezTo>
                          <a:pt x="4959220" y="1887911"/>
                          <a:pt x="4766053" y="1797753"/>
                          <a:pt x="4622614" y="1819276"/>
                        </a:cubicBezTo>
                        <a:cubicBezTo>
                          <a:pt x="4480318" y="1843884"/>
                          <a:pt x="4389506" y="1765036"/>
                          <a:pt x="4274711" y="1819276"/>
                        </a:cubicBezTo>
                        <a:cubicBezTo>
                          <a:pt x="4155736" y="1874272"/>
                          <a:pt x="4150879" y="1814536"/>
                          <a:pt x="3998065" y="1819276"/>
                        </a:cubicBezTo>
                        <a:cubicBezTo>
                          <a:pt x="3868600" y="1816707"/>
                          <a:pt x="3697954" y="1792556"/>
                          <a:pt x="3436391" y="1819276"/>
                        </a:cubicBezTo>
                        <a:cubicBezTo>
                          <a:pt x="3183789" y="1847520"/>
                          <a:pt x="3223160" y="1779087"/>
                          <a:pt x="3159745" y="1819276"/>
                        </a:cubicBezTo>
                        <a:cubicBezTo>
                          <a:pt x="3074492" y="1859163"/>
                          <a:pt x="2804299" y="1791962"/>
                          <a:pt x="2669328" y="1819276"/>
                        </a:cubicBezTo>
                        <a:cubicBezTo>
                          <a:pt x="2524407" y="1883183"/>
                          <a:pt x="2492153" y="1791061"/>
                          <a:pt x="2392682" y="1819276"/>
                        </a:cubicBezTo>
                        <a:cubicBezTo>
                          <a:pt x="2310594" y="1865082"/>
                          <a:pt x="2194123" y="1759096"/>
                          <a:pt x="2116036" y="1819276"/>
                        </a:cubicBezTo>
                        <a:cubicBezTo>
                          <a:pt x="2000233" y="1916203"/>
                          <a:pt x="1733324" y="1666936"/>
                          <a:pt x="1554362" y="1819276"/>
                        </a:cubicBezTo>
                        <a:cubicBezTo>
                          <a:pt x="1349471" y="1933696"/>
                          <a:pt x="1238902" y="1787349"/>
                          <a:pt x="1063944" y="1819276"/>
                        </a:cubicBezTo>
                        <a:cubicBezTo>
                          <a:pt x="887089" y="1904216"/>
                          <a:pt x="925190" y="1805396"/>
                          <a:pt x="858556" y="1819276"/>
                        </a:cubicBezTo>
                        <a:cubicBezTo>
                          <a:pt x="799483" y="1805200"/>
                          <a:pt x="670744" y="1746849"/>
                          <a:pt x="510653" y="1819276"/>
                        </a:cubicBezTo>
                        <a:cubicBezTo>
                          <a:pt x="352963" y="1840133"/>
                          <a:pt x="297838" y="1790587"/>
                          <a:pt x="137600" y="1819276"/>
                        </a:cubicBezTo>
                        <a:cubicBezTo>
                          <a:pt x="46119" y="1788137"/>
                          <a:pt x="5440" y="1713546"/>
                          <a:pt x="0" y="1516057"/>
                        </a:cubicBezTo>
                        <a:cubicBezTo>
                          <a:pt x="-15952" y="1235489"/>
                          <a:pt x="-16646" y="1128868"/>
                          <a:pt x="0" y="933895"/>
                        </a:cubicBezTo>
                        <a:cubicBezTo>
                          <a:pt x="-14314" y="763433"/>
                          <a:pt x="-4321" y="608251"/>
                          <a:pt x="0" y="303218"/>
                        </a:cubicBezTo>
                        <a:close/>
                      </a:path>
                      <a:path w="7400925" h="1819276" fill="none" stroke="0" extrusionOk="0">
                        <a:moveTo>
                          <a:pt x="0" y="303218"/>
                        </a:moveTo>
                        <a:cubicBezTo>
                          <a:pt x="1435" y="111213"/>
                          <a:pt x="72627" y="19496"/>
                          <a:pt x="137600" y="0"/>
                        </a:cubicBezTo>
                        <a:cubicBezTo>
                          <a:pt x="228329" y="-24610"/>
                          <a:pt x="298411" y="18335"/>
                          <a:pt x="342988" y="0"/>
                        </a:cubicBezTo>
                        <a:cubicBezTo>
                          <a:pt x="396093" y="-16245"/>
                          <a:pt x="576083" y="75142"/>
                          <a:pt x="690891" y="0"/>
                        </a:cubicBezTo>
                        <a:cubicBezTo>
                          <a:pt x="817898" y="-55570"/>
                          <a:pt x="873519" y="5122"/>
                          <a:pt x="967537" y="0"/>
                        </a:cubicBezTo>
                        <a:cubicBezTo>
                          <a:pt x="1022960" y="-23248"/>
                          <a:pt x="1178606" y="19665"/>
                          <a:pt x="1315440" y="0"/>
                        </a:cubicBezTo>
                        <a:cubicBezTo>
                          <a:pt x="1465744" y="-25308"/>
                          <a:pt x="1517542" y="10532"/>
                          <a:pt x="1592086" y="0"/>
                        </a:cubicBezTo>
                        <a:cubicBezTo>
                          <a:pt x="1702710" y="-9386"/>
                          <a:pt x="1778584" y="89422"/>
                          <a:pt x="2011246" y="0"/>
                        </a:cubicBezTo>
                        <a:cubicBezTo>
                          <a:pt x="2213690" y="-125146"/>
                          <a:pt x="2185009" y="8447"/>
                          <a:pt x="2287892" y="0"/>
                        </a:cubicBezTo>
                        <a:cubicBezTo>
                          <a:pt x="2391089" y="-35249"/>
                          <a:pt x="2510900" y="-12755"/>
                          <a:pt x="2635795" y="0"/>
                        </a:cubicBezTo>
                        <a:cubicBezTo>
                          <a:pt x="2767930" y="15808"/>
                          <a:pt x="2843040" y="127247"/>
                          <a:pt x="3054955" y="0"/>
                        </a:cubicBezTo>
                        <a:cubicBezTo>
                          <a:pt x="3279460" y="-130681"/>
                          <a:pt x="3283502" y="27528"/>
                          <a:pt x="3474115" y="0"/>
                        </a:cubicBezTo>
                        <a:cubicBezTo>
                          <a:pt x="3739308" y="-33213"/>
                          <a:pt x="3824923" y="139659"/>
                          <a:pt x="4035790" y="0"/>
                        </a:cubicBezTo>
                        <a:cubicBezTo>
                          <a:pt x="4238778" y="-105403"/>
                          <a:pt x="4307947" y="1005"/>
                          <a:pt x="4526208" y="0"/>
                        </a:cubicBezTo>
                        <a:cubicBezTo>
                          <a:pt x="4781611" y="-28360"/>
                          <a:pt x="4641353" y="39904"/>
                          <a:pt x="4731596" y="0"/>
                        </a:cubicBezTo>
                        <a:cubicBezTo>
                          <a:pt x="4767111" y="-72334"/>
                          <a:pt x="5081733" y="101084"/>
                          <a:pt x="5293271" y="0"/>
                        </a:cubicBezTo>
                        <a:cubicBezTo>
                          <a:pt x="5558422" y="-136318"/>
                          <a:pt x="5605779" y="18214"/>
                          <a:pt x="5854946" y="0"/>
                        </a:cubicBezTo>
                        <a:cubicBezTo>
                          <a:pt x="6108920" y="-34811"/>
                          <a:pt x="6079648" y="32656"/>
                          <a:pt x="6131592" y="0"/>
                        </a:cubicBezTo>
                        <a:cubicBezTo>
                          <a:pt x="6168910" y="-68728"/>
                          <a:pt x="6462000" y="-10781"/>
                          <a:pt x="6693266" y="0"/>
                        </a:cubicBezTo>
                        <a:cubicBezTo>
                          <a:pt x="6910979" y="3597"/>
                          <a:pt x="6991290" y="5100"/>
                          <a:pt x="7263324" y="0"/>
                        </a:cubicBezTo>
                        <a:cubicBezTo>
                          <a:pt x="7338265" y="21618"/>
                          <a:pt x="7370132" y="130926"/>
                          <a:pt x="7400925" y="303218"/>
                        </a:cubicBezTo>
                        <a:cubicBezTo>
                          <a:pt x="7441524" y="543993"/>
                          <a:pt x="7397277" y="627552"/>
                          <a:pt x="7400925" y="885380"/>
                        </a:cubicBezTo>
                        <a:cubicBezTo>
                          <a:pt x="7401740" y="1145670"/>
                          <a:pt x="7398078" y="1373279"/>
                          <a:pt x="7400925" y="1516057"/>
                        </a:cubicBezTo>
                        <a:cubicBezTo>
                          <a:pt x="7404439" y="1662468"/>
                          <a:pt x="7315098" y="1831697"/>
                          <a:pt x="7263324" y="1819276"/>
                        </a:cubicBezTo>
                        <a:cubicBezTo>
                          <a:pt x="7033272" y="1886841"/>
                          <a:pt x="6922190" y="1786857"/>
                          <a:pt x="6772906" y="1819276"/>
                        </a:cubicBezTo>
                        <a:cubicBezTo>
                          <a:pt x="6634220" y="1839556"/>
                          <a:pt x="6524412" y="1785433"/>
                          <a:pt x="6425003" y="1819276"/>
                        </a:cubicBezTo>
                        <a:cubicBezTo>
                          <a:pt x="6344113" y="1837017"/>
                          <a:pt x="6326378" y="1794580"/>
                          <a:pt x="6219615" y="1819276"/>
                        </a:cubicBezTo>
                        <a:cubicBezTo>
                          <a:pt x="6106457" y="1856567"/>
                          <a:pt x="6111460" y="1778787"/>
                          <a:pt x="6014226" y="1819276"/>
                        </a:cubicBezTo>
                        <a:cubicBezTo>
                          <a:pt x="5934028" y="1854274"/>
                          <a:pt x="5872536" y="1813177"/>
                          <a:pt x="5737581" y="1819276"/>
                        </a:cubicBezTo>
                        <a:cubicBezTo>
                          <a:pt x="5609904" y="1831622"/>
                          <a:pt x="5562207" y="1799932"/>
                          <a:pt x="5460935" y="1819276"/>
                        </a:cubicBezTo>
                        <a:cubicBezTo>
                          <a:pt x="5379161" y="1836932"/>
                          <a:pt x="5256558" y="1797147"/>
                          <a:pt x="5184289" y="1819276"/>
                        </a:cubicBezTo>
                        <a:cubicBezTo>
                          <a:pt x="5076224" y="1868452"/>
                          <a:pt x="4900416" y="1767016"/>
                          <a:pt x="4622614" y="1819276"/>
                        </a:cubicBezTo>
                        <a:cubicBezTo>
                          <a:pt x="4350667" y="1892993"/>
                          <a:pt x="4314890" y="1797965"/>
                          <a:pt x="4132197" y="1819276"/>
                        </a:cubicBezTo>
                        <a:cubicBezTo>
                          <a:pt x="3950957" y="1824730"/>
                          <a:pt x="3904196" y="1763793"/>
                          <a:pt x="3784294" y="1819276"/>
                        </a:cubicBezTo>
                        <a:cubicBezTo>
                          <a:pt x="3671648" y="1872466"/>
                          <a:pt x="3518185" y="1792333"/>
                          <a:pt x="3436391" y="1819276"/>
                        </a:cubicBezTo>
                        <a:cubicBezTo>
                          <a:pt x="3368549" y="1848510"/>
                          <a:pt x="3313012" y="1804674"/>
                          <a:pt x="3231003" y="1819276"/>
                        </a:cubicBezTo>
                        <a:cubicBezTo>
                          <a:pt x="3163174" y="1829447"/>
                          <a:pt x="2851678" y="1809130"/>
                          <a:pt x="2740585" y="1819276"/>
                        </a:cubicBezTo>
                        <a:cubicBezTo>
                          <a:pt x="2583995" y="1835459"/>
                          <a:pt x="2339070" y="1716846"/>
                          <a:pt x="2250167" y="1819276"/>
                        </a:cubicBezTo>
                        <a:cubicBezTo>
                          <a:pt x="2167555" y="1911603"/>
                          <a:pt x="1941096" y="1737485"/>
                          <a:pt x="1759750" y="1819276"/>
                        </a:cubicBezTo>
                        <a:cubicBezTo>
                          <a:pt x="1565206" y="1885442"/>
                          <a:pt x="1485166" y="1813861"/>
                          <a:pt x="1269332" y="1819276"/>
                        </a:cubicBezTo>
                        <a:cubicBezTo>
                          <a:pt x="1031733" y="1834108"/>
                          <a:pt x="942215" y="1734909"/>
                          <a:pt x="778915" y="1819276"/>
                        </a:cubicBezTo>
                        <a:cubicBezTo>
                          <a:pt x="683154" y="1919528"/>
                          <a:pt x="355589" y="1753821"/>
                          <a:pt x="137600" y="1819276"/>
                        </a:cubicBezTo>
                        <a:cubicBezTo>
                          <a:pt x="50302" y="1793384"/>
                          <a:pt x="9714" y="1718218"/>
                          <a:pt x="0" y="1516057"/>
                        </a:cubicBezTo>
                        <a:cubicBezTo>
                          <a:pt x="-51206" y="1238878"/>
                          <a:pt x="21518" y="1040577"/>
                          <a:pt x="0" y="897509"/>
                        </a:cubicBezTo>
                        <a:cubicBezTo>
                          <a:pt x="-50105" y="730708"/>
                          <a:pt x="2147" y="455610"/>
                          <a:pt x="0" y="303218"/>
                        </a:cubicBezTo>
                        <a:close/>
                      </a:path>
                    </a:pathLst>
                  </a:custGeom>
                  <ask:type>
                    <ask:lineSketchScribble/>
                  </ask:type>
                </ask:lineSketchStyleProps>
              </a:ext>
            </a:extLst>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Bua Kham nghĩ: </a:t>
            </a:r>
            <a:r>
              <a:rPr kumimoji="0" lang="vi-VN" sz="280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người ta bảo có thể nhặt lũ cò con về nuôi nhưng Bua Kham không muốn làm tan tác cái gia đình cò bé bỏng. Bọn cò con nhỏ quá, trả chúng về cho bố mẹ chúng thì hơn.</a:t>
            </a:r>
            <a:endParaRPr kumimoji="0" lang="en-US" sz="280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8" name="Straight Connector 7">
            <a:extLst>
              <a:ext uri="{FF2B5EF4-FFF2-40B4-BE49-F238E27FC236}">
                <a16:creationId xmlns:a16="http://schemas.microsoft.com/office/drawing/2014/main" id="{755DFD1C-9DC8-C3DC-ABB5-1EE916E4F2C7}"/>
              </a:ext>
            </a:extLst>
          </p:cNvPr>
          <p:cNvCxnSpPr>
            <a:cxnSpLocks/>
          </p:cNvCxnSpPr>
          <p:nvPr/>
        </p:nvCxnSpPr>
        <p:spPr>
          <a:xfrm>
            <a:off x="2981325" y="3981450"/>
            <a:ext cx="1323975" cy="1019175"/>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Rounded Corners 43">
            <a:extLst>
              <a:ext uri="{FF2B5EF4-FFF2-40B4-BE49-F238E27FC236}">
                <a16:creationId xmlns:a16="http://schemas.microsoft.com/office/drawing/2014/main" id="{6362BCC6-2A83-FB5B-063A-73EB2ED73C58}"/>
              </a:ext>
            </a:extLst>
          </p:cNvPr>
          <p:cNvSpPr/>
          <p:nvPr/>
        </p:nvSpPr>
        <p:spPr>
          <a:xfrm>
            <a:off x="4276725" y="4514849"/>
            <a:ext cx="7486650" cy="1133475"/>
          </a:xfrm>
          <a:custGeom>
            <a:avLst/>
            <a:gdLst>
              <a:gd name="connsiteX0" fmla="*/ 0 w 10230503"/>
              <a:gd name="connsiteY0" fmla="*/ 190209 h 1141231"/>
              <a:gd name="connsiteX1" fmla="*/ 190209 w 10230503"/>
              <a:gd name="connsiteY1" fmla="*/ 0 h 1141231"/>
              <a:gd name="connsiteX2" fmla="*/ 474123 w 10230503"/>
              <a:gd name="connsiteY2" fmla="*/ 0 h 1141231"/>
              <a:gd name="connsiteX3" fmla="*/ 955039 w 10230503"/>
              <a:gd name="connsiteY3" fmla="*/ 0 h 1141231"/>
              <a:gd name="connsiteX4" fmla="*/ 1337454 w 10230503"/>
              <a:gd name="connsiteY4" fmla="*/ 0 h 1141231"/>
              <a:gd name="connsiteX5" fmla="*/ 1818370 w 10230503"/>
              <a:gd name="connsiteY5" fmla="*/ 0 h 1141231"/>
              <a:gd name="connsiteX6" fmla="*/ 2200785 w 10230503"/>
              <a:gd name="connsiteY6" fmla="*/ 0 h 1141231"/>
              <a:gd name="connsiteX7" fmla="*/ 2780202 w 10230503"/>
              <a:gd name="connsiteY7" fmla="*/ 0 h 1141231"/>
              <a:gd name="connsiteX8" fmla="*/ 3162617 w 10230503"/>
              <a:gd name="connsiteY8" fmla="*/ 0 h 1141231"/>
              <a:gd name="connsiteX9" fmla="*/ 3643533 w 10230503"/>
              <a:gd name="connsiteY9" fmla="*/ 0 h 1141231"/>
              <a:gd name="connsiteX10" fmla="*/ 4222950 w 10230503"/>
              <a:gd name="connsiteY10" fmla="*/ 0 h 1141231"/>
              <a:gd name="connsiteX11" fmla="*/ 4802366 w 10230503"/>
              <a:gd name="connsiteY11" fmla="*/ 0 h 1141231"/>
              <a:gd name="connsiteX12" fmla="*/ 5578785 w 10230503"/>
              <a:gd name="connsiteY12" fmla="*/ 0 h 1141231"/>
              <a:gd name="connsiteX13" fmla="*/ 6256703 w 10230503"/>
              <a:gd name="connsiteY13" fmla="*/ 0 h 1141231"/>
              <a:gd name="connsiteX14" fmla="*/ 6540617 w 10230503"/>
              <a:gd name="connsiteY14" fmla="*/ 0 h 1141231"/>
              <a:gd name="connsiteX15" fmla="*/ 7317035 w 10230503"/>
              <a:gd name="connsiteY15" fmla="*/ 0 h 1141231"/>
              <a:gd name="connsiteX16" fmla="*/ 8093454 w 10230503"/>
              <a:gd name="connsiteY16" fmla="*/ 0 h 1141231"/>
              <a:gd name="connsiteX17" fmla="*/ 8475869 w 10230503"/>
              <a:gd name="connsiteY17" fmla="*/ 0 h 1141231"/>
              <a:gd name="connsiteX18" fmla="*/ 9252287 w 10230503"/>
              <a:gd name="connsiteY18" fmla="*/ 0 h 1141231"/>
              <a:gd name="connsiteX19" fmla="*/ 10040294 w 10230503"/>
              <a:gd name="connsiteY19" fmla="*/ 0 h 1141231"/>
              <a:gd name="connsiteX20" fmla="*/ 10230503 w 10230503"/>
              <a:gd name="connsiteY20" fmla="*/ 190209 h 1141231"/>
              <a:gd name="connsiteX21" fmla="*/ 10230503 w 10230503"/>
              <a:gd name="connsiteY21" fmla="*/ 555399 h 1141231"/>
              <a:gd name="connsiteX22" fmla="*/ 10230503 w 10230503"/>
              <a:gd name="connsiteY22" fmla="*/ 951022 h 1141231"/>
              <a:gd name="connsiteX23" fmla="*/ 10040294 w 10230503"/>
              <a:gd name="connsiteY23" fmla="*/ 1141231 h 1141231"/>
              <a:gd name="connsiteX24" fmla="*/ 9362376 w 10230503"/>
              <a:gd name="connsiteY24" fmla="*/ 1141231 h 1141231"/>
              <a:gd name="connsiteX25" fmla="*/ 8881460 w 10230503"/>
              <a:gd name="connsiteY25" fmla="*/ 1141231 h 1141231"/>
              <a:gd name="connsiteX26" fmla="*/ 8597546 w 10230503"/>
              <a:gd name="connsiteY26" fmla="*/ 1141231 h 1141231"/>
              <a:gd name="connsiteX27" fmla="*/ 8313632 w 10230503"/>
              <a:gd name="connsiteY27" fmla="*/ 1141231 h 1141231"/>
              <a:gd name="connsiteX28" fmla="*/ 7931217 w 10230503"/>
              <a:gd name="connsiteY28" fmla="*/ 1141231 h 1141231"/>
              <a:gd name="connsiteX29" fmla="*/ 7548802 w 10230503"/>
              <a:gd name="connsiteY29" fmla="*/ 1141231 h 1141231"/>
              <a:gd name="connsiteX30" fmla="*/ 7166387 w 10230503"/>
              <a:gd name="connsiteY30" fmla="*/ 1141231 h 1141231"/>
              <a:gd name="connsiteX31" fmla="*/ 6389968 w 10230503"/>
              <a:gd name="connsiteY31" fmla="*/ 1141231 h 1141231"/>
              <a:gd name="connsiteX32" fmla="*/ 5712051 w 10230503"/>
              <a:gd name="connsiteY32" fmla="*/ 1141231 h 1141231"/>
              <a:gd name="connsiteX33" fmla="*/ 5231135 w 10230503"/>
              <a:gd name="connsiteY33" fmla="*/ 1141231 h 1141231"/>
              <a:gd name="connsiteX34" fmla="*/ 4750219 w 10230503"/>
              <a:gd name="connsiteY34" fmla="*/ 1141231 h 1141231"/>
              <a:gd name="connsiteX35" fmla="*/ 4466305 w 10230503"/>
              <a:gd name="connsiteY35" fmla="*/ 1141231 h 1141231"/>
              <a:gd name="connsiteX36" fmla="*/ 3788387 w 10230503"/>
              <a:gd name="connsiteY36" fmla="*/ 1141231 h 1141231"/>
              <a:gd name="connsiteX37" fmla="*/ 3110469 w 10230503"/>
              <a:gd name="connsiteY37" fmla="*/ 1141231 h 1141231"/>
              <a:gd name="connsiteX38" fmla="*/ 2432552 w 10230503"/>
              <a:gd name="connsiteY38" fmla="*/ 1141231 h 1141231"/>
              <a:gd name="connsiteX39" fmla="*/ 1754634 w 10230503"/>
              <a:gd name="connsiteY39" fmla="*/ 1141231 h 1141231"/>
              <a:gd name="connsiteX40" fmla="*/ 1076717 w 10230503"/>
              <a:gd name="connsiteY40" fmla="*/ 1141231 h 1141231"/>
              <a:gd name="connsiteX41" fmla="*/ 190209 w 10230503"/>
              <a:gd name="connsiteY41" fmla="*/ 1141231 h 1141231"/>
              <a:gd name="connsiteX42" fmla="*/ 0 w 10230503"/>
              <a:gd name="connsiteY42" fmla="*/ 951022 h 1141231"/>
              <a:gd name="connsiteX43" fmla="*/ 0 w 10230503"/>
              <a:gd name="connsiteY43" fmla="*/ 563007 h 1141231"/>
              <a:gd name="connsiteX44" fmla="*/ 0 w 10230503"/>
              <a:gd name="connsiteY44" fmla="*/ 190209 h 114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30503" h="1141231" fill="none" extrusionOk="0">
                <a:moveTo>
                  <a:pt x="0" y="190209"/>
                </a:moveTo>
                <a:cubicBezTo>
                  <a:pt x="25717" y="72946"/>
                  <a:pt x="86524" y="7438"/>
                  <a:pt x="190209" y="0"/>
                </a:cubicBezTo>
                <a:cubicBezTo>
                  <a:pt x="296750" y="-13906"/>
                  <a:pt x="395530" y="12746"/>
                  <a:pt x="474123" y="0"/>
                </a:cubicBezTo>
                <a:cubicBezTo>
                  <a:pt x="552716" y="-12746"/>
                  <a:pt x="794216" y="42159"/>
                  <a:pt x="955039" y="0"/>
                </a:cubicBezTo>
                <a:cubicBezTo>
                  <a:pt x="1115862" y="-42159"/>
                  <a:pt x="1233492" y="6806"/>
                  <a:pt x="1337454" y="0"/>
                </a:cubicBezTo>
                <a:cubicBezTo>
                  <a:pt x="1441417" y="-6806"/>
                  <a:pt x="1634956" y="12954"/>
                  <a:pt x="1818370" y="0"/>
                </a:cubicBezTo>
                <a:cubicBezTo>
                  <a:pt x="2001784" y="-12954"/>
                  <a:pt x="2094761" y="10233"/>
                  <a:pt x="2200785" y="0"/>
                </a:cubicBezTo>
                <a:cubicBezTo>
                  <a:pt x="2306809" y="-10233"/>
                  <a:pt x="2511701" y="68058"/>
                  <a:pt x="2780202" y="0"/>
                </a:cubicBezTo>
                <a:cubicBezTo>
                  <a:pt x="3048703" y="-68058"/>
                  <a:pt x="3005559" y="25323"/>
                  <a:pt x="3162617" y="0"/>
                </a:cubicBezTo>
                <a:cubicBezTo>
                  <a:pt x="3319675" y="-25323"/>
                  <a:pt x="3471134" y="1594"/>
                  <a:pt x="3643533" y="0"/>
                </a:cubicBezTo>
                <a:cubicBezTo>
                  <a:pt x="3815932" y="-1594"/>
                  <a:pt x="3936802" y="63932"/>
                  <a:pt x="4222950" y="0"/>
                </a:cubicBezTo>
                <a:cubicBezTo>
                  <a:pt x="4509098" y="-63932"/>
                  <a:pt x="4517719" y="28461"/>
                  <a:pt x="4802366" y="0"/>
                </a:cubicBezTo>
                <a:cubicBezTo>
                  <a:pt x="5087013" y="-28461"/>
                  <a:pt x="5315683" y="76905"/>
                  <a:pt x="5578785" y="0"/>
                </a:cubicBezTo>
                <a:cubicBezTo>
                  <a:pt x="5841887" y="-76905"/>
                  <a:pt x="5929223" y="3243"/>
                  <a:pt x="6256703" y="0"/>
                </a:cubicBezTo>
                <a:cubicBezTo>
                  <a:pt x="6584183" y="-3243"/>
                  <a:pt x="6410449" y="19978"/>
                  <a:pt x="6540617" y="0"/>
                </a:cubicBezTo>
                <a:cubicBezTo>
                  <a:pt x="6670785" y="-19978"/>
                  <a:pt x="7015090" y="70566"/>
                  <a:pt x="7317035" y="0"/>
                </a:cubicBezTo>
                <a:cubicBezTo>
                  <a:pt x="7618980" y="-70566"/>
                  <a:pt x="7751864" y="32279"/>
                  <a:pt x="8093454" y="0"/>
                </a:cubicBezTo>
                <a:cubicBezTo>
                  <a:pt x="8435044" y="-32279"/>
                  <a:pt x="8396355" y="35105"/>
                  <a:pt x="8475869" y="0"/>
                </a:cubicBezTo>
                <a:cubicBezTo>
                  <a:pt x="8555384" y="-35105"/>
                  <a:pt x="8941603" y="7330"/>
                  <a:pt x="9252287" y="0"/>
                </a:cubicBezTo>
                <a:cubicBezTo>
                  <a:pt x="9562971" y="-7330"/>
                  <a:pt x="9694927" y="9384"/>
                  <a:pt x="10040294" y="0"/>
                </a:cubicBezTo>
                <a:cubicBezTo>
                  <a:pt x="10143029" y="6226"/>
                  <a:pt x="10207338" y="77772"/>
                  <a:pt x="10230503" y="190209"/>
                </a:cubicBezTo>
                <a:cubicBezTo>
                  <a:pt x="10269906" y="346141"/>
                  <a:pt x="10217529" y="394934"/>
                  <a:pt x="10230503" y="555399"/>
                </a:cubicBezTo>
                <a:cubicBezTo>
                  <a:pt x="10243477" y="715864"/>
                  <a:pt x="10214723" y="868983"/>
                  <a:pt x="10230503" y="951022"/>
                </a:cubicBezTo>
                <a:cubicBezTo>
                  <a:pt x="10243458" y="1041554"/>
                  <a:pt x="10135841" y="1144522"/>
                  <a:pt x="10040294" y="1141231"/>
                </a:cubicBezTo>
                <a:cubicBezTo>
                  <a:pt x="9715147" y="1210502"/>
                  <a:pt x="9572613" y="1122516"/>
                  <a:pt x="9362376" y="1141231"/>
                </a:cubicBezTo>
                <a:cubicBezTo>
                  <a:pt x="9152139" y="1159946"/>
                  <a:pt x="8994506" y="1127543"/>
                  <a:pt x="8881460" y="1141231"/>
                </a:cubicBezTo>
                <a:cubicBezTo>
                  <a:pt x="8768414" y="1154919"/>
                  <a:pt x="8735656" y="1126286"/>
                  <a:pt x="8597546" y="1141231"/>
                </a:cubicBezTo>
                <a:cubicBezTo>
                  <a:pt x="8459436" y="1156176"/>
                  <a:pt x="8421840" y="1117028"/>
                  <a:pt x="8313632" y="1141231"/>
                </a:cubicBezTo>
                <a:cubicBezTo>
                  <a:pt x="8205424" y="1165434"/>
                  <a:pt x="8106026" y="1134104"/>
                  <a:pt x="7931217" y="1141231"/>
                </a:cubicBezTo>
                <a:cubicBezTo>
                  <a:pt x="7756408" y="1148358"/>
                  <a:pt x="7683802" y="1127869"/>
                  <a:pt x="7548802" y="1141231"/>
                </a:cubicBezTo>
                <a:cubicBezTo>
                  <a:pt x="7413803" y="1154593"/>
                  <a:pt x="7280470" y="1113722"/>
                  <a:pt x="7166387" y="1141231"/>
                </a:cubicBezTo>
                <a:cubicBezTo>
                  <a:pt x="7052304" y="1168740"/>
                  <a:pt x="6774629" y="1095279"/>
                  <a:pt x="6389968" y="1141231"/>
                </a:cubicBezTo>
                <a:cubicBezTo>
                  <a:pt x="6005307" y="1187183"/>
                  <a:pt x="5967513" y="1128896"/>
                  <a:pt x="5712051" y="1141231"/>
                </a:cubicBezTo>
                <a:cubicBezTo>
                  <a:pt x="5456589" y="1153566"/>
                  <a:pt x="5391501" y="1115945"/>
                  <a:pt x="5231135" y="1141231"/>
                </a:cubicBezTo>
                <a:cubicBezTo>
                  <a:pt x="5070769" y="1166517"/>
                  <a:pt x="4859682" y="1115115"/>
                  <a:pt x="4750219" y="1141231"/>
                </a:cubicBezTo>
                <a:cubicBezTo>
                  <a:pt x="4640756" y="1167347"/>
                  <a:pt x="4560097" y="1124388"/>
                  <a:pt x="4466305" y="1141231"/>
                </a:cubicBezTo>
                <a:cubicBezTo>
                  <a:pt x="4372513" y="1158074"/>
                  <a:pt x="3953507" y="1131055"/>
                  <a:pt x="3788387" y="1141231"/>
                </a:cubicBezTo>
                <a:cubicBezTo>
                  <a:pt x="3623267" y="1151407"/>
                  <a:pt x="3254971" y="1065054"/>
                  <a:pt x="3110469" y="1141231"/>
                </a:cubicBezTo>
                <a:cubicBezTo>
                  <a:pt x="2965967" y="1217408"/>
                  <a:pt x="2710075" y="1095131"/>
                  <a:pt x="2432552" y="1141231"/>
                </a:cubicBezTo>
                <a:cubicBezTo>
                  <a:pt x="2155029" y="1187331"/>
                  <a:pt x="2058753" y="1138528"/>
                  <a:pt x="1754634" y="1141231"/>
                </a:cubicBezTo>
                <a:cubicBezTo>
                  <a:pt x="1450515" y="1143934"/>
                  <a:pt x="1274116" y="1086459"/>
                  <a:pt x="1076717" y="1141231"/>
                </a:cubicBezTo>
                <a:cubicBezTo>
                  <a:pt x="879318" y="1196003"/>
                  <a:pt x="462680" y="1078555"/>
                  <a:pt x="190209" y="1141231"/>
                </a:cubicBezTo>
                <a:cubicBezTo>
                  <a:pt x="63719" y="1124534"/>
                  <a:pt x="15603" y="1076464"/>
                  <a:pt x="0" y="951022"/>
                </a:cubicBezTo>
                <a:cubicBezTo>
                  <a:pt x="-44518" y="797128"/>
                  <a:pt x="24176" y="662712"/>
                  <a:pt x="0" y="563007"/>
                </a:cubicBezTo>
                <a:cubicBezTo>
                  <a:pt x="-24176" y="463302"/>
                  <a:pt x="22918" y="291813"/>
                  <a:pt x="0" y="190209"/>
                </a:cubicBezTo>
                <a:close/>
              </a:path>
              <a:path w="10230503" h="1141231" stroke="0" extrusionOk="0">
                <a:moveTo>
                  <a:pt x="0" y="190209"/>
                </a:moveTo>
                <a:cubicBezTo>
                  <a:pt x="-15906" y="80460"/>
                  <a:pt x="97313" y="9253"/>
                  <a:pt x="190209" y="0"/>
                </a:cubicBezTo>
                <a:cubicBezTo>
                  <a:pt x="373358" y="-80383"/>
                  <a:pt x="636897" y="24661"/>
                  <a:pt x="868127" y="0"/>
                </a:cubicBezTo>
                <a:cubicBezTo>
                  <a:pt x="1099357" y="-24661"/>
                  <a:pt x="1288926" y="17109"/>
                  <a:pt x="1546044" y="0"/>
                </a:cubicBezTo>
                <a:cubicBezTo>
                  <a:pt x="1803162" y="-17109"/>
                  <a:pt x="1901077" y="7761"/>
                  <a:pt x="2223962" y="0"/>
                </a:cubicBezTo>
                <a:cubicBezTo>
                  <a:pt x="2546847" y="-7761"/>
                  <a:pt x="2694990" y="9576"/>
                  <a:pt x="3000380" y="0"/>
                </a:cubicBezTo>
                <a:cubicBezTo>
                  <a:pt x="3305770" y="-9576"/>
                  <a:pt x="3197182" y="30017"/>
                  <a:pt x="3382795" y="0"/>
                </a:cubicBezTo>
                <a:cubicBezTo>
                  <a:pt x="3568408" y="-30017"/>
                  <a:pt x="3789705" y="15075"/>
                  <a:pt x="3962212" y="0"/>
                </a:cubicBezTo>
                <a:cubicBezTo>
                  <a:pt x="4134719" y="-15075"/>
                  <a:pt x="4334446" y="41175"/>
                  <a:pt x="4443128" y="0"/>
                </a:cubicBezTo>
                <a:cubicBezTo>
                  <a:pt x="4551810" y="-41175"/>
                  <a:pt x="4721677" y="42359"/>
                  <a:pt x="4825543" y="0"/>
                </a:cubicBezTo>
                <a:cubicBezTo>
                  <a:pt x="4929410" y="-42359"/>
                  <a:pt x="5179795" y="75642"/>
                  <a:pt x="5503461" y="0"/>
                </a:cubicBezTo>
                <a:cubicBezTo>
                  <a:pt x="5827127" y="-75642"/>
                  <a:pt x="5684855" y="12862"/>
                  <a:pt x="5787375" y="0"/>
                </a:cubicBezTo>
                <a:cubicBezTo>
                  <a:pt x="5889895" y="-12862"/>
                  <a:pt x="5974474" y="18560"/>
                  <a:pt x="6071289" y="0"/>
                </a:cubicBezTo>
                <a:cubicBezTo>
                  <a:pt x="6168104" y="-18560"/>
                  <a:pt x="6431223" y="75479"/>
                  <a:pt x="6749207" y="0"/>
                </a:cubicBezTo>
                <a:cubicBezTo>
                  <a:pt x="7067191" y="-75479"/>
                  <a:pt x="7007484" y="41183"/>
                  <a:pt x="7131622" y="0"/>
                </a:cubicBezTo>
                <a:cubicBezTo>
                  <a:pt x="7255760" y="-41183"/>
                  <a:pt x="7359258" y="27727"/>
                  <a:pt x="7514037" y="0"/>
                </a:cubicBezTo>
                <a:cubicBezTo>
                  <a:pt x="7668816" y="-27727"/>
                  <a:pt x="7962117" y="36733"/>
                  <a:pt x="8290455" y="0"/>
                </a:cubicBezTo>
                <a:cubicBezTo>
                  <a:pt x="8618793" y="-36733"/>
                  <a:pt x="8865853" y="16872"/>
                  <a:pt x="9066874" y="0"/>
                </a:cubicBezTo>
                <a:cubicBezTo>
                  <a:pt x="9267895" y="-16872"/>
                  <a:pt x="9582975" y="11495"/>
                  <a:pt x="10040294" y="0"/>
                </a:cubicBezTo>
                <a:cubicBezTo>
                  <a:pt x="10147743" y="-16922"/>
                  <a:pt x="10240940" y="109872"/>
                  <a:pt x="10230503" y="190209"/>
                </a:cubicBezTo>
                <a:cubicBezTo>
                  <a:pt x="10232276" y="268857"/>
                  <a:pt x="10192234" y="495753"/>
                  <a:pt x="10230503" y="578224"/>
                </a:cubicBezTo>
                <a:cubicBezTo>
                  <a:pt x="10268772" y="660695"/>
                  <a:pt x="10209839" y="846146"/>
                  <a:pt x="10230503" y="951022"/>
                </a:cubicBezTo>
                <a:cubicBezTo>
                  <a:pt x="10214239" y="1082114"/>
                  <a:pt x="10159445" y="1158732"/>
                  <a:pt x="10040294" y="1141231"/>
                </a:cubicBezTo>
                <a:cubicBezTo>
                  <a:pt x="9824622" y="1161313"/>
                  <a:pt x="9567416" y="1141015"/>
                  <a:pt x="9362376" y="1141231"/>
                </a:cubicBezTo>
                <a:cubicBezTo>
                  <a:pt x="9157336" y="1141447"/>
                  <a:pt x="9162745" y="1112166"/>
                  <a:pt x="9078462" y="1141231"/>
                </a:cubicBezTo>
                <a:cubicBezTo>
                  <a:pt x="8994179" y="1170296"/>
                  <a:pt x="8853639" y="1114620"/>
                  <a:pt x="8696047" y="1141231"/>
                </a:cubicBezTo>
                <a:cubicBezTo>
                  <a:pt x="8538456" y="1167842"/>
                  <a:pt x="8500480" y="1138739"/>
                  <a:pt x="8412133" y="1141231"/>
                </a:cubicBezTo>
                <a:cubicBezTo>
                  <a:pt x="8323786" y="1143723"/>
                  <a:pt x="8174531" y="1106141"/>
                  <a:pt x="8029718" y="1141231"/>
                </a:cubicBezTo>
                <a:cubicBezTo>
                  <a:pt x="7884905" y="1176321"/>
                  <a:pt x="7686559" y="1059919"/>
                  <a:pt x="7351800" y="1141231"/>
                </a:cubicBezTo>
                <a:cubicBezTo>
                  <a:pt x="7017041" y="1222543"/>
                  <a:pt x="7112786" y="1114118"/>
                  <a:pt x="6969385" y="1141231"/>
                </a:cubicBezTo>
                <a:cubicBezTo>
                  <a:pt x="6825984" y="1168344"/>
                  <a:pt x="6570496" y="1128359"/>
                  <a:pt x="6389968" y="1141231"/>
                </a:cubicBezTo>
                <a:cubicBezTo>
                  <a:pt x="6209440" y="1154103"/>
                  <a:pt x="6055372" y="1107195"/>
                  <a:pt x="5909052" y="1141231"/>
                </a:cubicBezTo>
                <a:cubicBezTo>
                  <a:pt x="5762732" y="1175267"/>
                  <a:pt x="5716290" y="1127522"/>
                  <a:pt x="5526637" y="1141231"/>
                </a:cubicBezTo>
                <a:cubicBezTo>
                  <a:pt x="5336984" y="1154940"/>
                  <a:pt x="5091876" y="1126361"/>
                  <a:pt x="4750219" y="1141231"/>
                </a:cubicBezTo>
                <a:cubicBezTo>
                  <a:pt x="4408562" y="1156101"/>
                  <a:pt x="4471983" y="1116075"/>
                  <a:pt x="4367804" y="1141231"/>
                </a:cubicBezTo>
                <a:cubicBezTo>
                  <a:pt x="4263625" y="1166387"/>
                  <a:pt x="3888408" y="1104527"/>
                  <a:pt x="3689886" y="1141231"/>
                </a:cubicBezTo>
                <a:cubicBezTo>
                  <a:pt x="3491364" y="1177935"/>
                  <a:pt x="3442053" y="1119391"/>
                  <a:pt x="3307471" y="1141231"/>
                </a:cubicBezTo>
                <a:cubicBezTo>
                  <a:pt x="3172889" y="1163071"/>
                  <a:pt x="3029277" y="1107257"/>
                  <a:pt x="2925056" y="1141231"/>
                </a:cubicBezTo>
                <a:cubicBezTo>
                  <a:pt x="2820836" y="1175205"/>
                  <a:pt x="2406846" y="1068750"/>
                  <a:pt x="2148638" y="1141231"/>
                </a:cubicBezTo>
                <a:cubicBezTo>
                  <a:pt x="1890430" y="1213712"/>
                  <a:pt x="1718501" y="1087448"/>
                  <a:pt x="1470720" y="1141231"/>
                </a:cubicBezTo>
                <a:cubicBezTo>
                  <a:pt x="1222939" y="1195014"/>
                  <a:pt x="1274664" y="1130464"/>
                  <a:pt x="1186806" y="1141231"/>
                </a:cubicBezTo>
                <a:cubicBezTo>
                  <a:pt x="1098948" y="1151998"/>
                  <a:pt x="925927" y="1118660"/>
                  <a:pt x="705890" y="1141231"/>
                </a:cubicBezTo>
                <a:cubicBezTo>
                  <a:pt x="485853" y="1163802"/>
                  <a:pt x="405939" y="1119907"/>
                  <a:pt x="190209" y="1141231"/>
                </a:cubicBezTo>
                <a:cubicBezTo>
                  <a:pt x="74179" y="1132240"/>
                  <a:pt x="4267" y="1064673"/>
                  <a:pt x="0" y="951022"/>
                </a:cubicBezTo>
                <a:cubicBezTo>
                  <a:pt x="-26798" y="777822"/>
                  <a:pt x="13377" y="696110"/>
                  <a:pt x="0" y="585832"/>
                </a:cubicBezTo>
                <a:cubicBezTo>
                  <a:pt x="-13377" y="475554"/>
                  <a:pt x="9870" y="367099"/>
                  <a:pt x="0" y="190209"/>
                </a:cubicBezTo>
                <a:close/>
              </a:path>
            </a:pathLst>
          </a:custGeom>
          <a:solidFill>
            <a:srgbClr val="FDE9FD"/>
          </a:solidFill>
          <a:ln w="12700" cap="flat" cmpd="sng" algn="ctr">
            <a:solidFill>
              <a:srgbClr val="F79AF4"/>
            </a:solidFill>
            <a:prstDash val="solid"/>
            <a:miter lim="800000"/>
            <a:extLst>
              <a:ext uri="{C807C97D-BFC1-408E-A445-0C87EB9F89A2}">
                <ask:lineSketchStyleProps xmlns="" xmlns:ask="http://schemas.microsoft.com/office/drawing/2018/sketchyshapes" sd="3444377824">
                  <a:custGeom>
                    <a:avLst/>
                    <a:gdLst>
                      <a:gd name="connsiteX0" fmla="*/ 0 w 7486650"/>
                      <a:gd name="connsiteY0" fmla="*/ 188916 h 1133475"/>
                      <a:gd name="connsiteX1" fmla="*/ 139194 w 7486650"/>
                      <a:gd name="connsiteY1" fmla="*/ 0 h 1133475"/>
                      <a:gd name="connsiteX2" fmla="*/ 346961 w 7486650"/>
                      <a:gd name="connsiteY2" fmla="*/ 0 h 1133475"/>
                      <a:gd name="connsiteX3" fmla="*/ 698894 w 7486650"/>
                      <a:gd name="connsiteY3" fmla="*/ 0 h 1133475"/>
                      <a:gd name="connsiteX4" fmla="*/ 978744 w 7486650"/>
                      <a:gd name="connsiteY4" fmla="*/ 0 h 1133475"/>
                      <a:gd name="connsiteX5" fmla="*/ 1330677 w 7486650"/>
                      <a:gd name="connsiteY5" fmla="*/ 0 h 1133475"/>
                      <a:gd name="connsiteX6" fmla="*/ 1610527 w 7486650"/>
                      <a:gd name="connsiteY6" fmla="*/ 0 h 1133475"/>
                      <a:gd name="connsiteX7" fmla="*/ 2034543 w 7486650"/>
                      <a:gd name="connsiteY7" fmla="*/ 0 h 1133475"/>
                      <a:gd name="connsiteX8" fmla="*/ 2314393 w 7486650"/>
                      <a:gd name="connsiteY8" fmla="*/ 0 h 1133475"/>
                      <a:gd name="connsiteX9" fmla="*/ 2666326 w 7486650"/>
                      <a:gd name="connsiteY9" fmla="*/ 0 h 1133475"/>
                      <a:gd name="connsiteX10" fmla="*/ 3090341 w 7486650"/>
                      <a:gd name="connsiteY10" fmla="*/ 0 h 1133475"/>
                      <a:gd name="connsiteX11" fmla="*/ 3514356 w 7486650"/>
                      <a:gd name="connsiteY11" fmla="*/ 0 h 1133475"/>
                      <a:gd name="connsiteX12" fmla="*/ 4082537 w 7486650"/>
                      <a:gd name="connsiteY12" fmla="*/ 0 h 1133475"/>
                      <a:gd name="connsiteX13" fmla="*/ 4578635 w 7486650"/>
                      <a:gd name="connsiteY13" fmla="*/ 0 h 1133475"/>
                      <a:gd name="connsiteX14" fmla="*/ 4786403 w 7486650"/>
                      <a:gd name="connsiteY14" fmla="*/ 0 h 1133475"/>
                      <a:gd name="connsiteX15" fmla="*/ 5354583 w 7486650"/>
                      <a:gd name="connsiteY15" fmla="*/ 0 h 1133475"/>
                      <a:gd name="connsiteX16" fmla="*/ 5922764 w 7486650"/>
                      <a:gd name="connsiteY16" fmla="*/ 0 h 1133475"/>
                      <a:gd name="connsiteX17" fmla="*/ 6202614 w 7486650"/>
                      <a:gd name="connsiteY17" fmla="*/ 0 h 1133475"/>
                      <a:gd name="connsiteX18" fmla="*/ 6770794 w 7486650"/>
                      <a:gd name="connsiteY18" fmla="*/ 0 h 1133475"/>
                      <a:gd name="connsiteX19" fmla="*/ 7347455 w 7486650"/>
                      <a:gd name="connsiteY19" fmla="*/ 0 h 1133475"/>
                      <a:gd name="connsiteX20" fmla="*/ 7486650 w 7486650"/>
                      <a:gd name="connsiteY20" fmla="*/ 188916 h 1133475"/>
                      <a:gd name="connsiteX21" fmla="*/ 7486650 w 7486650"/>
                      <a:gd name="connsiteY21" fmla="*/ 551624 h 1133475"/>
                      <a:gd name="connsiteX22" fmla="*/ 7486650 w 7486650"/>
                      <a:gd name="connsiteY22" fmla="*/ 944558 h 1133475"/>
                      <a:gd name="connsiteX23" fmla="*/ 7347455 w 7486650"/>
                      <a:gd name="connsiteY23" fmla="*/ 1133475 h 1133475"/>
                      <a:gd name="connsiteX24" fmla="*/ 6851357 w 7486650"/>
                      <a:gd name="connsiteY24" fmla="*/ 1133475 h 1133475"/>
                      <a:gd name="connsiteX25" fmla="*/ 6499424 w 7486650"/>
                      <a:gd name="connsiteY25" fmla="*/ 1133475 h 1133475"/>
                      <a:gd name="connsiteX26" fmla="*/ 6291657 w 7486650"/>
                      <a:gd name="connsiteY26" fmla="*/ 1133475 h 1133475"/>
                      <a:gd name="connsiteX27" fmla="*/ 6083889 w 7486650"/>
                      <a:gd name="connsiteY27" fmla="*/ 1133475 h 1133475"/>
                      <a:gd name="connsiteX28" fmla="*/ 5804039 w 7486650"/>
                      <a:gd name="connsiteY28" fmla="*/ 1133475 h 1133475"/>
                      <a:gd name="connsiteX29" fmla="*/ 5524189 w 7486650"/>
                      <a:gd name="connsiteY29" fmla="*/ 1133475 h 1133475"/>
                      <a:gd name="connsiteX30" fmla="*/ 5244339 w 7486650"/>
                      <a:gd name="connsiteY30" fmla="*/ 1133475 h 1133475"/>
                      <a:gd name="connsiteX31" fmla="*/ 4676158 w 7486650"/>
                      <a:gd name="connsiteY31" fmla="*/ 1133475 h 1133475"/>
                      <a:gd name="connsiteX32" fmla="*/ 4180061 w 7486650"/>
                      <a:gd name="connsiteY32" fmla="*/ 1133475 h 1133475"/>
                      <a:gd name="connsiteX33" fmla="*/ 3828128 w 7486650"/>
                      <a:gd name="connsiteY33" fmla="*/ 1133475 h 1133475"/>
                      <a:gd name="connsiteX34" fmla="*/ 3476195 w 7486650"/>
                      <a:gd name="connsiteY34" fmla="*/ 1133475 h 1133475"/>
                      <a:gd name="connsiteX35" fmla="*/ 3268427 w 7486650"/>
                      <a:gd name="connsiteY35" fmla="*/ 1133475 h 1133475"/>
                      <a:gd name="connsiteX36" fmla="*/ 2772329 w 7486650"/>
                      <a:gd name="connsiteY36" fmla="*/ 1133475 h 1133475"/>
                      <a:gd name="connsiteX37" fmla="*/ 2276231 w 7486650"/>
                      <a:gd name="connsiteY37" fmla="*/ 1133475 h 1133475"/>
                      <a:gd name="connsiteX38" fmla="*/ 1780133 w 7486650"/>
                      <a:gd name="connsiteY38" fmla="*/ 1133475 h 1133475"/>
                      <a:gd name="connsiteX39" fmla="*/ 1284035 w 7486650"/>
                      <a:gd name="connsiteY39" fmla="*/ 1133475 h 1133475"/>
                      <a:gd name="connsiteX40" fmla="*/ 787938 w 7486650"/>
                      <a:gd name="connsiteY40" fmla="*/ 1133475 h 1133475"/>
                      <a:gd name="connsiteX41" fmla="*/ 139194 w 7486650"/>
                      <a:gd name="connsiteY41" fmla="*/ 1133475 h 1133475"/>
                      <a:gd name="connsiteX42" fmla="*/ 0 w 7486650"/>
                      <a:gd name="connsiteY42" fmla="*/ 944558 h 1133475"/>
                      <a:gd name="connsiteX43" fmla="*/ 0 w 7486650"/>
                      <a:gd name="connsiteY43" fmla="*/ 559180 h 1133475"/>
                      <a:gd name="connsiteX44" fmla="*/ 0 w 7486650"/>
                      <a:gd name="connsiteY44" fmla="*/ 188916 h 1133475"/>
                      <a:gd name="connsiteX0" fmla="*/ 0 w 7486650"/>
                      <a:gd name="connsiteY0" fmla="*/ 188916 h 1133475"/>
                      <a:gd name="connsiteX1" fmla="*/ 139194 w 7486650"/>
                      <a:gd name="connsiteY1" fmla="*/ 0 h 1133475"/>
                      <a:gd name="connsiteX2" fmla="*/ 635292 w 7486650"/>
                      <a:gd name="connsiteY2" fmla="*/ 0 h 1133475"/>
                      <a:gd name="connsiteX3" fmla="*/ 1131390 w 7486650"/>
                      <a:gd name="connsiteY3" fmla="*/ 0 h 1133475"/>
                      <a:gd name="connsiteX4" fmla="*/ 1627488 w 7486650"/>
                      <a:gd name="connsiteY4" fmla="*/ 0 h 1133475"/>
                      <a:gd name="connsiteX5" fmla="*/ 2195668 w 7486650"/>
                      <a:gd name="connsiteY5" fmla="*/ 0 h 1133475"/>
                      <a:gd name="connsiteX6" fmla="*/ 2475518 w 7486650"/>
                      <a:gd name="connsiteY6" fmla="*/ 0 h 1133475"/>
                      <a:gd name="connsiteX7" fmla="*/ 2899534 w 7486650"/>
                      <a:gd name="connsiteY7" fmla="*/ 0 h 1133475"/>
                      <a:gd name="connsiteX8" fmla="*/ 3251467 w 7486650"/>
                      <a:gd name="connsiteY8" fmla="*/ 0 h 1133475"/>
                      <a:gd name="connsiteX9" fmla="*/ 3531317 w 7486650"/>
                      <a:gd name="connsiteY9" fmla="*/ 0 h 1133475"/>
                      <a:gd name="connsiteX10" fmla="*/ 4027415 w 7486650"/>
                      <a:gd name="connsiteY10" fmla="*/ 0 h 1133475"/>
                      <a:gd name="connsiteX11" fmla="*/ 4235182 w 7486650"/>
                      <a:gd name="connsiteY11" fmla="*/ 0 h 1133475"/>
                      <a:gd name="connsiteX12" fmla="*/ 4442950 w 7486650"/>
                      <a:gd name="connsiteY12" fmla="*/ 0 h 1133475"/>
                      <a:gd name="connsiteX13" fmla="*/ 4939048 w 7486650"/>
                      <a:gd name="connsiteY13" fmla="*/ 0 h 1133475"/>
                      <a:gd name="connsiteX14" fmla="*/ 5218898 w 7486650"/>
                      <a:gd name="connsiteY14" fmla="*/ 0 h 1133475"/>
                      <a:gd name="connsiteX15" fmla="*/ 5498748 w 7486650"/>
                      <a:gd name="connsiteY15" fmla="*/ 0 h 1133475"/>
                      <a:gd name="connsiteX16" fmla="*/ 6066928 w 7486650"/>
                      <a:gd name="connsiteY16" fmla="*/ 0 h 1133475"/>
                      <a:gd name="connsiteX17" fmla="*/ 6635109 w 7486650"/>
                      <a:gd name="connsiteY17" fmla="*/ 0 h 1133475"/>
                      <a:gd name="connsiteX18" fmla="*/ 7347455 w 7486650"/>
                      <a:gd name="connsiteY18" fmla="*/ 0 h 1133475"/>
                      <a:gd name="connsiteX19" fmla="*/ 7486650 w 7486650"/>
                      <a:gd name="connsiteY19" fmla="*/ 188916 h 1133475"/>
                      <a:gd name="connsiteX20" fmla="*/ 7486650 w 7486650"/>
                      <a:gd name="connsiteY20" fmla="*/ 574294 h 1133475"/>
                      <a:gd name="connsiteX21" fmla="*/ 7486650 w 7486650"/>
                      <a:gd name="connsiteY21" fmla="*/ 944558 h 1133475"/>
                      <a:gd name="connsiteX22" fmla="*/ 7347455 w 7486650"/>
                      <a:gd name="connsiteY22" fmla="*/ 1133475 h 1133475"/>
                      <a:gd name="connsiteX23" fmla="*/ 6851357 w 7486650"/>
                      <a:gd name="connsiteY23" fmla="*/ 1133475 h 1133475"/>
                      <a:gd name="connsiteX24" fmla="*/ 6643590 w 7486650"/>
                      <a:gd name="connsiteY24" fmla="*/ 1133475 h 1133475"/>
                      <a:gd name="connsiteX25" fmla="*/ 6363739 w 7486650"/>
                      <a:gd name="connsiteY25" fmla="*/ 1133475 h 1133475"/>
                      <a:gd name="connsiteX26" fmla="*/ 6155972 w 7486650"/>
                      <a:gd name="connsiteY26" fmla="*/ 1133475 h 1133475"/>
                      <a:gd name="connsiteX27" fmla="*/ 5876122 w 7486650"/>
                      <a:gd name="connsiteY27" fmla="*/ 1133475 h 1133475"/>
                      <a:gd name="connsiteX28" fmla="*/ 5380024 w 7486650"/>
                      <a:gd name="connsiteY28" fmla="*/ 1133475 h 1133475"/>
                      <a:gd name="connsiteX29" fmla="*/ 5100174 w 7486650"/>
                      <a:gd name="connsiteY29" fmla="*/ 1133475 h 1133475"/>
                      <a:gd name="connsiteX30" fmla="*/ 4676158 w 7486650"/>
                      <a:gd name="connsiteY30" fmla="*/ 1133475 h 1133475"/>
                      <a:gd name="connsiteX31" fmla="*/ 4324225 w 7486650"/>
                      <a:gd name="connsiteY31" fmla="*/ 1133475 h 1133475"/>
                      <a:gd name="connsiteX32" fmla="*/ 4044375 w 7486650"/>
                      <a:gd name="connsiteY32" fmla="*/ 1133475 h 1133475"/>
                      <a:gd name="connsiteX33" fmla="*/ 3476195 w 7486650"/>
                      <a:gd name="connsiteY33" fmla="*/ 1133475 h 1133475"/>
                      <a:gd name="connsiteX34" fmla="*/ 3196345 w 7486650"/>
                      <a:gd name="connsiteY34" fmla="*/ 1133475 h 1133475"/>
                      <a:gd name="connsiteX35" fmla="*/ 2700246 w 7486650"/>
                      <a:gd name="connsiteY35" fmla="*/ 1133475 h 1133475"/>
                      <a:gd name="connsiteX36" fmla="*/ 2420396 w 7486650"/>
                      <a:gd name="connsiteY36" fmla="*/ 1133475 h 1133475"/>
                      <a:gd name="connsiteX37" fmla="*/ 2140546 w 7486650"/>
                      <a:gd name="connsiteY37" fmla="*/ 1133475 h 1133475"/>
                      <a:gd name="connsiteX38" fmla="*/ 1572366 w 7486650"/>
                      <a:gd name="connsiteY38" fmla="*/ 1133475 h 1133475"/>
                      <a:gd name="connsiteX39" fmla="*/ 1076268 w 7486650"/>
                      <a:gd name="connsiteY39" fmla="*/ 1133475 h 1133475"/>
                      <a:gd name="connsiteX40" fmla="*/ 868500 w 7486650"/>
                      <a:gd name="connsiteY40" fmla="*/ 1133475 h 1133475"/>
                      <a:gd name="connsiteX41" fmla="*/ 516568 w 7486650"/>
                      <a:gd name="connsiteY41" fmla="*/ 1133475 h 1133475"/>
                      <a:gd name="connsiteX42" fmla="*/ 139194 w 7486650"/>
                      <a:gd name="connsiteY42" fmla="*/ 1133475 h 1133475"/>
                      <a:gd name="connsiteX43" fmla="*/ 0 w 7486650"/>
                      <a:gd name="connsiteY43" fmla="*/ 944558 h 1133475"/>
                      <a:gd name="connsiteX44" fmla="*/ 0 w 7486650"/>
                      <a:gd name="connsiteY44" fmla="*/ 581850 h 1133475"/>
                      <a:gd name="connsiteX45" fmla="*/ 0 w 7486650"/>
                      <a:gd name="connsiteY45" fmla="*/ 188916 h 1133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7486650" h="1133475" fill="none" extrusionOk="0">
                        <a:moveTo>
                          <a:pt x="0" y="188916"/>
                        </a:moveTo>
                        <a:cubicBezTo>
                          <a:pt x="24515" y="53133"/>
                          <a:pt x="52052" y="19610"/>
                          <a:pt x="139194" y="0"/>
                        </a:cubicBezTo>
                        <a:cubicBezTo>
                          <a:pt x="226252" y="-22455"/>
                          <a:pt x="283518" y="12058"/>
                          <a:pt x="346961" y="0"/>
                        </a:cubicBezTo>
                        <a:cubicBezTo>
                          <a:pt x="410738" y="16213"/>
                          <a:pt x="556631" y="38351"/>
                          <a:pt x="698894" y="0"/>
                        </a:cubicBezTo>
                        <a:cubicBezTo>
                          <a:pt x="823543" y="-33843"/>
                          <a:pt x="905404" y="-1589"/>
                          <a:pt x="978744" y="0"/>
                        </a:cubicBezTo>
                        <a:cubicBezTo>
                          <a:pt x="1077667" y="20789"/>
                          <a:pt x="1208827" y="10094"/>
                          <a:pt x="1330677" y="0"/>
                        </a:cubicBezTo>
                        <a:cubicBezTo>
                          <a:pt x="1469466" y="-12908"/>
                          <a:pt x="1521359" y="16661"/>
                          <a:pt x="1610527" y="0"/>
                        </a:cubicBezTo>
                        <a:cubicBezTo>
                          <a:pt x="1659244" y="6138"/>
                          <a:pt x="1812765" y="50713"/>
                          <a:pt x="2034543" y="0"/>
                        </a:cubicBezTo>
                        <a:cubicBezTo>
                          <a:pt x="2239560" y="-48894"/>
                          <a:pt x="2175025" y="41353"/>
                          <a:pt x="2314393" y="0"/>
                        </a:cubicBezTo>
                        <a:cubicBezTo>
                          <a:pt x="2440653" y="-53749"/>
                          <a:pt x="2533053" y="2791"/>
                          <a:pt x="2666326" y="0"/>
                        </a:cubicBezTo>
                        <a:cubicBezTo>
                          <a:pt x="2790884" y="4674"/>
                          <a:pt x="2864627" y="50009"/>
                          <a:pt x="3090341" y="0"/>
                        </a:cubicBezTo>
                        <a:cubicBezTo>
                          <a:pt x="3285720" y="-67894"/>
                          <a:pt x="3332621" y="34167"/>
                          <a:pt x="3514356" y="0"/>
                        </a:cubicBezTo>
                        <a:cubicBezTo>
                          <a:pt x="3762428" y="-35818"/>
                          <a:pt x="3917654" y="75088"/>
                          <a:pt x="4082537" y="0"/>
                        </a:cubicBezTo>
                        <a:cubicBezTo>
                          <a:pt x="4289325" y="-88455"/>
                          <a:pt x="4332959" y="-3369"/>
                          <a:pt x="4578635" y="0"/>
                        </a:cubicBezTo>
                        <a:cubicBezTo>
                          <a:pt x="4832125" y="10019"/>
                          <a:pt x="4689217" y="28027"/>
                          <a:pt x="4786403" y="0"/>
                        </a:cubicBezTo>
                        <a:cubicBezTo>
                          <a:pt x="4916558" y="-21881"/>
                          <a:pt x="5107592" y="34952"/>
                          <a:pt x="5354583" y="0"/>
                        </a:cubicBezTo>
                        <a:cubicBezTo>
                          <a:pt x="5540472" y="-85355"/>
                          <a:pt x="5669973" y="49654"/>
                          <a:pt x="5922764" y="0"/>
                        </a:cubicBezTo>
                        <a:cubicBezTo>
                          <a:pt x="6161949" y="-33651"/>
                          <a:pt x="6139507" y="42355"/>
                          <a:pt x="6202614" y="0"/>
                        </a:cubicBezTo>
                        <a:cubicBezTo>
                          <a:pt x="6306018" y="-82342"/>
                          <a:pt x="6548605" y="2855"/>
                          <a:pt x="6770794" y="0"/>
                        </a:cubicBezTo>
                        <a:cubicBezTo>
                          <a:pt x="7007860" y="285"/>
                          <a:pt x="7105559" y="9146"/>
                          <a:pt x="7347455" y="0"/>
                        </a:cubicBezTo>
                        <a:cubicBezTo>
                          <a:pt x="7413654" y="-12258"/>
                          <a:pt x="7471306" y="79632"/>
                          <a:pt x="7486650" y="188916"/>
                        </a:cubicBezTo>
                        <a:cubicBezTo>
                          <a:pt x="7515558" y="352964"/>
                          <a:pt x="7481093" y="394561"/>
                          <a:pt x="7486650" y="551624"/>
                        </a:cubicBezTo>
                        <a:cubicBezTo>
                          <a:pt x="7477314" y="710508"/>
                          <a:pt x="7470297" y="863012"/>
                          <a:pt x="7486650" y="944558"/>
                        </a:cubicBezTo>
                        <a:cubicBezTo>
                          <a:pt x="7496649" y="1026793"/>
                          <a:pt x="7417094" y="1143017"/>
                          <a:pt x="7347455" y="1133475"/>
                        </a:cubicBezTo>
                        <a:cubicBezTo>
                          <a:pt x="7131034" y="1229697"/>
                          <a:pt x="7001974" y="1109921"/>
                          <a:pt x="6851357" y="1133475"/>
                        </a:cubicBezTo>
                        <a:cubicBezTo>
                          <a:pt x="6708992" y="1143165"/>
                          <a:pt x="6596985" y="1130399"/>
                          <a:pt x="6499424" y="1133475"/>
                        </a:cubicBezTo>
                        <a:cubicBezTo>
                          <a:pt x="6415710" y="1149607"/>
                          <a:pt x="6393875" y="1120583"/>
                          <a:pt x="6291657" y="1133475"/>
                        </a:cubicBezTo>
                        <a:cubicBezTo>
                          <a:pt x="6193739" y="1145824"/>
                          <a:pt x="6160223" y="1106373"/>
                          <a:pt x="6083889" y="1133475"/>
                        </a:cubicBezTo>
                        <a:cubicBezTo>
                          <a:pt x="5997136" y="1177374"/>
                          <a:pt x="5948400" y="1124344"/>
                          <a:pt x="5804039" y="1133475"/>
                        </a:cubicBezTo>
                        <a:cubicBezTo>
                          <a:pt x="5690262" y="1148681"/>
                          <a:pt x="5624498" y="1121206"/>
                          <a:pt x="5524189" y="1133475"/>
                        </a:cubicBezTo>
                        <a:cubicBezTo>
                          <a:pt x="5421805" y="1154351"/>
                          <a:pt x="5323288" y="1108679"/>
                          <a:pt x="5244339" y="1133475"/>
                        </a:cubicBezTo>
                        <a:cubicBezTo>
                          <a:pt x="5193954" y="1134341"/>
                          <a:pt x="4981416" y="1109612"/>
                          <a:pt x="4676158" y="1133475"/>
                        </a:cubicBezTo>
                        <a:cubicBezTo>
                          <a:pt x="4393509" y="1191645"/>
                          <a:pt x="4365841" y="1112636"/>
                          <a:pt x="4180061" y="1133475"/>
                        </a:cubicBezTo>
                        <a:cubicBezTo>
                          <a:pt x="3994145" y="1136533"/>
                          <a:pt x="3932870" y="1121003"/>
                          <a:pt x="3828128" y="1133475"/>
                        </a:cubicBezTo>
                        <a:cubicBezTo>
                          <a:pt x="3701277" y="1173985"/>
                          <a:pt x="3557537" y="1114079"/>
                          <a:pt x="3476195" y="1133475"/>
                        </a:cubicBezTo>
                        <a:cubicBezTo>
                          <a:pt x="3395492" y="1177041"/>
                          <a:pt x="3338735" y="1130175"/>
                          <a:pt x="3268427" y="1133475"/>
                        </a:cubicBezTo>
                        <a:cubicBezTo>
                          <a:pt x="3192192" y="1183837"/>
                          <a:pt x="2869662" y="1145506"/>
                          <a:pt x="2772329" y="1133475"/>
                        </a:cubicBezTo>
                        <a:cubicBezTo>
                          <a:pt x="2636467" y="1159769"/>
                          <a:pt x="2377708" y="1056807"/>
                          <a:pt x="2276231" y="1133475"/>
                        </a:cubicBezTo>
                        <a:cubicBezTo>
                          <a:pt x="2217093" y="1206108"/>
                          <a:pt x="1993312" y="1142150"/>
                          <a:pt x="1780133" y="1133475"/>
                        </a:cubicBezTo>
                        <a:cubicBezTo>
                          <a:pt x="1591087" y="1167745"/>
                          <a:pt x="1506299" y="1138264"/>
                          <a:pt x="1284035" y="1133475"/>
                        </a:cubicBezTo>
                        <a:cubicBezTo>
                          <a:pt x="1056924" y="1129601"/>
                          <a:pt x="925974" y="1063983"/>
                          <a:pt x="787938" y="1133475"/>
                        </a:cubicBezTo>
                        <a:cubicBezTo>
                          <a:pt x="691746" y="1163144"/>
                          <a:pt x="381687" y="1075337"/>
                          <a:pt x="139194" y="1133475"/>
                        </a:cubicBezTo>
                        <a:cubicBezTo>
                          <a:pt x="38133" y="1124486"/>
                          <a:pt x="18667" y="1063033"/>
                          <a:pt x="0" y="944558"/>
                        </a:cubicBezTo>
                        <a:cubicBezTo>
                          <a:pt x="-25170" y="801907"/>
                          <a:pt x="-7616" y="646817"/>
                          <a:pt x="0" y="559180"/>
                        </a:cubicBezTo>
                        <a:cubicBezTo>
                          <a:pt x="-10851" y="461047"/>
                          <a:pt x="3543" y="301974"/>
                          <a:pt x="0" y="188916"/>
                        </a:cubicBezTo>
                        <a:close/>
                      </a:path>
                      <a:path w="7486650" h="1133475" stroke="0" extrusionOk="0">
                        <a:moveTo>
                          <a:pt x="0" y="188916"/>
                        </a:moveTo>
                        <a:cubicBezTo>
                          <a:pt x="-12824" y="78480"/>
                          <a:pt x="64487" y="20006"/>
                          <a:pt x="139194" y="0"/>
                        </a:cubicBezTo>
                        <a:cubicBezTo>
                          <a:pt x="249090" y="-90504"/>
                          <a:pt x="484373" y="-22399"/>
                          <a:pt x="635292" y="0"/>
                        </a:cubicBezTo>
                        <a:cubicBezTo>
                          <a:pt x="812403" y="1400"/>
                          <a:pt x="956958" y="25262"/>
                          <a:pt x="1131390" y="0"/>
                        </a:cubicBezTo>
                        <a:cubicBezTo>
                          <a:pt x="1303932" y="-17503"/>
                          <a:pt x="1392151" y="14637"/>
                          <a:pt x="1627488" y="0"/>
                        </a:cubicBezTo>
                        <a:cubicBezTo>
                          <a:pt x="1858236" y="-27937"/>
                          <a:pt x="1951406" y="2406"/>
                          <a:pt x="2195668" y="0"/>
                        </a:cubicBezTo>
                        <a:cubicBezTo>
                          <a:pt x="2420528" y="-16614"/>
                          <a:pt x="2330031" y="47130"/>
                          <a:pt x="2475518" y="0"/>
                        </a:cubicBezTo>
                        <a:cubicBezTo>
                          <a:pt x="2637359" y="-9675"/>
                          <a:pt x="2772282" y="-1233"/>
                          <a:pt x="2899534" y="0"/>
                        </a:cubicBezTo>
                        <a:cubicBezTo>
                          <a:pt x="3023076" y="-7170"/>
                          <a:pt x="3168305" y="38235"/>
                          <a:pt x="3251467" y="0"/>
                        </a:cubicBezTo>
                        <a:cubicBezTo>
                          <a:pt x="3341699" y="-26223"/>
                          <a:pt x="3448224" y="45528"/>
                          <a:pt x="3531317" y="0"/>
                        </a:cubicBezTo>
                        <a:cubicBezTo>
                          <a:pt x="3604908" y="8004"/>
                          <a:pt x="3747252" y="51048"/>
                          <a:pt x="4027415" y="0"/>
                        </a:cubicBezTo>
                        <a:cubicBezTo>
                          <a:pt x="4261905" y="-52444"/>
                          <a:pt x="4157582" y="20518"/>
                          <a:pt x="4235182" y="0"/>
                        </a:cubicBezTo>
                        <a:cubicBezTo>
                          <a:pt x="4296956" y="-8042"/>
                          <a:pt x="4360121" y="27992"/>
                          <a:pt x="4442950" y="0"/>
                        </a:cubicBezTo>
                        <a:cubicBezTo>
                          <a:pt x="4527646" y="18635"/>
                          <a:pt x="4694595" y="34139"/>
                          <a:pt x="4939048" y="0"/>
                        </a:cubicBezTo>
                        <a:cubicBezTo>
                          <a:pt x="5164997" y="-60319"/>
                          <a:pt x="5125496" y="32438"/>
                          <a:pt x="5218898" y="0"/>
                        </a:cubicBezTo>
                        <a:cubicBezTo>
                          <a:pt x="5296312" y="-19385"/>
                          <a:pt x="5372690" y="3499"/>
                          <a:pt x="5498748" y="0"/>
                        </a:cubicBezTo>
                        <a:cubicBezTo>
                          <a:pt x="5580124" y="-34348"/>
                          <a:pt x="5790495" y="36151"/>
                          <a:pt x="6066928" y="0"/>
                        </a:cubicBezTo>
                        <a:cubicBezTo>
                          <a:pt x="6304057" y="-8692"/>
                          <a:pt x="6510958" y="16788"/>
                          <a:pt x="6635109" y="0"/>
                        </a:cubicBezTo>
                        <a:cubicBezTo>
                          <a:pt x="6722622" y="-19534"/>
                          <a:pt x="7055447" y="44755"/>
                          <a:pt x="7347455" y="0"/>
                        </a:cubicBezTo>
                        <a:cubicBezTo>
                          <a:pt x="7432850" y="-25381"/>
                          <a:pt x="7500438" y="127718"/>
                          <a:pt x="7486650" y="188916"/>
                        </a:cubicBezTo>
                        <a:cubicBezTo>
                          <a:pt x="7493005" y="283203"/>
                          <a:pt x="7458738" y="509916"/>
                          <a:pt x="7486650" y="574294"/>
                        </a:cubicBezTo>
                        <a:cubicBezTo>
                          <a:pt x="7517796" y="659554"/>
                          <a:pt x="7460498" y="861846"/>
                          <a:pt x="7486650" y="944558"/>
                        </a:cubicBezTo>
                        <a:cubicBezTo>
                          <a:pt x="7481490" y="1077852"/>
                          <a:pt x="7419968" y="1159236"/>
                          <a:pt x="7347455" y="1133475"/>
                        </a:cubicBezTo>
                        <a:cubicBezTo>
                          <a:pt x="7204191" y="1152483"/>
                          <a:pt x="6991953" y="1091807"/>
                          <a:pt x="6851357" y="1133475"/>
                        </a:cubicBezTo>
                        <a:cubicBezTo>
                          <a:pt x="6699825" y="1132679"/>
                          <a:pt x="6710431" y="1106096"/>
                          <a:pt x="6643590" y="1133475"/>
                        </a:cubicBezTo>
                        <a:cubicBezTo>
                          <a:pt x="6572775" y="1175958"/>
                          <a:pt x="6483070" y="1124164"/>
                          <a:pt x="6363739" y="1133475"/>
                        </a:cubicBezTo>
                        <a:cubicBezTo>
                          <a:pt x="6247180" y="1158121"/>
                          <a:pt x="6224332" y="1137472"/>
                          <a:pt x="6155972" y="1133475"/>
                        </a:cubicBezTo>
                        <a:cubicBezTo>
                          <a:pt x="6090358" y="1147157"/>
                          <a:pt x="6006915" y="1100269"/>
                          <a:pt x="5876122" y="1133475"/>
                        </a:cubicBezTo>
                        <a:cubicBezTo>
                          <a:pt x="5740018" y="1161704"/>
                          <a:pt x="5627840" y="1047915"/>
                          <a:pt x="5380024" y="1133475"/>
                        </a:cubicBezTo>
                        <a:cubicBezTo>
                          <a:pt x="5153388" y="1200656"/>
                          <a:pt x="5200467" y="1103219"/>
                          <a:pt x="5100174" y="1133475"/>
                        </a:cubicBezTo>
                        <a:cubicBezTo>
                          <a:pt x="5001713" y="1168176"/>
                          <a:pt x="4824558" y="1119418"/>
                          <a:pt x="4676158" y="1133475"/>
                        </a:cubicBezTo>
                        <a:cubicBezTo>
                          <a:pt x="4533253" y="1150032"/>
                          <a:pt x="4440305" y="1099688"/>
                          <a:pt x="4324225" y="1133475"/>
                        </a:cubicBezTo>
                        <a:cubicBezTo>
                          <a:pt x="4215541" y="1167370"/>
                          <a:pt x="4194411" y="1132187"/>
                          <a:pt x="4044375" y="1133475"/>
                        </a:cubicBezTo>
                        <a:cubicBezTo>
                          <a:pt x="3909002" y="1136307"/>
                          <a:pt x="3732567" y="1117377"/>
                          <a:pt x="3476195" y="1133475"/>
                        </a:cubicBezTo>
                        <a:cubicBezTo>
                          <a:pt x="3224269" y="1149830"/>
                          <a:pt x="3265976" y="1108441"/>
                          <a:pt x="3196345" y="1133475"/>
                        </a:cubicBezTo>
                        <a:cubicBezTo>
                          <a:pt x="3083484" y="1157662"/>
                          <a:pt x="2843551" y="1104143"/>
                          <a:pt x="2700246" y="1133475"/>
                        </a:cubicBezTo>
                        <a:cubicBezTo>
                          <a:pt x="2550401" y="1188802"/>
                          <a:pt x="2525053" y="1131065"/>
                          <a:pt x="2420396" y="1133475"/>
                        </a:cubicBezTo>
                        <a:cubicBezTo>
                          <a:pt x="2326033" y="1158134"/>
                          <a:pt x="2226669" y="1077687"/>
                          <a:pt x="2140546" y="1133475"/>
                        </a:cubicBezTo>
                        <a:cubicBezTo>
                          <a:pt x="2023577" y="1210295"/>
                          <a:pt x="1754612" y="1029950"/>
                          <a:pt x="1572366" y="1133475"/>
                        </a:cubicBezTo>
                        <a:cubicBezTo>
                          <a:pt x="1355431" y="1203726"/>
                          <a:pt x="1256590" y="1092636"/>
                          <a:pt x="1076268" y="1133475"/>
                        </a:cubicBezTo>
                        <a:cubicBezTo>
                          <a:pt x="901690" y="1184647"/>
                          <a:pt x="941977" y="1132589"/>
                          <a:pt x="868500" y="1133475"/>
                        </a:cubicBezTo>
                        <a:cubicBezTo>
                          <a:pt x="805958" y="1131962"/>
                          <a:pt x="677967" y="1096015"/>
                          <a:pt x="516568" y="1133475"/>
                        </a:cubicBezTo>
                        <a:cubicBezTo>
                          <a:pt x="356999" y="1141117"/>
                          <a:pt x="301677" y="1118157"/>
                          <a:pt x="139194" y="1133475"/>
                        </a:cubicBezTo>
                        <a:cubicBezTo>
                          <a:pt x="47688" y="1109852"/>
                          <a:pt x="5404" y="1073253"/>
                          <a:pt x="0" y="944558"/>
                        </a:cubicBezTo>
                        <a:cubicBezTo>
                          <a:pt x="-11905" y="762519"/>
                          <a:pt x="4678" y="695102"/>
                          <a:pt x="0" y="581850"/>
                        </a:cubicBezTo>
                        <a:cubicBezTo>
                          <a:pt x="-23631" y="488252"/>
                          <a:pt x="-3272" y="385705"/>
                          <a:pt x="0" y="188916"/>
                        </a:cubicBezTo>
                        <a:close/>
                      </a:path>
                      <a:path w="7486650" h="1133475" fill="none" stroke="0" extrusionOk="0">
                        <a:moveTo>
                          <a:pt x="0" y="188916"/>
                        </a:moveTo>
                        <a:cubicBezTo>
                          <a:pt x="9811" y="69789"/>
                          <a:pt x="67935" y="10903"/>
                          <a:pt x="139194" y="0"/>
                        </a:cubicBezTo>
                        <a:cubicBezTo>
                          <a:pt x="230683" y="-16229"/>
                          <a:pt x="290852" y="12432"/>
                          <a:pt x="346961" y="0"/>
                        </a:cubicBezTo>
                        <a:cubicBezTo>
                          <a:pt x="401895" y="-9857"/>
                          <a:pt x="585569" y="64449"/>
                          <a:pt x="698894" y="0"/>
                        </a:cubicBezTo>
                        <a:cubicBezTo>
                          <a:pt x="817748" y="-40603"/>
                          <a:pt x="887290" y="2078"/>
                          <a:pt x="978744" y="0"/>
                        </a:cubicBezTo>
                        <a:cubicBezTo>
                          <a:pt x="1026045" y="-24793"/>
                          <a:pt x="1163857" y="5129"/>
                          <a:pt x="1330677" y="0"/>
                        </a:cubicBezTo>
                        <a:cubicBezTo>
                          <a:pt x="1482636" y="-17554"/>
                          <a:pt x="1537704" y="-2615"/>
                          <a:pt x="1610527" y="0"/>
                        </a:cubicBezTo>
                        <a:cubicBezTo>
                          <a:pt x="1708984" y="-5903"/>
                          <a:pt x="1795082" y="46266"/>
                          <a:pt x="2034543" y="0"/>
                        </a:cubicBezTo>
                        <a:cubicBezTo>
                          <a:pt x="2240153" y="-86109"/>
                          <a:pt x="2201915" y="17844"/>
                          <a:pt x="2314393" y="0"/>
                        </a:cubicBezTo>
                        <a:cubicBezTo>
                          <a:pt x="2423621" y="-22347"/>
                          <a:pt x="2539942" y="-17387"/>
                          <a:pt x="2666326" y="0"/>
                        </a:cubicBezTo>
                        <a:cubicBezTo>
                          <a:pt x="2803982" y="26854"/>
                          <a:pt x="2879572" y="70551"/>
                          <a:pt x="3090341" y="0"/>
                        </a:cubicBezTo>
                        <a:cubicBezTo>
                          <a:pt x="3311779" y="-83282"/>
                          <a:pt x="3322234" y="9402"/>
                          <a:pt x="3514356" y="0"/>
                        </a:cubicBezTo>
                        <a:cubicBezTo>
                          <a:pt x="3775305" y="-17470"/>
                          <a:pt x="3852301" y="107706"/>
                          <a:pt x="4082537" y="0"/>
                        </a:cubicBezTo>
                        <a:cubicBezTo>
                          <a:pt x="4292246" y="-53053"/>
                          <a:pt x="4365403" y="-2681"/>
                          <a:pt x="4578635" y="0"/>
                        </a:cubicBezTo>
                        <a:cubicBezTo>
                          <a:pt x="4821650" y="-7440"/>
                          <a:pt x="4700120" y="38275"/>
                          <a:pt x="4786403" y="0"/>
                        </a:cubicBezTo>
                        <a:cubicBezTo>
                          <a:pt x="4838018" y="-49968"/>
                          <a:pt x="5163324" y="20942"/>
                          <a:pt x="5354583" y="0"/>
                        </a:cubicBezTo>
                        <a:cubicBezTo>
                          <a:pt x="5594804" y="-79909"/>
                          <a:pt x="5670865" y="935"/>
                          <a:pt x="5922764" y="0"/>
                        </a:cubicBezTo>
                        <a:cubicBezTo>
                          <a:pt x="6173889" y="-29268"/>
                          <a:pt x="6147950" y="20142"/>
                          <a:pt x="6202614" y="0"/>
                        </a:cubicBezTo>
                        <a:cubicBezTo>
                          <a:pt x="6238085" y="-49221"/>
                          <a:pt x="6535779" y="-19139"/>
                          <a:pt x="6770794" y="0"/>
                        </a:cubicBezTo>
                        <a:cubicBezTo>
                          <a:pt x="6990609" y="9092"/>
                          <a:pt x="7090859" y="7606"/>
                          <a:pt x="7347455" y="0"/>
                        </a:cubicBezTo>
                        <a:cubicBezTo>
                          <a:pt x="7423952" y="30965"/>
                          <a:pt x="7449590" y="87196"/>
                          <a:pt x="7486650" y="188916"/>
                        </a:cubicBezTo>
                        <a:cubicBezTo>
                          <a:pt x="7530736" y="333949"/>
                          <a:pt x="7486285" y="389025"/>
                          <a:pt x="7486650" y="551624"/>
                        </a:cubicBezTo>
                        <a:cubicBezTo>
                          <a:pt x="7484139" y="717284"/>
                          <a:pt x="7484442" y="850000"/>
                          <a:pt x="7486650" y="944558"/>
                        </a:cubicBezTo>
                        <a:cubicBezTo>
                          <a:pt x="7492470" y="1035781"/>
                          <a:pt x="7413101" y="1138511"/>
                          <a:pt x="7347455" y="1133475"/>
                        </a:cubicBezTo>
                        <a:cubicBezTo>
                          <a:pt x="7111842" y="1182953"/>
                          <a:pt x="6995607" y="1106041"/>
                          <a:pt x="6851357" y="1133475"/>
                        </a:cubicBezTo>
                        <a:cubicBezTo>
                          <a:pt x="6717531" y="1137789"/>
                          <a:pt x="6589228" y="1115054"/>
                          <a:pt x="6499424" y="1133475"/>
                        </a:cubicBezTo>
                        <a:cubicBezTo>
                          <a:pt x="6418525" y="1138680"/>
                          <a:pt x="6399084" y="1117823"/>
                          <a:pt x="6291657" y="1133475"/>
                        </a:cubicBezTo>
                        <a:cubicBezTo>
                          <a:pt x="6189701" y="1149220"/>
                          <a:pt x="6173107" y="1108427"/>
                          <a:pt x="6083889" y="1133475"/>
                        </a:cubicBezTo>
                        <a:cubicBezTo>
                          <a:pt x="6003462" y="1155196"/>
                          <a:pt x="5935205" y="1128404"/>
                          <a:pt x="5804039" y="1133475"/>
                        </a:cubicBezTo>
                        <a:cubicBezTo>
                          <a:pt x="5672925" y="1143136"/>
                          <a:pt x="5625381" y="1121503"/>
                          <a:pt x="5524189" y="1133475"/>
                        </a:cubicBezTo>
                        <a:cubicBezTo>
                          <a:pt x="5428648" y="1146000"/>
                          <a:pt x="5324309" y="1113597"/>
                          <a:pt x="5244339" y="1133475"/>
                        </a:cubicBezTo>
                        <a:cubicBezTo>
                          <a:pt x="5125663" y="1168132"/>
                          <a:pt x="4956412" y="1143316"/>
                          <a:pt x="4676158" y="1133475"/>
                        </a:cubicBezTo>
                        <a:cubicBezTo>
                          <a:pt x="4402081" y="1179658"/>
                          <a:pt x="4360277" y="1115976"/>
                          <a:pt x="4180061" y="1133475"/>
                        </a:cubicBezTo>
                        <a:cubicBezTo>
                          <a:pt x="3993562" y="1143940"/>
                          <a:pt x="3946263" y="1105316"/>
                          <a:pt x="3828128" y="1133475"/>
                        </a:cubicBezTo>
                        <a:cubicBezTo>
                          <a:pt x="3712972" y="1167011"/>
                          <a:pt x="3560484" y="1131117"/>
                          <a:pt x="3476195" y="1133475"/>
                        </a:cubicBezTo>
                        <a:cubicBezTo>
                          <a:pt x="3400479" y="1154617"/>
                          <a:pt x="3340019" y="1119302"/>
                          <a:pt x="3268427" y="1133475"/>
                        </a:cubicBezTo>
                        <a:cubicBezTo>
                          <a:pt x="3199795" y="1146984"/>
                          <a:pt x="2875084" y="1136513"/>
                          <a:pt x="2772329" y="1133475"/>
                        </a:cubicBezTo>
                        <a:cubicBezTo>
                          <a:pt x="2643212" y="1143573"/>
                          <a:pt x="2367554" y="1075350"/>
                          <a:pt x="2276231" y="1133475"/>
                        </a:cubicBezTo>
                        <a:cubicBezTo>
                          <a:pt x="2173314" y="1205378"/>
                          <a:pt x="1957288" y="1076601"/>
                          <a:pt x="1780133" y="1133475"/>
                        </a:cubicBezTo>
                        <a:cubicBezTo>
                          <a:pt x="1578807" y="1177184"/>
                          <a:pt x="1503863" y="1130067"/>
                          <a:pt x="1284035" y="1133475"/>
                        </a:cubicBezTo>
                        <a:cubicBezTo>
                          <a:pt x="1049602" y="1143265"/>
                          <a:pt x="967285" y="1084091"/>
                          <a:pt x="787938" y="1133475"/>
                        </a:cubicBezTo>
                        <a:cubicBezTo>
                          <a:pt x="663658" y="1193424"/>
                          <a:pt x="361042" y="1108285"/>
                          <a:pt x="139194" y="1133475"/>
                        </a:cubicBezTo>
                        <a:cubicBezTo>
                          <a:pt x="56842" y="1118652"/>
                          <a:pt x="1393" y="1083104"/>
                          <a:pt x="0" y="944558"/>
                        </a:cubicBezTo>
                        <a:cubicBezTo>
                          <a:pt x="-34892" y="787832"/>
                          <a:pt x="21545" y="643021"/>
                          <a:pt x="0" y="559180"/>
                        </a:cubicBezTo>
                        <a:cubicBezTo>
                          <a:pt x="-41648" y="454382"/>
                          <a:pt x="11091" y="286059"/>
                          <a:pt x="0" y="188916"/>
                        </a:cubicBezTo>
                        <a:close/>
                      </a:path>
                    </a:pathLst>
                  </a:custGeom>
                  <ask:type>
                    <ask:lineSketchScribble/>
                  </ask:type>
                </ask:lineSketchStyleProps>
              </a:ext>
            </a:extLst>
          </a:ln>
          <a:effectLst/>
        </p:spPr>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Bua Kham làm: </a:t>
            </a:r>
            <a:r>
              <a:rPr lang="en-US" sz="2800" kern="0" dirty="0">
                <a:solidFill>
                  <a:srgbClr val="FF0000"/>
                </a:solidFill>
                <a:latin typeface="Cambria" panose="02040503050406030204" pitchFamily="18" charset="0"/>
                <a:ea typeface="Cambria" panose="02040503050406030204" pitchFamily="18" charset="0"/>
              </a:rPr>
              <a:t>G</a:t>
            </a:r>
            <a:r>
              <a:rPr kumimoji="0" lang="vi-VN" sz="280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ọi ông. Ông bắc thang, đem đặt lũ cò con vào chiếc tổ cũ. </a:t>
            </a:r>
            <a:endParaRPr kumimoji="0" lang="en-US" sz="2800" i="0" u="none" strike="noStrike" kern="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custDataLst>
      <p:tags r:id="rId1"/>
    </p:custDataLst>
    <p:extLst>
      <p:ext uri="{BB962C8B-B14F-4D97-AF65-F5344CB8AC3E}">
        <p14:creationId xmlns:p14="http://schemas.microsoft.com/office/powerpoint/2010/main" val="1894290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down)">
                                      <p:cBhvr>
                                        <p:cTn id="26" dur="500"/>
                                        <p:tgtEl>
                                          <p:spTgt spid="8"/>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A2D4A2BF-607E-F35B-9B88-9A5A9C69B710}"/>
              </a:ext>
            </a:extLst>
          </p:cNvPr>
          <p:cNvGrpSpPr/>
          <p:nvPr/>
        </p:nvGrpSpPr>
        <p:grpSpPr>
          <a:xfrm>
            <a:off x="325142" y="0"/>
            <a:ext cx="11323933" cy="4267201"/>
            <a:chOff x="212678" y="438349"/>
            <a:chExt cx="8492950" cy="3200400"/>
          </a:xfrm>
        </p:grpSpPr>
        <p:grpSp>
          <p:nvGrpSpPr>
            <p:cNvPr id="29" name="Group 28">
              <a:extLst>
                <a:ext uri="{FF2B5EF4-FFF2-40B4-BE49-F238E27FC236}">
                  <a16:creationId xmlns:a16="http://schemas.microsoft.com/office/drawing/2014/main" id="{D930634E-845F-008F-79A1-A12617DE3BC8}"/>
                </a:ext>
              </a:extLst>
            </p:cNvPr>
            <p:cNvGrpSpPr/>
            <p:nvPr/>
          </p:nvGrpSpPr>
          <p:grpSpPr>
            <a:xfrm>
              <a:off x="1109784" y="874437"/>
              <a:ext cx="7595844" cy="2764312"/>
              <a:chOff x="1359877" y="992449"/>
              <a:chExt cx="7595844" cy="2764312"/>
            </a:xfrm>
          </p:grpSpPr>
          <p:sp>
            <p:nvSpPr>
              <p:cNvPr id="31" name="Rectangle: Rounded Corners 30">
                <a:extLst>
                  <a:ext uri="{FF2B5EF4-FFF2-40B4-BE49-F238E27FC236}">
                    <a16:creationId xmlns:a16="http://schemas.microsoft.com/office/drawing/2014/main" id="{62DFF7E3-F0F7-D04A-F6C7-39EEAC8701A4}"/>
                  </a:ext>
                </a:extLst>
              </p:cNvPr>
              <p:cNvSpPr/>
              <p:nvPr/>
            </p:nvSpPr>
            <p:spPr>
              <a:xfrm>
                <a:off x="1359877" y="1021141"/>
                <a:ext cx="7595844" cy="2735620"/>
              </a:xfrm>
              <a:prstGeom prst="round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sym typeface="Arial"/>
                </a:endParaRPr>
              </a:p>
            </p:txBody>
          </p:sp>
          <p:sp>
            <p:nvSpPr>
              <p:cNvPr id="32" name="TextBox 31">
                <a:extLst>
                  <a:ext uri="{FF2B5EF4-FFF2-40B4-BE49-F238E27FC236}">
                    <a16:creationId xmlns:a16="http://schemas.microsoft.com/office/drawing/2014/main" id="{EF7FED2F-9BFE-5D2D-A54D-A6BBDF818BD9}"/>
                  </a:ext>
                </a:extLst>
              </p:cNvPr>
              <p:cNvSpPr txBox="1"/>
              <p:nvPr/>
            </p:nvSpPr>
            <p:spPr>
              <a:xfrm>
                <a:off x="1626259" y="992449"/>
                <a:ext cx="7229450" cy="2654572"/>
              </a:xfrm>
              <a:prstGeom prst="rect">
                <a:avLst/>
              </a:prstGeom>
              <a:noFill/>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5. Đoạn kết của câu chuyện muốn nói với chúng ta điều gì? Chọn câu trả lời dưới đây hoặc nêu ý kiến của em.</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A. Vườn cây chỉ vui khi có nhiều bóng chim bay nhảy.</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B. Cho đi yêu thương, chúng ta sẽ nhận lại được yêu thương.</a:t>
                </a: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r>
                  <a:rPr kumimoji="0" lang="vi-VN" sz="320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rPr>
                  <a:t>C. Bầy cò thích làm tổ trên những khóm tre xanh.</a:t>
                </a:r>
                <a:endParaRPr kumimoji="0" lang="en-US" sz="320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a:sym typeface="Arial"/>
                </a:endParaRPr>
              </a:p>
            </p:txBody>
          </p:sp>
        </p:grpSp>
        <p:pic>
          <p:nvPicPr>
            <p:cNvPr id="30" name="Picture 4" descr="Set of cute handdrawn little owls asking questions feeling love showing thumb up laughing">
              <a:extLst>
                <a:ext uri="{FF2B5EF4-FFF2-40B4-BE49-F238E27FC236}">
                  <a16:creationId xmlns:a16="http://schemas.microsoft.com/office/drawing/2014/main" id="{FDD04068-43BD-1A07-8871-E68D8E0E7497}"/>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4633" b="45208" l="4633" r="42173">
                          <a14:foregroundMark x1="10224" y1="15495" x2="10224" y2="15495"/>
                          <a14:foregroundMark x1="10543" y1="16613" x2="10543" y2="16613"/>
                          <a14:foregroundMark x1="9105" y1="16773" x2="10383" y2="18371"/>
                          <a14:foregroundMark x1="11661" y1="17412" x2="12141" y2="19010"/>
                          <a14:foregroundMark x1="30511" y1="41534" x2="30511" y2="44569"/>
                          <a14:foregroundMark x1="24121" y1="42492" x2="23802" y2="45208"/>
                        </a14:backgroundRemoval>
                      </a14:imgEffect>
                    </a14:imgLayer>
                  </a14:imgProps>
                </a:ext>
                <a:ext uri="{28A0092B-C50C-407E-A947-70E740481C1C}">
                  <a14:useLocalDpi xmlns:a14="http://schemas.microsoft.com/office/drawing/2010/main" val="0"/>
                </a:ext>
              </a:extLst>
            </a:blip>
            <a:srcRect r="52920" b="50730"/>
            <a:stretch/>
          </p:blipFill>
          <p:spPr bwMode="auto">
            <a:xfrm>
              <a:off x="212678" y="438349"/>
              <a:ext cx="1337580" cy="1399794"/>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Oval 10">
            <a:extLst>
              <a:ext uri="{FF2B5EF4-FFF2-40B4-BE49-F238E27FC236}">
                <a16:creationId xmlns:a16="http://schemas.microsoft.com/office/drawing/2014/main" id="{1E8852D1-DB92-2E51-8901-93A8E18D9F7B}"/>
              </a:ext>
            </a:extLst>
          </p:cNvPr>
          <p:cNvSpPr/>
          <p:nvPr/>
        </p:nvSpPr>
        <p:spPr>
          <a:xfrm>
            <a:off x="1838325" y="2619375"/>
            <a:ext cx="561975" cy="4857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Tree>
    <p:custDataLst>
      <p:tags r:id="rId1"/>
    </p:custDataLst>
    <p:extLst>
      <p:ext uri="{BB962C8B-B14F-4D97-AF65-F5344CB8AC3E}">
        <p14:creationId xmlns:p14="http://schemas.microsoft.com/office/powerpoint/2010/main" val="23083283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subTnLst>
                                    <p:audio>
                                      <p:cMediaNode>
                                        <p:cTn display="0" masterRel="sameClick">
                                          <p:stCondLst>
                                            <p:cond evt="begin" delay="0">
                                              <p:tn val="11"/>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3A889FDF-7B8E-2101-EB9A-1A042A99B8FB}"/>
              </a:ext>
            </a:extLst>
          </p:cNvPr>
          <p:cNvGrpSpPr/>
          <p:nvPr/>
        </p:nvGrpSpPr>
        <p:grpSpPr>
          <a:xfrm>
            <a:off x="2847732" y="999529"/>
            <a:ext cx="7862936" cy="978096"/>
            <a:chOff x="799140" y="317672"/>
            <a:chExt cx="7333656" cy="1010598"/>
          </a:xfrm>
        </p:grpSpPr>
        <p:sp>
          <p:nvSpPr>
            <p:cNvPr id="14" name="Rectangle: Rounded Corners 8">
              <a:extLst>
                <a:ext uri="{FF2B5EF4-FFF2-40B4-BE49-F238E27FC236}">
                  <a16:creationId xmlns:a16="http://schemas.microsoft.com/office/drawing/2014/main" id="{ABE67A34-67B7-073D-C635-730A16BD710C}"/>
                </a:ext>
              </a:extLst>
            </p:cNvPr>
            <p:cNvSpPr/>
            <p:nvPr/>
          </p:nvSpPr>
          <p:spPr>
            <a:xfrm>
              <a:off x="1120441" y="317672"/>
              <a:ext cx="6730656" cy="1010598"/>
            </a:xfrm>
            <a:custGeom>
              <a:avLst/>
              <a:gdLst>
                <a:gd name="connsiteX0" fmla="*/ 0 w 6730656"/>
                <a:gd name="connsiteY0" fmla="*/ 168436 h 1010598"/>
                <a:gd name="connsiteX1" fmla="*/ 168436 w 6730656"/>
                <a:gd name="connsiteY1" fmla="*/ 0 h 1010598"/>
                <a:gd name="connsiteX2" fmla="*/ 871752 w 6730656"/>
                <a:gd name="connsiteY2" fmla="*/ 0 h 1010598"/>
                <a:gd name="connsiteX3" fmla="*/ 1575068 w 6730656"/>
                <a:gd name="connsiteY3" fmla="*/ 0 h 1010598"/>
                <a:gd name="connsiteX4" fmla="*/ 2086571 w 6730656"/>
                <a:gd name="connsiteY4" fmla="*/ 0 h 1010598"/>
                <a:gd name="connsiteX5" fmla="*/ 2598074 w 6730656"/>
                <a:gd name="connsiteY5" fmla="*/ 0 h 1010598"/>
                <a:gd name="connsiteX6" fmla="*/ 3237452 w 6730656"/>
                <a:gd name="connsiteY6" fmla="*/ 0 h 1010598"/>
                <a:gd name="connsiteX7" fmla="*/ 3748955 w 6730656"/>
                <a:gd name="connsiteY7" fmla="*/ 0 h 1010598"/>
                <a:gd name="connsiteX8" fmla="*/ 4260458 w 6730656"/>
                <a:gd name="connsiteY8" fmla="*/ 0 h 1010598"/>
                <a:gd name="connsiteX9" fmla="*/ 5027712 w 6730656"/>
                <a:gd name="connsiteY9" fmla="*/ 0 h 1010598"/>
                <a:gd name="connsiteX10" fmla="*/ 5667090 w 6730656"/>
                <a:gd name="connsiteY10" fmla="*/ 0 h 1010598"/>
                <a:gd name="connsiteX11" fmla="*/ 6562220 w 6730656"/>
                <a:gd name="connsiteY11" fmla="*/ 0 h 1010598"/>
                <a:gd name="connsiteX12" fmla="*/ 6730656 w 6730656"/>
                <a:gd name="connsiteY12" fmla="*/ 168436 h 1010598"/>
                <a:gd name="connsiteX13" fmla="*/ 6730656 w 6730656"/>
                <a:gd name="connsiteY13" fmla="*/ 842162 h 1010598"/>
                <a:gd name="connsiteX14" fmla="*/ 6562220 w 6730656"/>
                <a:gd name="connsiteY14" fmla="*/ 1010598 h 1010598"/>
                <a:gd name="connsiteX15" fmla="*/ 5986779 w 6730656"/>
                <a:gd name="connsiteY15" fmla="*/ 1010598 h 1010598"/>
                <a:gd name="connsiteX16" fmla="*/ 5539215 w 6730656"/>
                <a:gd name="connsiteY16" fmla="*/ 1010598 h 1010598"/>
                <a:gd name="connsiteX17" fmla="*/ 5091650 w 6730656"/>
                <a:gd name="connsiteY17" fmla="*/ 1010598 h 1010598"/>
                <a:gd name="connsiteX18" fmla="*/ 4644085 w 6730656"/>
                <a:gd name="connsiteY18" fmla="*/ 1010598 h 1010598"/>
                <a:gd name="connsiteX19" fmla="*/ 3940769 w 6730656"/>
                <a:gd name="connsiteY19" fmla="*/ 1010598 h 1010598"/>
                <a:gd name="connsiteX20" fmla="*/ 3493204 w 6730656"/>
                <a:gd name="connsiteY20" fmla="*/ 1010598 h 1010598"/>
                <a:gd name="connsiteX21" fmla="*/ 2981701 w 6730656"/>
                <a:gd name="connsiteY21" fmla="*/ 1010598 h 1010598"/>
                <a:gd name="connsiteX22" fmla="*/ 2342323 w 6730656"/>
                <a:gd name="connsiteY22" fmla="*/ 1010598 h 1010598"/>
                <a:gd name="connsiteX23" fmla="*/ 1575068 w 6730656"/>
                <a:gd name="connsiteY23" fmla="*/ 1010598 h 1010598"/>
                <a:gd name="connsiteX24" fmla="*/ 807814 w 6730656"/>
                <a:gd name="connsiteY24" fmla="*/ 1010598 h 1010598"/>
                <a:gd name="connsiteX25" fmla="*/ 168436 w 6730656"/>
                <a:gd name="connsiteY25" fmla="*/ 1010598 h 1010598"/>
                <a:gd name="connsiteX26" fmla="*/ 0 w 6730656"/>
                <a:gd name="connsiteY26" fmla="*/ 842162 h 1010598"/>
                <a:gd name="connsiteX27" fmla="*/ 0 w 6730656"/>
                <a:gd name="connsiteY27" fmla="*/ 168436 h 1010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730656" h="1010598" fill="none" extrusionOk="0">
                  <a:moveTo>
                    <a:pt x="0" y="168436"/>
                  </a:moveTo>
                  <a:cubicBezTo>
                    <a:pt x="6903" y="53839"/>
                    <a:pt x="83178" y="3240"/>
                    <a:pt x="168436" y="0"/>
                  </a:cubicBezTo>
                  <a:cubicBezTo>
                    <a:pt x="332133" y="-8881"/>
                    <a:pt x="720598" y="12184"/>
                    <a:pt x="871752" y="0"/>
                  </a:cubicBezTo>
                  <a:cubicBezTo>
                    <a:pt x="1022906" y="-12184"/>
                    <a:pt x="1384263" y="2195"/>
                    <a:pt x="1575068" y="0"/>
                  </a:cubicBezTo>
                  <a:cubicBezTo>
                    <a:pt x="1765873" y="-2195"/>
                    <a:pt x="1850866" y="9189"/>
                    <a:pt x="2086571" y="0"/>
                  </a:cubicBezTo>
                  <a:cubicBezTo>
                    <a:pt x="2322276" y="-9189"/>
                    <a:pt x="2427255" y="696"/>
                    <a:pt x="2598074" y="0"/>
                  </a:cubicBezTo>
                  <a:cubicBezTo>
                    <a:pt x="2768893" y="-696"/>
                    <a:pt x="3054970" y="21105"/>
                    <a:pt x="3237452" y="0"/>
                  </a:cubicBezTo>
                  <a:cubicBezTo>
                    <a:pt x="3419934" y="-21105"/>
                    <a:pt x="3551140" y="-23393"/>
                    <a:pt x="3748955" y="0"/>
                  </a:cubicBezTo>
                  <a:cubicBezTo>
                    <a:pt x="3946770" y="23393"/>
                    <a:pt x="4115609" y="6524"/>
                    <a:pt x="4260458" y="0"/>
                  </a:cubicBezTo>
                  <a:cubicBezTo>
                    <a:pt x="4405307" y="-6524"/>
                    <a:pt x="4655169" y="-30340"/>
                    <a:pt x="5027712" y="0"/>
                  </a:cubicBezTo>
                  <a:cubicBezTo>
                    <a:pt x="5400255" y="30340"/>
                    <a:pt x="5426596" y="-7097"/>
                    <a:pt x="5667090" y="0"/>
                  </a:cubicBezTo>
                  <a:cubicBezTo>
                    <a:pt x="5907584" y="7097"/>
                    <a:pt x="6380130" y="11521"/>
                    <a:pt x="6562220" y="0"/>
                  </a:cubicBezTo>
                  <a:cubicBezTo>
                    <a:pt x="6662081" y="7791"/>
                    <a:pt x="6736535" y="70944"/>
                    <a:pt x="6730656" y="168436"/>
                  </a:cubicBezTo>
                  <a:cubicBezTo>
                    <a:pt x="6730954" y="329398"/>
                    <a:pt x="6728712" y="655596"/>
                    <a:pt x="6730656" y="842162"/>
                  </a:cubicBezTo>
                  <a:cubicBezTo>
                    <a:pt x="6717062" y="931361"/>
                    <a:pt x="6645874" y="998637"/>
                    <a:pt x="6562220" y="1010598"/>
                  </a:cubicBezTo>
                  <a:cubicBezTo>
                    <a:pt x="6343534" y="986066"/>
                    <a:pt x="6239014" y="1000263"/>
                    <a:pt x="5986779" y="1010598"/>
                  </a:cubicBezTo>
                  <a:cubicBezTo>
                    <a:pt x="5734544" y="1020933"/>
                    <a:pt x="5643860" y="1024620"/>
                    <a:pt x="5539215" y="1010598"/>
                  </a:cubicBezTo>
                  <a:cubicBezTo>
                    <a:pt x="5434570" y="996576"/>
                    <a:pt x="5260104" y="1005431"/>
                    <a:pt x="5091650" y="1010598"/>
                  </a:cubicBezTo>
                  <a:cubicBezTo>
                    <a:pt x="4923196" y="1015765"/>
                    <a:pt x="4851732" y="1014111"/>
                    <a:pt x="4644085" y="1010598"/>
                  </a:cubicBezTo>
                  <a:cubicBezTo>
                    <a:pt x="4436438" y="1007085"/>
                    <a:pt x="4098692" y="1020797"/>
                    <a:pt x="3940769" y="1010598"/>
                  </a:cubicBezTo>
                  <a:cubicBezTo>
                    <a:pt x="3782846" y="1000399"/>
                    <a:pt x="3681785" y="1006639"/>
                    <a:pt x="3493204" y="1010598"/>
                  </a:cubicBezTo>
                  <a:cubicBezTo>
                    <a:pt x="3304623" y="1014557"/>
                    <a:pt x="3235866" y="993152"/>
                    <a:pt x="2981701" y="1010598"/>
                  </a:cubicBezTo>
                  <a:cubicBezTo>
                    <a:pt x="2727536" y="1028044"/>
                    <a:pt x="2639933" y="1000609"/>
                    <a:pt x="2342323" y="1010598"/>
                  </a:cubicBezTo>
                  <a:cubicBezTo>
                    <a:pt x="2044713" y="1020587"/>
                    <a:pt x="1745247" y="977950"/>
                    <a:pt x="1575068" y="1010598"/>
                  </a:cubicBezTo>
                  <a:cubicBezTo>
                    <a:pt x="1404889" y="1043246"/>
                    <a:pt x="1089978" y="987287"/>
                    <a:pt x="807814" y="1010598"/>
                  </a:cubicBezTo>
                  <a:cubicBezTo>
                    <a:pt x="525650" y="1033909"/>
                    <a:pt x="301132" y="985753"/>
                    <a:pt x="168436" y="1010598"/>
                  </a:cubicBezTo>
                  <a:cubicBezTo>
                    <a:pt x="85888" y="1023298"/>
                    <a:pt x="-8637" y="949821"/>
                    <a:pt x="0" y="842162"/>
                  </a:cubicBezTo>
                  <a:cubicBezTo>
                    <a:pt x="-12948" y="658464"/>
                    <a:pt x="31262" y="310034"/>
                    <a:pt x="0" y="168436"/>
                  </a:cubicBezTo>
                  <a:close/>
                </a:path>
                <a:path w="6730656" h="1010598" stroke="0" extrusionOk="0">
                  <a:moveTo>
                    <a:pt x="0" y="168436"/>
                  </a:moveTo>
                  <a:cubicBezTo>
                    <a:pt x="-20510" y="85762"/>
                    <a:pt x="73051" y="258"/>
                    <a:pt x="168436" y="0"/>
                  </a:cubicBezTo>
                  <a:cubicBezTo>
                    <a:pt x="498888" y="29845"/>
                    <a:pt x="574940" y="32151"/>
                    <a:pt x="935690" y="0"/>
                  </a:cubicBezTo>
                  <a:cubicBezTo>
                    <a:pt x="1296440" y="-32151"/>
                    <a:pt x="1302578" y="20826"/>
                    <a:pt x="1447193" y="0"/>
                  </a:cubicBezTo>
                  <a:cubicBezTo>
                    <a:pt x="1591808" y="-20826"/>
                    <a:pt x="1844548" y="25718"/>
                    <a:pt x="2022633" y="0"/>
                  </a:cubicBezTo>
                  <a:cubicBezTo>
                    <a:pt x="2200718" y="-25718"/>
                    <a:pt x="2331992" y="-23405"/>
                    <a:pt x="2598074" y="0"/>
                  </a:cubicBezTo>
                  <a:cubicBezTo>
                    <a:pt x="2864156" y="23405"/>
                    <a:pt x="2977395" y="-20942"/>
                    <a:pt x="3301390" y="0"/>
                  </a:cubicBezTo>
                  <a:cubicBezTo>
                    <a:pt x="3625385" y="20942"/>
                    <a:pt x="3888233" y="-23258"/>
                    <a:pt x="4068644" y="0"/>
                  </a:cubicBezTo>
                  <a:cubicBezTo>
                    <a:pt x="4249055" y="23258"/>
                    <a:pt x="4428612" y="9115"/>
                    <a:pt x="4771960" y="0"/>
                  </a:cubicBezTo>
                  <a:cubicBezTo>
                    <a:pt x="5115308" y="-9115"/>
                    <a:pt x="5011969" y="-9099"/>
                    <a:pt x="5219525" y="0"/>
                  </a:cubicBezTo>
                  <a:cubicBezTo>
                    <a:pt x="5427082" y="9099"/>
                    <a:pt x="5614581" y="34216"/>
                    <a:pt x="5922842" y="0"/>
                  </a:cubicBezTo>
                  <a:cubicBezTo>
                    <a:pt x="6231103" y="-34216"/>
                    <a:pt x="6262587" y="31305"/>
                    <a:pt x="6562220" y="0"/>
                  </a:cubicBezTo>
                  <a:cubicBezTo>
                    <a:pt x="6638630" y="-9891"/>
                    <a:pt x="6710741" y="63690"/>
                    <a:pt x="6730656" y="168436"/>
                  </a:cubicBezTo>
                  <a:cubicBezTo>
                    <a:pt x="6708865" y="493919"/>
                    <a:pt x="6762688" y="696964"/>
                    <a:pt x="6730656" y="842162"/>
                  </a:cubicBezTo>
                  <a:cubicBezTo>
                    <a:pt x="6734569" y="934276"/>
                    <a:pt x="6638333" y="997514"/>
                    <a:pt x="6562220" y="1010598"/>
                  </a:cubicBezTo>
                  <a:cubicBezTo>
                    <a:pt x="6344504" y="1007676"/>
                    <a:pt x="6229714" y="993168"/>
                    <a:pt x="6050717" y="1010598"/>
                  </a:cubicBezTo>
                  <a:cubicBezTo>
                    <a:pt x="5871720" y="1028028"/>
                    <a:pt x="5711843" y="1008875"/>
                    <a:pt x="5603152" y="1010598"/>
                  </a:cubicBezTo>
                  <a:cubicBezTo>
                    <a:pt x="5494461" y="1012321"/>
                    <a:pt x="5227767" y="1014656"/>
                    <a:pt x="5091650" y="1010598"/>
                  </a:cubicBezTo>
                  <a:cubicBezTo>
                    <a:pt x="4955533" y="1006540"/>
                    <a:pt x="4825778" y="1035371"/>
                    <a:pt x="4580147" y="1010598"/>
                  </a:cubicBezTo>
                  <a:cubicBezTo>
                    <a:pt x="4334516" y="985825"/>
                    <a:pt x="4149601" y="1044055"/>
                    <a:pt x="3876831" y="1010598"/>
                  </a:cubicBezTo>
                  <a:cubicBezTo>
                    <a:pt x="3604061" y="977141"/>
                    <a:pt x="3494722" y="1025778"/>
                    <a:pt x="3301390" y="1010598"/>
                  </a:cubicBezTo>
                  <a:cubicBezTo>
                    <a:pt x="3108058" y="995418"/>
                    <a:pt x="2881626" y="980885"/>
                    <a:pt x="2598074" y="1010598"/>
                  </a:cubicBezTo>
                  <a:cubicBezTo>
                    <a:pt x="2314522" y="1040311"/>
                    <a:pt x="2115599" y="984875"/>
                    <a:pt x="1830820" y="1010598"/>
                  </a:cubicBezTo>
                  <a:cubicBezTo>
                    <a:pt x="1546041" y="1036321"/>
                    <a:pt x="1440778" y="1003765"/>
                    <a:pt x="1063566" y="1010598"/>
                  </a:cubicBezTo>
                  <a:cubicBezTo>
                    <a:pt x="686354" y="1017431"/>
                    <a:pt x="355492" y="1025816"/>
                    <a:pt x="168436" y="1010598"/>
                  </a:cubicBezTo>
                  <a:cubicBezTo>
                    <a:pt x="79719" y="1024829"/>
                    <a:pt x="20016" y="946582"/>
                    <a:pt x="0" y="842162"/>
                  </a:cubicBezTo>
                  <a:cubicBezTo>
                    <a:pt x="22400" y="618593"/>
                    <a:pt x="17057" y="350459"/>
                    <a:pt x="0" y="168436"/>
                  </a:cubicBezTo>
                  <a:close/>
                </a:path>
              </a:pathLst>
            </a:custGeom>
            <a:solidFill>
              <a:schemeClr val="accent5">
                <a:lumMod val="20000"/>
                <a:lumOff val="80000"/>
              </a:schemeClr>
            </a:solidFill>
            <a:ln w="28575">
              <a:solidFill>
                <a:schemeClr val="accent5">
                  <a:lumMod val="50000"/>
                </a:schemeClr>
              </a:solidFill>
              <a:extLst>
                <a:ext uri="{C807C97D-BFC1-408E-A445-0C87EB9F89A2}">
                  <ask:lineSketchStyleProps xmlns="" xmlns:ask="http://schemas.microsoft.com/office/drawing/2018/sketchyshapes" sd="3124376481">
                    <a:custGeom>
                      <a:avLst/>
                      <a:gdLst>
                        <a:gd name="connsiteX0" fmla="*/ 0 w 7216417"/>
                        <a:gd name="connsiteY0" fmla="*/ 163019 h 978096"/>
                        <a:gd name="connsiteX1" fmla="*/ 163019 w 7216417"/>
                        <a:gd name="connsiteY1" fmla="*/ 0 h 978096"/>
                        <a:gd name="connsiteX2" fmla="*/ 920961 w 7216417"/>
                        <a:gd name="connsiteY2" fmla="*/ 0 h 978096"/>
                        <a:gd name="connsiteX3" fmla="*/ 1678902 w 7216417"/>
                        <a:gd name="connsiteY3" fmla="*/ 0 h 978096"/>
                        <a:gd name="connsiteX4" fmla="*/ 2230133 w 7216417"/>
                        <a:gd name="connsiteY4" fmla="*/ 0 h 978096"/>
                        <a:gd name="connsiteX5" fmla="*/ 2781363 w 7216417"/>
                        <a:gd name="connsiteY5" fmla="*/ 0 h 978096"/>
                        <a:gd name="connsiteX6" fmla="*/ 3470401 w 7216417"/>
                        <a:gd name="connsiteY6" fmla="*/ 0 h 978096"/>
                        <a:gd name="connsiteX7" fmla="*/ 4021631 w 7216417"/>
                        <a:gd name="connsiteY7" fmla="*/ 0 h 978096"/>
                        <a:gd name="connsiteX8" fmla="*/ 4572862 w 7216417"/>
                        <a:gd name="connsiteY8" fmla="*/ 0 h 978096"/>
                        <a:gd name="connsiteX9" fmla="*/ 5399707 w 7216417"/>
                        <a:gd name="connsiteY9" fmla="*/ 0 h 978096"/>
                        <a:gd name="connsiteX10" fmla="*/ 6088745 w 7216417"/>
                        <a:gd name="connsiteY10" fmla="*/ 0 h 978096"/>
                        <a:gd name="connsiteX11" fmla="*/ 7053398 w 7216417"/>
                        <a:gd name="connsiteY11" fmla="*/ 0 h 978096"/>
                        <a:gd name="connsiteX12" fmla="*/ 7216417 w 7216417"/>
                        <a:gd name="connsiteY12" fmla="*/ 163019 h 978096"/>
                        <a:gd name="connsiteX13" fmla="*/ 7216417 w 7216417"/>
                        <a:gd name="connsiteY13" fmla="*/ 815077 h 978096"/>
                        <a:gd name="connsiteX14" fmla="*/ 7053398 w 7216417"/>
                        <a:gd name="connsiteY14" fmla="*/ 978096 h 978096"/>
                        <a:gd name="connsiteX15" fmla="*/ 6433264 w 7216417"/>
                        <a:gd name="connsiteY15" fmla="*/ 978096 h 978096"/>
                        <a:gd name="connsiteX16" fmla="*/ 5950937 w 7216417"/>
                        <a:gd name="connsiteY16" fmla="*/ 978096 h 978096"/>
                        <a:gd name="connsiteX17" fmla="*/ 5468611 w 7216417"/>
                        <a:gd name="connsiteY17" fmla="*/ 978096 h 978096"/>
                        <a:gd name="connsiteX18" fmla="*/ 4986284 w 7216417"/>
                        <a:gd name="connsiteY18" fmla="*/ 978096 h 978096"/>
                        <a:gd name="connsiteX19" fmla="*/ 4228343 w 7216417"/>
                        <a:gd name="connsiteY19" fmla="*/ 978096 h 978096"/>
                        <a:gd name="connsiteX20" fmla="*/ 3746016 w 7216417"/>
                        <a:gd name="connsiteY20" fmla="*/ 978096 h 978096"/>
                        <a:gd name="connsiteX21" fmla="*/ 3194786 w 7216417"/>
                        <a:gd name="connsiteY21" fmla="*/ 978096 h 978096"/>
                        <a:gd name="connsiteX22" fmla="*/ 2505748 w 7216417"/>
                        <a:gd name="connsiteY22" fmla="*/ 978096 h 978096"/>
                        <a:gd name="connsiteX23" fmla="*/ 1678902 w 7216417"/>
                        <a:gd name="connsiteY23" fmla="*/ 978096 h 978096"/>
                        <a:gd name="connsiteX24" fmla="*/ 852057 w 7216417"/>
                        <a:gd name="connsiteY24" fmla="*/ 978096 h 978096"/>
                        <a:gd name="connsiteX25" fmla="*/ 163019 w 7216417"/>
                        <a:gd name="connsiteY25" fmla="*/ 978096 h 978096"/>
                        <a:gd name="connsiteX26" fmla="*/ 0 w 7216417"/>
                        <a:gd name="connsiteY26" fmla="*/ 815077 h 978096"/>
                        <a:gd name="connsiteX27" fmla="*/ 0 w 7216417"/>
                        <a:gd name="connsiteY27" fmla="*/ 163019 h 978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16417" h="978096" fill="none" extrusionOk="0">
                          <a:moveTo>
                            <a:pt x="0" y="163019"/>
                          </a:moveTo>
                          <a:cubicBezTo>
                            <a:pt x="4928" y="57585"/>
                            <a:pt x="79223" y="2602"/>
                            <a:pt x="163019" y="0"/>
                          </a:cubicBezTo>
                          <a:cubicBezTo>
                            <a:pt x="348145" y="19475"/>
                            <a:pt x="545406" y="24035"/>
                            <a:pt x="920961" y="0"/>
                          </a:cubicBezTo>
                          <a:cubicBezTo>
                            <a:pt x="1296516" y="-24035"/>
                            <a:pt x="1400241" y="11796"/>
                            <a:pt x="1678902" y="0"/>
                          </a:cubicBezTo>
                          <a:cubicBezTo>
                            <a:pt x="1957563" y="-11796"/>
                            <a:pt x="2079008" y="-6885"/>
                            <a:pt x="2230133" y="0"/>
                          </a:cubicBezTo>
                          <a:cubicBezTo>
                            <a:pt x="2381258" y="6885"/>
                            <a:pt x="2510577" y="9644"/>
                            <a:pt x="2781363" y="0"/>
                          </a:cubicBezTo>
                          <a:cubicBezTo>
                            <a:pt x="3052149" y="-9644"/>
                            <a:pt x="3269501" y="-19298"/>
                            <a:pt x="3470401" y="0"/>
                          </a:cubicBezTo>
                          <a:cubicBezTo>
                            <a:pt x="3671301" y="19298"/>
                            <a:pt x="3827730" y="-19548"/>
                            <a:pt x="4021631" y="0"/>
                          </a:cubicBezTo>
                          <a:cubicBezTo>
                            <a:pt x="4215532" y="19548"/>
                            <a:pt x="4340885" y="14532"/>
                            <a:pt x="4572862" y="0"/>
                          </a:cubicBezTo>
                          <a:cubicBezTo>
                            <a:pt x="4804839" y="-14532"/>
                            <a:pt x="5182157" y="12628"/>
                            <a:pt x="5399707" y="0"/>
                          </a:cubicBezTo>
                          <a:cubicBezTo>
                            <a:pt x="5617258" y="-12628"/>
                            <a:pt x="5819353" y="18232"/>
                            <a:pt x="6088745" y="0"/>
                          </a:cubicBezTo>
                          <a:cubicBezTo>
                            <a:pt x="6358137" y="-18232"/>
                            <a:pt x="6601238" y="32277"/>
                            <a:pt x="7053398" y="0"/>
                          </a:cubicBezTo>
                          <a:cubicBezTo>
                            <a:pt x="7149612" y="7044"/>
                            <a:pt x="7226780" y="65111"/>
                            <a:pt x="7216417" y="163019"/>
                          </a:cubicBezTo>
                          <a:cubicBezTo>
                            <a:pt x="7236763" y="328688"/>
                            <a:pt x="7194107" y="536932"/>
                            <a:pt x="7216417" y="815077"/>
                          </a:cubicBezTo>
                          <a:cubicBezTo>
                            <a:pt x="7198065" y="899945"/>
                            <a:pt x="7131468" y="962827"/>
                            <a:pt x="7053398" y="978096"/>
                          </a:cubicBezTo>
                          <a:cubicBezTo>
                            <a:pt x="6832750" y="948714"/>
                            <a:pt x="6686672" y="1005937"/>
                            <a:pt x="6433264" y="978096"/>
                          </a:cubicBezTo>
                          <a:cubicBezTo>
                            <a:pt x="6179856" y="950255"/>
                            <a:pt x="6077922" y="989347"/>
                            <a:pt x="5950937" y="978096"/>
                          </a:cubicBezTo>
                          <a:cubicBezTo>
                            <a:pt x="5823952" y="966845"/>
                            <a:pt x="5639443" y="958300"/>
                            <a:pt x="5468611" y="978096"/>
                          </a:cubicBezTo>
                          <a:cubicBezTo>
                            <a:pt x="5297779" y="997892"/>
                            <a:pt x="5171709" y="994743"/>
                            <a:pt x="4986284" y="978096"/>
                          </a:cubicBezTo>
                          <a:cubicBezTo>
                            <a:pt x="4800859" y="961449"/>
                            <a:pt x="4428922" y="1002326"/>
                            <a:pt x="4228343" y="978096"/>
                          </a:cubicBezTo>
                          <a:cubicBezTo>
                            <a:pt x="4027764" y="953866"/>
                            <a:pt x="3889097" y="959557"/>
                            <a:pt x="3746016" y="978096"/>
                          </a:cubicBezTo>
                          <a:cubicBezTo>
                            <a:pt x="3602935" y="996635"/>
                            <a:pt x="3441917" y="974441"/>
                            <a:pt x="3194786" y="978096"/>
                          </a:cubicBezTo>
                          <a:cubicBezTo>
                            <a:pt x="2947655" y="981752"/>
                            <a:pt x="2669189" y="1002813"/>
                            <a:pt x="2505748" y="978096"/>
                          </a:cubicBezTo>
                          <a:cubicBezTo>
                            <a:pt x="2342307" y="953379"/>
                            <a:pt x="1857842" y="996100"/>
                            <a:pt x="1678902" y="978096"/>
                          </a:cubicBezTo>
                          <a:cubicBezTo>
                            <a:pt x="1499962" y="960092"/>
                            <a:pt x="1095069" y="953689"/>
                            <a:pt x="852057" y="978096"/>
                          </a:cubicBezTo>
                          <a:cubicBezTo>
                            <a:pt x="609045" y="1002503"/>
                            <a:pt x="320333" y="978562"/>
                            <a:pt x="163019" y="978096"/>
                          </a:cubicBezTo>
                          <a:cubicBezTo>
                            <a:pt x="83328" y="990633"/>
                            <a:pt x="-10438" y="922796"/>
                            <a:pt x="0" y="815077"/>
                          </a:cubicBezTo>
                          <a:cubicBezTo>
                            <a:pt x="1593" y="613083"/>
                            <a:pt x="-25563" y="321802"/>
                            <a:pt x="0" y="163019"/>
                          </a:cubicBezTo>
                          <a:close/>
                        </a:path>
                        <a:path w="7216417" h="978096" stroke="0" extrusionOk="0">
                          <a:moveTo>
                            <a:pt x="0" y="163019"/>
                          </a:moveTo>
                          <a:cubicBezTo>
                            <a:pt x="-17240" y="81687"/>
                            <a:pt x="68947" y="442"/>
                            <a:pt x="163019" y="0"/>
                          </a:cubicBezTo>
                          <a:cubicBezTo>
                            <a:pt x="516807" y="20995"/>
                            <a:pt x="776311" y="-12951"/>
                            <a:pt x="989864" y="0"/>
                          </a:cubicBezTo>
                          <a:cubicBezTo>
                            <a:pt x="1203418" y="12951"/>
                            <a:pt x="1350410" y="15138"/>
                            <a:pt x="1541095" y="0"/>
                          </a:cubicBezTo>
                          <a:cubicBezTo>
                            <a:pt x="1731780" y="-15138"/>
                            <a:pt x="2007240" y="-3834"/>
                            <a:pt x="2161229" y="0"/>
                          </a:cubicBezTo>
                          <a:cubicBezTo>
                            <a:pt x="2315218" y="3834"/>
                            <a:pt x="2566613" y="-3582"/>
                            <a:pt x="2781363" y="0"/>
                          </a:cubicBezTo>
                          <a:cubicBezTo>
                            <a:pt x="2996113" y="3582"/>
                            <a:pt x="3375020" y="13869"/>
                            <a:pt x="3539305" y="0"/>
                          </a:cubicBezTo>
                          <a:cubicBezTo>
                            <a:pt x="3703590" y="-13869"/>
                            <a:pt x="4135950" y="13692"/>
                            <a:pt x="4366150" y="0"/>
                          </a:cubicBezTo>
                          <a:cubicBezTo>
                            <a:pt x="4596351" y="-13692"/>
                            <a:pt x="4863665" y="36554"/>
                            <a:pt x="5124092" y="0"/>
                          </a:cubicBezTo>
                          <a:cubicBezTo>
                            <a:pt x="5384519" y="-36554"/>
                            <a:pt x="5453814" y="12737"/>
                            <a:pt x="5606418" y="0"/>
                          </a:cubicBezTo>
                          <a:cubicBezTo>
                            <a:pt x="5759022" y="-12737"/>
                            <a:pt x="5991520" y="10930"/>
                            <a:pt x="6364360" y="0"/>
                          </a:cubicBezTo>
                          <a:cubicBezTo>
                            <a:pt x="6737200" y="-10930"/>
                            <a:pt x="6857041" y="-9608"/>
                            <a:pt x="7053398" y="0"/>
                          </a:cubicBezTo>
                          <a:cubicBezTo>
                            <a:pt x="7132624" y="-6433"/>
                            <a:pt x="7211325" y="69989"/>
                            <a:pt x="7216417" y="163019"/>
                          </a:cubicBezTo>
                          <a:cubicBezTo>
                            <a:pt x="7197078" y="486368"/>
                            <a:pt x="7215562" y="647237"/>
                            <a:pt x="7216417" y="815077"/>
                          </a:cubicBezTo>
                          <a:cubicBezTo>
                            <a:pt x="7219562" y="904378"/>
                            <a:pt x="7133621" y="970507"/>
                            <a:pt x="7053398" y="978096"/>
                          </a:cubicBezTo>
                          <a:cubicBezTo>
                            <a:pt x="6851297" y="1001864"/>
                            <a:pt x="6685395" y="978015"/>
                            <a:pt x="6502168" y="978096"/>
                          </a:cubicBezTo>
                          <a:cubicBezTo>
                            <a:pt x="6318941" y="978178"/>
                            <a:pt x="6172621" y="993941"/>
                            <a:pt x="6019841" y="978096"/>
                          </a:cubicBezTo>
                          <a:cubicBezTo>
                            <a:pt x="5867061" y="962251"/>
                            <a:pt x="5644196" y="992164"/>
                            <a:pt x="5468611" y="978096"/>
                          </a:cubicBezTo>
                          <a:cubicBezTo>
                            <a:pt x="5293026" y="964029"/>
                            <a:pt x="5154749" y="965218"/>
                            <a:pt x="4917381" y="978096"/>
                          </a:cubicBezTo>
                          <a:cubicBezTo>
                            <a:pt x="4680013" y="990975"/>
                            <a:pt x="4476643" y="993962"/>
                            <a:pt x="4159439" y="978096"/>
                          </a:cubicBezTo>
                          <a:cubicBezTo>
                            <a:pt x="3842235" y="962230"/>
                            <a:pt x="3820478" y="989613"/>
                            <a:pt x="3539305" y="978096"/>
                          </a:cubicBezTo>
                          <a:cubicBezTo>
                            <a:pt x="3258132" y="966579"/>
                            <a:pt x="2982063" y="999018"/>
                            <a:pt x="2781363" y="978096"/>
                          </a:cubicBezTo>
                          <a:cubicBezTo>
                            <a:pt x="2580663" y="957174"/>
                            <a:pt x="2311530" y="998150"/>
                            <a:pt x="1954518" y="978096"/>
                          </a:cubicBezTo>
                          <a:cubicBezTo>
                            <a:pt x="1597506" y="958042"/>
                            <a:pt x="1533713" y="971209"/>
                            <a:pt x="1127672" y="978096"/>
                          </a:cubicBezTo>
                          <a:cubicBezTo>
                            <a:pt x="721631" y="984983"/>
                            <a:pt x="404745" y="973096"/>
                            <a:pt x="163019" y="978096"/>
                          </a:cubicBezTo>
                          <a:cubicBezTo>
                            <a:pt x="75374" y="985983"/>
                            <a:pt x="7279" y="909254"/>
                            <a:pt x="0" y="815077"/>
                          </a:cubicBezTo>
                          <a:cubicBezTo>
                            <a:pt x="27308" y="528105"/>
                            <a:pt x="18738" y="310183"/>
                            <a:pt x="0" y="163019"/>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vi-VN" sz="1867" kern="0">
                <a:solidFill>
                  <a:srgbClr val="FFFFFF"/>
                </a:solidFill>
                <a:latin typeface="Arial" panose="020B0604020202020204" pitchFamily="34" charset="0"/>
                <a:sym typeface="Arial"/>
              </a:endParaRPr>
            </a:p>
          </p:txBody>
        </p:sp>
        <p:sp>
          <p:nvSpPr>
            <p:cNvPr id="15" name="TextBox 14">
              <a:extLst>
                <a:ext uri="{FF2B5EF4-FFF2-40B4-BE49-F238E27FC236}">
                  <a16:creationId xmlns:a16="http://schemas.microsoft.com/office/drawing/2014/main" id="{CF7BAEDC-1A7A-BBC9-6259-0FFD6D0E7DDA}"/>
                </a:ext>
              </a:extLst>
            </p:cNvPr>
            <p:cNvSpPr txBox="1"/>
            <p:nvPr/>
          </p:nvSpPr>
          <p:spPr>
            <a:xfrm>
              <a:off x="799140" y="347632"/>
              <a:ext cx="7333656" cy="943346"/>
            </a:xfrm>
            <a:prstGeom prst="rect">
              <a:avLst/>
            </a:prstGeom>
            <a:noFill/>
          </p:spPr>
          <p:txBody>
            <a:bodyPr wrap="square" rtlCol="0">
              <a:spAutoFit/>
            </a:bodyPr>
            <a:lstStyle/>
            <a:p>
              <a:pPr algn="ctr" defTabSz="1219170">
                <a:buClr>
                  <a:srgbClr val="000000"/>
                </a:buClr>
              </a:pPr>
              <a:r>
                <a:rPr lang="en-US" sz="5333" b="1" kern="0" dirty="0">
                  <a:solidFill>
                    <a:srgbClr val="3D7D40"/>
                  </a:solidFill>
                  <a:latin typeface="Cambria" panose="02040503050406030204" pitchFamily="18" charset="0"/>
                  <a:ea typeface="Cambria" panose="02040503050406030204" pitchFamily="18" charset="0"/>
                  <a:cs typeface="Calibri" panose="020F0502020204030204" pitchFamily="34" charset="0"/>
                  <a:sym typeface="Arial"/>
                </a:rPr>
                <a:t>Ý </a:t>
              </a:r>
              <a:r>
                <a:rPr lang="en-US" sz="5333" b="1" kern="0" dirty="0" err="1">
                  <a:solidFill>
                    <a:srgbClr val="3D7D40"/>
                  </a:solidFill>
                  <a:latin typeface="Cambria" panose="02040503050406030204" pitchFamily="18" charset="0"/>
                  <a:ea typeface="Cambria" panose="02040503050406030204" pitchFamily="18" charset="0"/>
                  <a:cs typeface="Calibri" panose="020F0502020204030204" pitchFamily="34" charset="0"/>
                  <a:sym typeface="Arial"/>
                </a:rPr>
                <a:t>nghĩa</a:t>
              </a:r>
              <a:r>
                <a:rPr lang="en-US" sz="5333" b="1" kern="0" dirty="0">
                  <a:solidFill>
                    <a:srgbClr val="3D7D40"/>
                  </a:solidFill>
                  <a:latin typeface="Cambria" panose="02040503050406030204" pitchFamily="18" charset="0"/>
                  <a:ea typeface="Cambria" panose="02040503050406030204" pitchFamily="18" charset="0"/>
                  <a:cs typeface="Calibri" panose="020F0502020204030204" pitchFamily="34" charset="0"/>
                  <a:sym typeface="Arial"/>
                </a:rPr>
                <a:t> </a:t>
              </a:r>
              <a:r>
                <a:rPr lang="en-US" sz="5333" b="1" kern="0" dirty="0" err="1">
                  <a:solidFill>
                    <a:srgbClr val="3D7D40"/>
                  </a:solidFill>
                  <a:latin typeface="Cambria" panose="02040503050406030204" pitchFamily="18" charset="0"/>
                  <a:ea typeface="Cambria" panose="02040503050406030204" pitchFamily="18" charset="0"/>
                  <a:cs typeface="Calibri" panose="020F0502020204030204" pitchFamily="34" charset="0"/>
                  <a:sym typeface="Arial"/>
                </a:rPr>
                <a:t>bài</a:t>
              </a:r>
              <a:r>
                <a:rPr lang="en-US" sz="5333" b="1" kern="0" dirty="0">
                  <a:solidFill>
                    <a:srgbClr val="3D7D40"/>
                  </a:solidFill>
                  <a:latin typeface="Cambria" panose="02040503050406030204" pitchFamily="18" charset="0"/>
                  <a:ea typeface="Cambria" panose="02040503050406030204" pitchFamily="18" charset="0"/>
                  <a:cs typeface="Calibri" panose="020F0502020204030204" pitchFamily="34" charset="0"/>
                  <a:sym typeface="Arial"/>
                </a:rPr>
                <a:t> </a:t>
              </a:r>
              <a:r>
                <a:rPr lang="en-US" sz="5333" b="1" kern="0" dirty="0" err="1">
                  <a:solidFill>
                    <a:srgbClr val="3D7D40"/>
                  </a:solidFill>
                  <a:latin typeface="Cambria" panose="02040503050406030204" pitchFamily="18" charset="0"/>
                  <a:ea typeface="Cambria" panose="02040503050406030204" pitchFamily="18" charset="0"/>
                  <a:cs typeface="Calibri" panose="020F0502020204030204" pitchFamily="34" charset="0"/>
                  <a:sym typeface="Arial"/>
                </a:rPr>
                <a:t>đọc</a:t>
              </a:r>
              <a:endParaRPr lang="vi-VN" sz="5333" b="1" kern="0" dirty="0">
                <a:solidFill>
                  <a:srgbClr val="3D7D40"/>
                </a:solidFill>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6" name="Picture 2" descr="Set of handdrawn avocado characters saying hi lifting dumbbells holding present and balloon asking questions">
            <a:extLst>
              <a:ext uri="{FF2B5EF4-FFF2-40B4-BE49-F238E27FC236}">
                <a16:creationId xmlns:a16="http://schemas.microsoft.com/office/drawing/2014/main" id="{F58F9D73-4CD7-F8AD-B19D-21C0E15F565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9425" b="89936" l="9904" r="89936">
                        <a14:foregroundMark x1="26677" y1="19968" x2="26997" y2="31470"/>
                        <a14:foregroundMark x1="18371" y1="45208" x2="17732" y2="45847"/>
                        <a14:foregroundMark x1="35623" y1="45847" x2="34665" y2="46006"/>
                        <a14:foregroundMark x1="38818" y1="13099" x2="40895" y2="12939"/>
                        <a14:foregroundMark x1="36262" y1="11502" x2="42013" y2="13898"/>
                        <a14:foregroundMark x1="38179" y1="9425" x2="38818" y2="15495"/>
                        <a14:backgroundMark x1="71086" y1="29073" x2="72045" y2="29712"/>
                        <a14:backgroundMark x1="80032" y1="17732" x2="79712" y2="18371"/>
                        <a14:backgroundMark x1="78435" y1="19329" x2="78435" y2="19329"/>
                        <a14:backgroundMark x1="75240" y1="20767" x2="65655" y2="28594"/>
                        <a14:backgroundMark x1="65655" y1="28594" x2="66134" y2="29553"/>
                        <a14:backgroundMark x1="73642" y1="17093" x2="73642" y2="17093"/>
                        <a14:backgroundMark x1="71086" y1="16454" x2="85144" y2="43770"/>
                      </a14:backgroundRemoval>
                    </a14:imgEffect>
                  </a14:imgLayer>
                </a14:imgProps>
              </a:ext>
              <a:ext uri="{28A0092B-C50C-407E-A947-70E740481C1C}">
                <a14:useLocalDpi xmlns:a14="http://schemas.microsoft.com/office/drawing/2010/main" val="0"/>
              </a:ext>
            </a:extLst>
          </a:blip>
          <a:srcRect l="6421" t="6748" r="54116" b="52592"/>
          <a:stretch/>
        </p:blipFill>
        <p:spPr bwMode="auto">
          <a:xfrm>
            <a:off x="1071646" y="568698"/>
            <a:ext cx="2052841" cy="2115052"/>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Nhóm 5">
            <a:extLst>
              <a:ext uri="{FF2B5EF4-FFF2-40B4-BE49-F238E27FC236}">
                <a16:creationId xmlns:a16="http://schemas.microsoft.com/office/drawing/2014/main" id="{A6F8789D-BCF1-66B0-1C3F-263A05171322}"/>
              </a:ext>
            </a:extLst>
          </p:cNvPr>
          <p:cNvGrpSpPr/>
          <p:nvPr/>
        </p:nvGrpSpPr>
        <p:grpSpPr>
          <a:xfrm>
            <a:off x="2009775" y="2802802"/>
            <a:ext cx="8924925" cy="2769323"/>
            <a:chOff x="1274150" y="1803037"/>
            <a:chExt cx="4651446" cy="2832461"/>
          </a:xfrm>
          <a:solidFill>
            <a:srgbClr val="FFFFCC"/>
          </a:solidFill>
        </p:grpSpPr>
        <p:sp>
          <p:nvSpPr>
            <p:cNvPr id="18" name="Hình chữ nhật: Góc Tròn 13">
              <a:extLst>
                <a:ext uri="{FF2B5EF4-FFF2-40B4-BE49-F238E27FC236}">
                  <a16:creationId xmlns:a16="http://schemas.microsoft.com/office/drawing/2014/main" id="{7541A129-8581-D0B0-ED0E-D286C8188E1F}"/>
                </a:ext>
              </a:extLst>
            </p:cNvPr>
            <p:cNvSpPr/>
            <p:nvPr/>
          </p:nvSpPr>
          <p:spPr>
            <a:xfrm>
              <a:off x="1274150" y="1803037"/>
              <a:ext cx="4651446" cy="2832461"/>
            </a:xfrm>
            <a:custGeom>
              <a:avLst/>
              <a:gdLst>
                <a:gd name="connsiteX0" fmla="*/ 0 w 4651446"/>
                <a:gd name="connsiteY0" fmla="*/ 472086 h 2832461"/>
                <a:gd name="connsiteX1" fmla="*/ 472086 w 4651446"/>
                <a:gd name="connsiteY1" fmla="*/ 0 h 2832461"/>
                <a:gd name="connsiteX2" fmla="*/ 4179360 w 4651446"/>
                <a:gd name="connsiteY2" fmla="*/ 0 h 2832461"/>
                <a:gd name="connsiteX3" fmla="*/ 4651446 w 4651446"/>
                <a:gd name="connsiteY3" fmla="*/ 472086 h 2832461"/>
                <a:gd name="connsiteX4" fmla="*/ 4651446 w 4651446"/>
                <a:gd name="connsiteY4" fmla="*/ 2360375 h 2832461"/>
                <a:gd name="connsiteX5" fmla="*/ 4179360 w 4651446"/>
                <a:gd name="connsiteY5" fmla="*/ 2832461 h 2832461"/>
                <a:gd name="connsiteX6" fmla="*/ 472086 w 4651446"/>
                <a:gd name="connsiteY6" fmla="*/ 2832461 h 2832461"/>
                <a:gd name="connsiteX7" fmla="*/ 0 w 4651446"/>
                <a:gd name="connsiteY7" fmla="*/ 2360375 h 2832461"/>
                <a:gd name="connsiteX8" fmla="*/ 0 w 4651446"/>
                <a:gd name="connsiteY8" fmla="*/ 472086 h 283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1446" h="2832461" fill="none" extrusionOk="0">
                  <a:moveTo>
                    <a:pt x="0" y="472086"/>
                  </a:moveTo>
                  <a:cubicBezTo>
                    <a:pt x="40045" y="181907"/>
                    <a:pt x="226467" y="30742"/>
                    <a:pt x="472086" y="0"/>
                  </a:cubicBezTo>
                  <a:cubicBezTo>
                    <a:pt x="1007552" y="-106144"/>
                    <a:pt x="3239721" y="-57456"/>
                    <a:pt x="4179360" y="0"/>
                  </a:cubicBezTo>
                  <a:cubicBezTo>
                    <a:pt x="4454163" y="7422"/>
                    <a:pt x="4656778" y="211385"/>
                    <a:pt x="4651446" y="472086"/>
                  </a:cubicBezTo>
                  <a:cubicBezTo>
                    <a:pt x="4661974" y="719383"/>
                    <a:pt x="4692284" y="1986641"/>
                    <a:pt x="4651446" y="2360375"/>
                  </a:cubicBezTo>
                  <a:cubicBezTo>
                    <a:pt x="4659681" y="2632783"/>
                    <a:pt x="4446136" y="2813502"/>
                    <a:pt x="4179360" y="2832461"/>
                  </a:cubicBezTo>
                  <a:cubicBezTo>
                    <a:pt x="2982039" y="2803464"/>
                    <a:pt x="1970405" y="2759097"/>
                    <a:pt x="472086" y="2832461"/>
                  </a:cubicBezTo>
                  <a:cubicBezTo>
                    <a:pt x="236823" y="2790179"/>
                    <a:pt x="11270" y="2574811"/>
                    <a:pt x="0" y="2360375"/>
                  </a:cubicBezTo>
                  <a:cubicBezTo>
                    <a:pt x="35420" y="1949088"/>
                    <a:pt x="-32758" y="1104148"/>
                    <a:pt x="0" y="472086"/>
                  </a:cubicBezTo>
                  <a:close/>
                </a:path>
                <a:path w="4651446" h="2832461" stroke="0" extrusionOk="0">
                  <a:moveTo>
                    <a:pt x="0" y="472086"/>
                  </a:moveTo>
                  <a:cubicBezTo>
                    <a:pt x="10258" y="207877"/>
                    <a:pt x="194394" y="42492"/>
                    <a:pt x="472086" y="0"/>
                  </a:cubicBezTo>
                  <a:cubicBezTo>
                    <a:pt x="2241061" y="-6525"/>
                    <a:pt x="3533559" y="152743"/>
                    <a:pt x="4179360" y="0"/>
                  </a:cubicBezTo>
                  <a:cubicBezTo>
                    <a:pt x="4448247" y="4271"/>
                    <a:pt x="4639436" y="228772"/>
                    <a:pt x="4651446" y="472086"/>
                  </a:cubicBezTo>
                  <a:cubicBezTo>
                    <a:pt x="4631400" y="1367291"/>
                    <a:pt x="4751972" y="1855055"/>
                    <a:pt x="4651446" y="2360375"/>
                  </a:cubicBezTo>
                  <a:cubicBezTo>
                    <a:pt x="4700840" y="2616789"/>
                    <a:pt x="4433951" y="2839395"/>
                    <a:pt x="4179360" y="2832461"/>
                  </a:cubicBezTo>
                  <a:cubicBezTo>
                    <a:pt x="3022088" y="2946295"/>
                    <a:pt x="2316726" y="2831815"/>
                    <a:pt x="472086" y="2832461"/>
                  </a:cubicBezTo>
                  <a:cubicBezTo>
                    <a:pt x="217839" y="2846527"/>
                    <a:pt x="-6038" y="2587286"/>
                    <a:pt x="0" y="2360375"/>
                  </a:cubicBezTo>
                  <a:cubicBezTo>
                    <a:pt x="35372" y="1531867"/>
                    <a:pt x="744" y="1269924"/>
                    <a:pt x="0" y="472086"/>
                  </a:cubicBezTo>
                  <a:close/>
                </a:path>
              </a:pathLst>
            </a:custGeom>
            <a:grpFill/>
            <a:ln w="38100">
              <a:solidFill>
                <a:srgbClr val="00B0F0"/>
              </a:solidFill>
              <a:prstDash val="dash"/>
              <a:extLst>
                <a:ext uri="{C807C97D-BFC1-408E-A445-0C87EB9F89A2}">
                  <ask:lineSketchStyleProps xmlns="" xmlns:ask="http://schemas.microsoft.com/office/drawing/2018/sketchyshapes" sd="4134909596">
                    <a:custGeom>
                      <a:avLst/>
                      <a:gdLst>
                        <a:gd name="connsiteX0" fmla="*/ 0 w 8924925"/>
                        <a:gd name="connsiteY0" fmla="*/ 461562 h 2769323"/>
                        <a:gd name="connsiteX1" fmla="*/ 905811 w 8924925"/>
                        <a:gd name="connsiteY1" fmla="*/ 0 h 2769323"/>
                        <a:gd name="connsiteX2" fmla="*/ 8019113 w 8924925"/>
                        <a:gd name="connsiteY2" fmla="*/ 0 h 2769323"/>
                        <a:gd name="connsiteX3" fmla="*/ 8924925 w 8924925"/>
                        <a:gd name="connsiteY3" fmla="*/ 461562 h 2769323"/>
                        <a:gd name="connsiteX4" fmla="*/ 8924925 w 8924925"/>
                        <a:gd name="connsiteY4" fmla="*/ 2307760 h 2769323"/>
                        <a:gd name="connsiteX5" fmla="*/ 8019113 w 8924925"/>
                        <a:gd name="connsiteY5" fmla="*/ 2769323 h 2769323"/>
                        <a:gd name="connsiteX6" fmla="*/ 905811 w 8924925"/>
                        <a:gd name="connsiteY6" fmla="*/ 2769323 h 2769323"/>
                        <a:gd name="connsiteX7" fmla="*/ 0 w 8924925"/>
                        <a:gd name="connsiteY7" fmla="*/ 2307760 h 2769323"/>
                        <a:gd name="connsiteX8" fmla="*/ 0 w 8924925"/>
                        <a:gd name="connsiteY8" fmla="*/ 461562 h 2769323"/>
                        <a:gd name="connsiteX0" fmla="*/ 0 w 8924925"/>
                        <a:gd name="connsiteY0" fmla="*/ 461562 h 2769323"/>
                        <a:gd name="connsiteX1" fmla="*/ 905811 w 8924925"/>
                        <a:gd name="connsiteY1" fmla="*/ 0 h 2769323"/>
                        <a:gd name="connsiteX2" fmla="*/ 8019113 w 8924925"/>
                        <a:gd name="connsiteY2" fmla="*/ 0 h 2769323"/>
                        <a:gd name="connsiteX3" fmla="*/ 8924925 w 8924925"/>
                        <a:gd name="connsiteY3" fmla="*/ 461562 h 2769323"/>
                        <a:gd name="connsiteX4" fmla="*/ 8924925 w 8924925"/>
                        <a:gd name="connsiteY4" fmla="*/ 2307760 h 2769323"/>
                        <a:gd name="connsiteX5" fmla="*/ 8019113 w 8924925"/>
                        <a:gd name="connsiteY5" fmla="*/ 2769323 h 2769323"/>
                        <a:gd name="connsiteX6" fmla="*/ 905811 w 8924925"/>
                        <a:gd name="connsiteY6" fmla="*/ 2769323 h 2769323"/>
                        <a:gd name="connsiteX7" fmla="*/ 0 w 8924925"/>
                        <a:gd name="connsiteY7" fmla="*/ 2307760 h 2769323"/>
                        <a:gd name="connsiteX8" fmla="*/ 0 w 8924925"/>
                        <a:gd name="connsiteY8" fmla="*/ 461562 h 2769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24925" h="2769323" fill="none" extrusionOk="0">
                          <a:moveTo>
                            <a:pt x="0" y="461562"/>
                          </a:moveTo>
                          <a:cubicBezTo>
                            <a:pt x="122879" y="143987"/>
                            <a:pt x="437475" y="36047"/>
                            <a:pt x="905811" y="0"/>
                          </a:cubicBezTo>
                          <a:cubicBezTo>
                            <a:pt x="2013468" y="-152613"/>
                            <a:pt x="6219920" y="-134402"/>
                            <a:pt x="8019113" y="0"/>
                          </a:cubicBezTo>
                          <a:cubicBezTo>
                            <a:pt x="8589458" y="29964"/>
                            <a:pt x="8939609" y="206694"/>
                            <a:pt x="8924925" y="461562"/>
                          </a:cubicBezTo>
                          <a:cubicBezTo>
                            <a:pt x="8941198" y="656960"/>
                            <a:pt x="9039987" y="1990561"/>
                            <a:pt x="8924925" y="2307760"/>
                          </a:cubicBezTo>
                          <a:cubicBezTo>
                            <a:pt x="8975002" y="2622718"/>
                            <a:pt x="8542476" y="2714784"/>
                            <a:pt x="8019113" y="2769323"/>
                          </a:cubicBezTo>
                          <a:cubicBezTo>
                            <a:pt x="5833988" y="2892293"/>
                            <a:pt x="3965603" y="2872311"/>
                            <a:pt x="905811" y="2769323"/>
                          </a:cubicBezTo>
                          <a:cubicBezTo>
                            <a:pt x="463728" y="2712496"/>
                            <a:pt x="26977" y="2495431"/>
                            <a:pt x="0" y="2307760"/>
                          </a:cubicBezTo>
                          <a:cubicBezTo>
                            <a:pt x="130582" y="1837875"/>
                            <a:pt x="-40237" y="1182193"/>
                            <a:pt x="0" y="461562"/>
                          </a:cubicBezTo>
                          <a:close/>
                        </a:path>
                        <a:path w="8924925" h="2769323" stroke="0" extrusionOk="0">
                          <a:moveTo>
                            <a:pt x="0" y="461562"/>
                          </a:moveTo>
                          <a:cubicBezTo>
                            <a:pt x="-17486" y="219922"/>
                            <a:pt x="363317" y="-3197"/>
                            <a:pt x="905811" y="0"/>
                          </a:cubicBezTo>
                          <a:cubicBezTo>
                            <a:pt x="4426758" y="82346"/>
                            <a:pt x="6604171" y="32583"/>
                            <a:pt x="8019113" y="0"/>
                          </a:cubicBezTo>
                          <a:cubicBezTo>
                            <a:pt x="8531514" y="11734"/>
                            <a:pt x="8906461" y="220959"/>
                            <a:pt x="8924925" y="461562"/>
                          </a:cubicBezTo>
                          <a:cubicBezTo>
                            <a:pt x="8831721" y="1331320"/>
                            <a:pt x="9205997" y="1767031"/>
                            <a:pt x="8924925" y="2307760"/>
                          </a:cubicBezTo>
                          <a:cubicBezTo>
                            <a:pt x="8992042" y="2547252"/>
                            <a:pt x="8508299" y="2745741"/>
                            <a:pt x="8019113" y="2769323"/>
                          </a:cubicBezTo>
                          <a:cubicBezTo>
                            <a:pt x="5598495" y="3030315"/>
                            <a:pt x="4481108" y="2773128"/>
                            <a:pt x="905811" y="2769323"/>
                          </a:cubicBezTo>
                          <a:cubicBezTo>
                            <a:pt x="409529" y="2817328"/>
                            <a:pt x="-22621" y="2501337"/>
                            <a:pt x="0" y="2307760"/>
                          </a:cubicBezTo>
                          <a:cubicBezTo>
                            <a:pt x="89910" y="1459562"/>
                            <a:pt x="37695" y="1263906"/>
                            <a:pt x="0" y="461562"/>
                          </a:cubicBezTo>
                          <a:close/>
                        </a:path>
                        <a:path w="8924925" h="2769323" fill="none" stroke="0" extrusionOk="0">
                          <a:moveTo>
                            <a:pt x="0" y="461562"/>
                          </a:moveTo>
                          <a:cubicBezTo>
                            <a:pt x="113320" y="165463"/>
                            <a:pt x="421976" y="61499"/>
                            <a:pt x="905811" y="0"/>
                          </a:cubicBezTo>
                          <a:cubicBezTo>
                            <a:pt x="2093477" y="-166070"/>
                            <a:pt x="6056011" y="-352887"/>
                            <a:pt x="8019113" y="0"/>
                          </a:cubicBezTo>
                          <a:cubicBezTo>
                            <a:pt x="8562851" y="15872"/>
                            <a:pt x="8916502" y="233715"/>
                            <a:pt x="8924925" y="461562"/>
                          </a:cubicBezTo>
                          <a:cubicBezTo>
                            <a:pt x="8916540" y="710889"/>
                            <a:pt x="9009492" y="1996546"/>
                            <a:pt x="8924925" y="2307760"/>
                          </a:cubicBezTo>
                          <a:cubicBezTo>
                            <a:pt x="8947983" y="2573461"/>
                            <a:pt x="8480344" y="2808028"/>
                            <a:pt x="8019113" y="2769323"/>
                          </a:cubicBezTo>
                          <a:cubicBezTo>
                            <a:pt x="5624422" y="2647111"/>
                            <a:pt x="3678853" y="2767876"/>
                            <a:pt x="905811" y="2769323"/>
                          </a:cubicBezTo>
                          <a:cubicBezTo>
                            <a:pt x="465884" y="2752910"/>
                            <a:pt x="14975" y="2480185"/>
                            <a:pt x="0" y="2307760"/>
                          </a:cubicBezTo>
                          <a:cubicBezTo>
                            <a:pt x="155581" y="1948999"/>
                            <a:pt x="-77506" y="992880"/>
                            <a:pt x="0" y="46156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defTabSz="1219170"/>
              <a:endParaRPr lang="en-US" sz="1867" kern="0" dirty="0">
                <a:solidFill>
                  <a:srgbClr val="FFFFFF"/>
                </a:solidFill>
                <a:latin typeface="Arial"/>
              </a:endParaRPr>
            </a:p>
          </p:txBody>
        </p:sp>
        <p:sp>
          <p:nvSpPr>
            <p:cNvPr id="19" name="Hộp Văn bản 14">
              <a:extLst>
                <a:ext uri="{FF2B5EF4-FFF2-40B4-BE49-F238E27FC236}">
                  <a16:creationId xmlns:a16="http://schemas.microsoft.com/office/drawing/2014/main" id="{D55456C3-FCFF-93B1-5D1D-4C60ABB1598D}"/>
                </a:ext>
              </a:extLst>
            </p:cNvPr>
            <p:cNvSpPr txBox="1"/>
            <p:nvPr/>
          </p:nvSpPr>
          <p:spPr>
            <a:xfrm>
              <a:off x="1446341" y="1981079"/>
              <a:ext cx="4349363" cy="2122110"/>
            </a:xfrm>
            <a:prstGeom prst="rect">
              <a:avLst/>
            </a:prstGeom>
            <a:grpFill/>
            <a:ln w="38100">
              <a:noFill/>
            </a:ln>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defTabSz="1219170"/>
              <a:r>
                <a:rPr lang="vi-VN" sz="4000" kern="0" dirty="0">
                  <a:solidFill>
                    <a:srgbClr val="002060"/>
                  </a:solidFill>
                  <a:latin typeface="Calibri" panose="020F0502020204030204" pitchFamily="34" charset="0"/>
                  <a:cs typeface="Calibri" panose="020F0502020204030204" pitchFamily="34" charset="0"/>
                </a:rPr>
                <a:t>Nếu chúng ta yêu thương loài vật, loài vật sẽ yêu quý và muốn ở gần chúng ta. Loài vật cũng cảm nhận được tình yêu thương của con người.</a:t>
              </a:r>
              <a:endParaRPr lang="en-US" sz="4000" kern="0" dirty="0">
                <a:solidFill>
                  <a:srgbClr val="002060"/>
                </a:solidFill>
                <a:latin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18349604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1"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75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descr="Text&#10;&#10;Description automatically generated">
            <a:extLst>
              <a:ext uri="{FF2B5EF4-FFF2-40B4-BE49-F238E27FC236}">
                <a16:creationId xmlns:a16="http://schemas.microsoft.com/office/drawing/2014/main" id="{EDCC1788-9195-4C1C-8913-50FE98D88561}"/>
              </a:ext>
            </a:extLst>
          </p:cNvPr>
          <p:cNvPicPr>
            <a:picLocks noChangeAspect="1"/>
          </p:cNvPicPr>
          <p:nvPr/>
        </p:nvPicPr>
        <p:blipFill>
          <a:blip r:embed="rId4">
            <a:duotone>
              <a:prstClr val="black"/>
              <a:schemeClr val="accent2">
                <a:tint val="45000"/>
                <a:satMod val="400000"/>
              </a:schemeClr>
            </a:duotone>
          </a:blip>
          <a:stretch>
            <a:fillRect/>
          </a:stretch>
        </p:blipFill>
        <p:spPr>
          <a:xfrm>
            <a:off x="2802258" y="1562101"/>
            <a:ext cx="6797033" cy="3958754"/>
          </a:xfrm>
          <a:prstGeom prst="rect">
            <a:avLst/>
          </a:prstGeom>
        </p:spPr>
      </p:pic>
    </p:spTree>
    <p:custDataLst>
      <p:tags r:id="rId1"/>
    </p:custDataLst>
    <p:extLst>
      <p:ext uri="{BB962C8B-B14F-4D97-AF65-F5344CB8AC3E}">
        <p14:creationId xmlns:p14="http://schemas.microsoft.com/office/powerpoint/2010/main" val="3033725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125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731B8-8C84-4CAC-BE87-D27CDD6A5B8C}"/>
              </a:ext>
            </a:extLst>
          </p:cNvPr>
          <p:cNvSpPr txBox="1"/>
          <p:nvPr/>
        </p:nvSpPr>
        <p:spPr>
          <a:xfrm>
            <a:off x="496465" y="1667911"/>
            <a:ext cx="7961735" cy="4493538"/>
          </a:xfrm>
          <a:prstGeom prst="rect">
            <a:avLst/>
          </a:prstGeom>
          <a:noFill/>
        </p:spPr>
        <p:txBody>
          <a:bodyPr wrap="square" rtlCol="0">
            <a:spAutoFit/>
          </a:bodyPr>
          <a:lstStyle/>
          <a:p>
            <a:pPr lvl="0" algn="just">
              <a:defRPr/>
            </a:pPr>
            <a:r>
              <a:rPr lang="en-US"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Một ngày đầu hè, có đôi cò bay đến, đỗ trên khóm tre đầu ngõ nhà ông cháu Bua Kham. Gió đu đưa cành lá làm vợ chồng cò thỉnh thoảng phải rướn chân và khẽ vỗ cánh để lấy thăng bằng. Mấy hôm sau, trên cành tre đã thấy một tổ cò làm bằng cọng và lá tre khô.</a:t>
            </a:r>
          </a:p>
          <a:p>
            <a:pPr lvl="0" algn="just">
              <a:defRPr/>
            </a:pPr>
            <a:r>
              <a:rPr lang="en-US"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Chẳng bao lâu, Bua Kham nghe thấy tiếng cò con. Chúng kêu ríu rít trong tổ. Lúc rảnh, Bua Kham thường ra đứng dưới khóm tre. Chẳng gì thương bằng xem lũ cò con đòi ăn. Cứ thoáng thấy đôi cánh trắng chập chờn ở xa là chúng quơ quơ cái đầu trụi lông trên ổ lá. Chúng há rộng cặp mỏ mềm và kêu khàn khàn.</a:t>
            </a:r>
            <a:endPar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pic>
        <p:nvPicPr>
          <p:cNvPr id="11" name="Picture 10" descr="A cartoon of a child reaching for a tree&#10;&#10;Description automatically generated">
            <a:extLst>
              <a:ext uri="{FF2B5EF4-FFF2-40B4-BE49-F238E27FC236}">
                <a16:creationId xmlns:a16="http://schemas.microsoft.com/office/drawing/2014/main" id="{7EAA6BC4-006B-2AA4-E29D-E5825DDF73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6300" y="438832"/>
            <a:ext cx="3424237" cy="6095317"/>
          </a:xfrm>
          <a:prstGeom prst="rect">
            <a:avLst/>
          </a:prstGeom>
        </p:spPr>
      </p:pic>
      <p:pic>
        <p:nvPicPr>
          <p:cNvPr id="12" name="Picture 11">
            <a:extLst>
              <a:ext uri="{FF2B5EF4-FFF2-40B4-BE49-F238E27FC236}">
                <a16:creationId xmlns:a16="http://schemas.microsoft.com/office/drawing/2014/main" id="{DBDA06BB-FF2D-76FB-E0E3-5D5B9105EFF3}"/>
              </a:ext>
            </a:extLst>
          </p:cNvPr>
          <p:cNvPicPr>
            <a:picLocks noChangeAspect="1"/>
          </p:cNvPicPr>
          <p:nvPr/>
        </p:nvPicPr>
        <p:blipFill>
          <a:blip r:embed="rId5"/>
          <a:stretch>
            <a:fillRect/>
          </a:stretch>
        </p:blipFill>
        <p:spPr>
          <a:xfrm>
            <a:off x="2510533" y="421335"/>
            <a:ext cx="5913633" cy="1176630"/>
          </a:xfrm>
          <a:prstGeom prst="rect">
            <a:avLst/>
          </a:prstGeom>
        </p:spPr>
      </p:pic>
    </p:spTree>
    <p:custDataLst>
      <p:tags r:id="rId1"/>
    </p:custDataLst>
    <p:extLst>
      <p:ext uri="{BB962C8B-B14F-4D97-AF65-F5344CB8AC3E}">
        <p14:creationId xmlns:p14="http://schemas.microsoft.com/office/powerpoint/2010/main" val="23239238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9E6B507-969A-95DF-6405-899D4F92F70D}"/>
              </a:ext>
            </a:extLst>
          </p:cNvPr>
          <p:cNvSpPr txBox="1"/>
          <p:nvPr/>
        </p:nvSpPr>
        <p:spPr>
          <a:xfrm>
            <a:off x="885825" y="810661"/>
            <a:ext cx="10934699" cy="5693866"/>
          </a:xfrm>
          <a:prstGeom prst="rect">
            <a:avLst/>
          </a:prstGeom>
          <a:noFill/>
        </p:spPr>
        <p:txBody>
          <a:bodyPr wrap="square" rtlCol="0">
            <a:spAutoFit/>
          </a:bodyPr>
          <a:lstStyle/>
          <a:p>
            <a:pPr lvl="0" algn="just">
              <a:defRPr/>
            </a:pPr>
            <a:r>
              <a:rPr lang="en-US"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Một buổi, trời nổi bão lớn. Mưa tạt rát mặt. Cả gia đình cò run rầy, ướt sũng nên trông càng gầy nhom, xơ xác. Cơn gió mạnh bỗng ào đến. Mấy chú cò con bị hất lên và ngã nhào. Vợ chồng cò muốn lao xuống cứu con, nhưng cánh đã ướt nên đành bám lấy cành tre và kêu quác quác buồn thảm.</a:t>
            </a:r>
          </a:p>
          <a:p>
            <a:pPr lvl="0" algn="just">
              <a:defRPr/>
            </a:pPr>
            <a:r>
              <a:rPr lang="en-US"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Tan bão, Bua Kham nhìn thấy lũ cò con nằm run run dưới đất, giữa đống lá ngổn ngang. Người ta bảo có thể nhặt lũ cò con về nuôi. Chúng sẽ quen nhà và đi tha thẩn bắt ruồi trên sân. Nhưng Bua Kham không muốn làm tan tác cái gia đình cò bé bỏng. Bọn cò con nhỏ quá, trả chúng về cho bố mẹ chúng thì hơn.</a:t>
            </a:r>
          </a:p>
          <a:p>
            <a:pPr lvl="0" algn="just">
              <a:defRPr/>
            </a:pPr>
            <a:r>
              <a:rPr lang="en-US"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   </a:t>
            </a: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Bua Kham gọi ông. Ông bắc thang, đem đặt lũ cò con vào chiếc tổ cũ. Mùa sinh nở năm sau, vợ chồng có rủ thêm ba bốn chục cặp cò bạn cùng đến. Chúng rủ cả những đôi cò lửa đỏ như ánh chớp và những đôi vạc xám như bóng chiều. Khắp vùng, không đâu vui bằng vườn nhà ông cháu Bua Kham. </a:t>
            </a:r>
          </a:p>
          <a:p>
            <a:pPr lvl="0" algn="r">
              <a:defRPr/>
            </a:pPr>
            <a:r>
              <a:rPr lang="vi-VN" sz="2600" dirty="0">
                <a:solidFill>
                  <a:prstClr val="black"/>
                </a:solidFill>
                <a:latin typeface="Cambria" panose="02040503050406030204" pitchFamily="18" charset="0"/>
                <a:ea typeface="Cambria" panose="02040503050406030204" pitchFamily="18" charset="0"/>
                <a:cs typeface="Arial-Rounded" panose="020B0500000000000000" pitchFamily="34" charset="0"/>
              </a:rPr>
              <a:t>(Theo Vũ Hùng)</a:t>
            </a:r>
            <a:endParaRPr kumimoji="0" lang="en-US" sz="2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spTree>
    <p:custDataLst>
      <p:tags r:id="rId1"/>
    </p:custDataLst>
    <p:extLst>
      <p:ext uri="{BB962C8B-B14F-4D97-AF65-F5344CB8AC3E}">
        <p14:creationId xmlns:p14="http://schemas.microsoft.com/office/powerpoint/2010/main" val="12381506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3A7476-9A7E-56E7-0AE6-D96277FF9BEF}"/>
              </a:ext>
            </a:extLst>
          </p:cNvPr>
          <p:cNvPicPr>
            <a:picLocks noChangeAspect="1"/>
          </p:cNvPicPr>
          <p:nvPr/>
        </p:nvPicPr>
        <p:blipFill>
          <a:blip r:embed="rId4"/>
          <a:stretch>
            <a:fillRect/>
          </a:stretch>
        </p:blipFill>
        <p:spPr>
          <a:xfrm>
            <a:off x="1726057" y="-230478"/>
            <a:ext cx="9010069" cy="2081422"/>
          </a:xfrm>
          <a:prstGeom prst="rect">
            <a:avLst/>
          </a:prstGeom>
        </p:spPr>
      </p:pic>
      <p:sp>
        <p:nvSpPr>
          <p:cNvPr id="10" name="矩形 29">
            <a:extLst>
              <a:ext uri="{FF2B5EF4-FFF2-40B4-BE49-F238E27FC236}">
                <a16:creationId xmlns:a16="http://schemas.microsoft.com/office/drawing/2014/main" id="{74F7C15A-0181-63AD-4062-B6A61AE036FD}"/>
              </a:ext>
            </a:extLst>
          </p:cNvPr>
          <p:cNvSpPr/>
          <p:nvPr/>
        </p:nvSpPr>
        <p:spPr>
          <a:xfrm>
            <a:off x="2219924" y="2137000"/>
            <a:ext cx="8249206" cy="715089"/>
          </a:xfrm>
          <a:prstGeom prst="roundRect">
            <a:avLst/>
          </a:prstGeom>
          <a:solidFill>
            <a:srgbClr val="F48B79"/>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600" b="1" dirty="0">
                <a:solidFill>
                  <a:prstClr val="black"/>
                </a:solidFill>
                <a:latin typeface="Cambria" panose="02040503050406030204" pitchFamily="18" charset="0"/>
                <a:ea typeface="Cambria" panose="02040503050406030204" pitchFamily="18" charset="0"/>
              </a:rPr>
              <a:t>Đoạn 1: từ đầu đến </a:t>
            </a:r>
            <a:r>
              <a:rPr lang="vi-VN" sz="3600" b="1" i="1" dirty="0">
                <a:solidFill>
                  <a:prstClr val="black"/>
                </a:solidFill>
                <a:latin typeface="Cambria" panose="02040503050406030204" pitchFamily="18" charset="0"/>
                <a:ea typeface="Cambria" panose="02040503050406030204" pitchFamily="18" charset="0"/>
              </a:rPr>
              <a:t>lá tre khô.</a:t>
            </a:r>
            <a:endParaRPr kumimoji="0" lang="en-US" sz="36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1" name="矩形 29">
            <a:extLst>
              <a:ext uri="{FF2B5EF4-FFF2-40B4-BE49-F238E27FC236}">
                <a16:creationId xmlns:a16="http://schemas.microsoft.com/office/drawing/2014/main" id="{5CCB22A1-0E31-018E-7C85-7DD4EE986AE7}"/>
              </a:ext>
            </a:extLst>
          </p:cNvPr>
          <p:cNvSpPr/>
          <p:nvPr/>
        </p:nvSpPr>
        <p:spPr>
          <a:xfrm>
            <a:off x="2292078" y="3133593"/>
            <a:ext cx="8602063" cy="646986"/>
          </a:xfrm>
          <a:prstGeom prst="roundRect">
            <a:avLst/>
          </a:prstGeom>
          <a:solidFill>
            <a:srgbClr val="FFFF00"/>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2: tiếp theo cho đến </a:t>
            </a:r>
            <a:r>
              <a:rPr lang="vi-VN" sz="3200" b="1" i="1" dirty="0">
                <a:solidFill>
                  <a:prstClr val="black"/>
                </a:solidFill>
                <a:latin typeface="Cambria" panose="02040503050406030204" pitchFamily="18" charset="0"/>
                <a:ea typeface="Cambria" panose="02040503050406030204" pitchFamily="18" charset="0"/>
              </a:rPr>
              <a:t>kêu khàn khàn.</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2" name="矩形 29">
            <a:extLst>
              <a:ext uri="{FF2B5EF4-FFF2-40B4-BE49-F238E27FC236}">
                <a16:creationId xmlns:a16="http://schemas.microsoft.com/office/drawing/2014/main" id="{AF683B41-5823-C04F-BA92-6CE876FAA4F6}"/>
              </a:ext>
            </a:extLst>
          </p:cNvPr>
          <p:cNvSpPr/>
          <p:nvPr/>
        </p:nvSpPr>
        <p:spPr>
          <a:xfrm>
            <a:off x="2524869" y="4002984"/>
            <a:ext cx="8426910" cy="646986"/>
          </a:xfrm>
          <a:prstGeom prst="roundRect">
            <a:avLst/>
          </a:prstGeom>
          <a:solidFill>
            <a:schemeClr val="accent6">
              <a:lumMod val="20000"/>
              <a:lumOff val="8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3: tiếp theo cho đến </a:t>
            </a:r>
            <a:r>
              <a:rPr lang="vi-VN" sz="3200" b="1" i="1" dirty="0">
                <a:solidFill>
                  <a:prstClr val="black"/>
                </a:solidFill>
                <a:latin typeface="Cambria" panose="02040503050406030204" pitchFamily="18" charset="0"/>
                <a:ea typeface="Cambria" panose="02040503050406030204" pitchFamily="18" charset="0"/>
              </a:rPr>
              <a:t>buồn thảm.</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8" name="矩形 29">
            <a:extLst>
              <a:ext uri="{FF2B5EF4-FFF2-40B4-BE49-F238E27FC236}">
                <a16:creationId xmlns:a16="http://schemas.microsoft.com/office/drawing/2014/main" id="{E518A7FB-BB42-2013-9FF8-047B7F3CBB56}"/>
              </a:ext>
            </a:extLst>
          </p:cNvPr>
          <p:cNvSpPr/>
          <p:nvPr/>
        </p:nvSpPr>
        <p:spPr>
          <a:xfrm>
            <a:off x="2571749" y="4897956"/>
            <a:ext cx="8296275" cy="646986"/>
          </a:xfrm>
          <a:prstGeom prst="roundRect">
            <a:avLst/>
          </a:prstGeom>
          <a:solidFill>
            <a:schemeClr val="accent4">
              <a:lumMod val="40000"/>
              <a:lumOff val="60000"/>
            </a:schemeClr>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4 tiếp theo cho đến </a:t>
            </a:r>
            <a:r>
              <a:rPr lang="vi-VN" sz="3200" b="1" i="1" dirty="0">
                <a:solidFill>
                  <a:prstClr val="black"/>
                </a:solidFill>
                <a:latin typeface="Cambria" panose="02040503050406030204" pitchFamily="18" charset="0"/>
                <a:ea typeface="Cambria" panose="02040503050406030204" pitchFamily="18" charset="0"/>
              </a:rPr>
              <a:t>chúng thì hơn</a:t>
            </a:r>
            <a:r>
              <a:rPr lang="en-US" sz="3200" b="1" i="1" dirty="0">
                <a:solidFill>
                  <a:prstClr val="black"/>
                </a:solidFill>
                <a:latin typeface="Cambria" panose="02040503050406030204" pitchFamily="18" charset="0"/>
                <a:ea typeface="Cambria" panose="02040503050406030204" pitchFamily="18" charset="0"/>
              </a:rPr>
              <a:t>.</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19" name="矩形 29">
            <a:extLst>
              <a:ext uri="{FF2B5EF4-FFF2-40B4-BE49-F238E27FC236}">
                <a16:creationId xmlns:a16="http://schemas.microsoft.com/office/drawing/2014/main" id="{20E03027-3B84-0BBC-48ED-E5AF317AAD35}"/>
              </a:ext>
            </a:extLst>
          </p:cNvPr>
          <p:cNvSpPr/>
          <p:nvPr/>
        </p:nvSpPr>
        <p:spPr>
          <a:xfrm>
            <a:off x="3920853" y="5714868"/>
            <a:ext cx="5546997" cy="646986"/>
          </a:xfrm>
          <a:prstGeom prst="roundRect">
            <a:avLst/>
          </a:prstGeom>
          <a:solidFill>
            <a:srgbClr val="FFFFCC"/>
          </a:solidFill>
          <a:ln>
            <a:solidFill>
              <a:schemeClr val="tx1"/>
            </a:solidFill>
            <a:prstDash val="lgDash"/>
          </a:ln>
        </p:spPr>
        <p:style>
          <a:lnRef idx="2">
            <a:schemeClr val="accent6"/>
          </a:lnRef>
          <a:fillRef idx="1">
            <a:schemeClr val="lt1"/>
          </a:fillRef>
          <a:effectRef idx="0">
            <a:schemeClr val="accent6"/>
          </a:effectRef>
          <a:fontRef idx="minor">
            <a:schemeClr val="dk1"/>
          </a:fontRef>
        </p:style>
        <p:txBody>
          <a:bodyPr wrap="square">
            <a:spAutoFit/>
          </a:bodyPr>
          <a:lstStyle/>
          <a:p>
            <a:pPr lvl="0" algn="ctr">
              <a:defRPr/>
            </a:pPr>
            <a:r>
              <a:rPr lang="vi-VN" sz="3200" b="1" dirty="0">
                <a:solidFill>
                  <a:prstClr val="black"/>
                </a:solidFill>
                <a:latin typeface="Cambria" panose="02040503050406030204" pitchFamily="18" charset="0"/>
                <a:ea typeface="Cambria" panose="02040503050406030204" pitchFamily="18" charset="0"/>
              </a:rPr>
              <a:t>Đoạn 5: đoạn còn lại.</a:t>
            </a:r>
            <a:endPar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013116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text, toy, vector graphics&#10;&#10;Description automatically generated">
            <a:extLst>
              <a:ext uri="{FF2B5EF4-FFF2-40B4-BE49-F238E27FC236}">
                <a16:creationId xmlns:a16="http://schemas.microsoft.com/office/drawing/2014/main" id="{70A1F204-E37F-42EF-82FC-B26BF7274C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64184" y="2575878"/>
            <a:ext cx="3748015" cy="3510987"/>
          </a:xfrm>
          <a:prstGeom prst="rect">
            <a:avLst/>
          </a:prstGeom>
        </p:spPr>
      </p:pic>
      <p:grpSp>
        <p:nvGrpSpPr>
          <p:cNvPr id="14" name="Group 13">
            <a:extLst>
              <a:ext uri="{FF2B5EF4-FFF2-40B4-BE49-F238E27FC236}">
                <a16:creationId xmlns:a16="http://schemas.microsoft.com/office/drawing/2014/main" id="{DC49B797-5D91-4E47-9B32-DA3B6DA76909}"/>
              </a:ext>
            </a:extLst>
          </p:cNvPr>
          <p:cNvGrpSpPr/>
          <p:nvPr/>
        </p:nvGrpSpPr>
        <p:grpSpPr>
          <a:xfrm>
            <a:off x="6399765" y="2590302"/>
            <a:ext cx="3677724" cy="1121761"/>
            <a:chOff x="6410789" y="819970"/>
            <a:chExt cx="4322439" cy="1121761"/>
          </a:xfrm>
        </p:grpSpPr>
        <p:pic>
          <p:nvPicPr>
            <p:cNvPr id="15" name="Picture 14">
              <a:extLst>
                <a:ext uri="{FF2B5EF4-FFF2-40B4-BE49-F238E27FC236}">
                  <a16:creationId xmlns:a16="http://schemas.microsoft.com/office/drawing/2014/main" id="{B65ADC15-8C45-4CE8-A20F-C1324F56FDF8}"/>
                </a:ext>
              </a:extLst>
            </p:cNvPr>
            <p:cNvPicPr>
              <a:picLocks noChangeAspect="1"/>
            </p:cNvPicPr>
            <p:nvPr/>
          </p:nvPicPr>
          <p:blipFill>
            <a:blip r:embed="rId5">
              <a:duotone>
                <a:schemeClr val="accent1">
                  <a:shade val="45000"/>
                  <a:satMod val="135000"/>
                </a:schemeClr>
                <a:prstClr val="white"/>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16" name="TextBox 15">
              <a:extLst>
                <a:ext uri="{FF2B5EF4-FFF2-40B4-BE49-F238E27FC236}">
                  <a16:creationId xmlns:a16="http://schemas.microsoft.com/office/drawing/2014/main" id="{F0FDAE87-66B4-49DD-A8A4-EE924D1BD760}"/>
                </a:ext>
              </a:extLst>
            </p:cNvPr>
            <p:cNvSpPr txBox="1"/>
            <p:nvPr/>
          </p:nvSpPr>
          <p:spPr>
            <a:xfrm>
              <a:off x="6735045" y="915929"/>
              <a:ext cx="3440395" cy="86177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Quơ</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quơ</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grpSp>
        <p:nvGrpSpPr>
          <p:cNvPr id="17" name="Group 16">
            <a:extLst>
              <a:ext uri="{FF2B5EF4-FFF2-40B4-BE49-F238E27FC236}">
                <a16:creationId xmlns:a16="http://schemas.microsoft.com/office/drawing/2014/main" id="{9F10F057-A1F2-454C-999A-E31A3C3D2870}"/>
              </a:ext>
            </a:extLst>
          </p:cNvPr>
          <p:cNvGrpSpPr/>
          <p:nvPr/>
        </p:nvGrpSpPr>
        <p:grpSpPr>
          <a:xfrm>
            <a:off x="5942565" y="3905250"/>
            <a:ext cx="4754010" cy="1766252"/>
            <a:chOff x="6410789" y="2733385"/>
            <a:chExt cx="4322439" cy="1766252"/>
          </a:xfrm>
        </p:grpSpPr>
        <p:pic>
          <p:nvPicPr>
            <p:cNvPr id="18" name="Picture 17">
              <a:extLst>
                <a:ext uri="{FF2B5EF4-FFF2-40B4-BE49-F238E27FC236}">
                  <a16:creationId xmlns:a16="http://schemas.microsoft.com/office/drawing/2014/main" id="{B33420E7-5A04-4CA1-9284-54A36DE513E3}"/>
                </a:ext>
              </a:extLst>
            </p:cNvPr>
            <p:cNvPicPr>
              <a:picLocks noChangeAspect="1"/>
            </p:cNvPicPr>
            <p:nvPr/>
          </p:nvPicPr>
          <p:blipFill>
            <a:blip r:embed="rId7">
              <a:extLst>
                <a:ext uri="{BEBA8EAE-BF5A-486C-A8C5-ECC9F3942E4B}">
                  <a14:imgProps xmlns:a14="http://schemas.microsoft.com/office/drawing/2010/main">
                    <a14:imgLayer r:embed="rId8">
                      <a14:imgEffect>
                        <a14:artisticBlur/>
                      </a14:imgEffect>
                    </a14:imgLayer>
                  </a14:imgProps>
                </a:ext>
              </a:extLst>
            </a:blip>
            <a:stretch>
              <a:fillRect/>
            </a:stretch>
          </p:blipFill>
          <p:spPr>
            <a:xfrm>
              <a:off x="6410789" y="2733385"/>
              <a:ext cx="4322439" cy="1121761"/>
            </a:xfrm>
            <a:prstGeom prst="rect">
              <a:avLst/>
            </a:prstGeom>
          </p:spPr>
        </p:pic>
        <p:sp>
          <p:nvSpPr>
            <p:cNvPr id="19" name="TextBox 18">
              <a:extLst>
                <a:ext uri="{FF2B5EF4-FFF2-40B4-BE49-F238E27FC236}">
                  <a16:creationId xmlns:a16="http://schemas.microsoft.com/office/drawing/2014/main" id="{9E6CD3A8-2F32-45AC-AC79-1B9D3710D48A}"/>
                </a:ext>
              </a:extLst>
            </p:cNvPr>
            <p:cNvSpPr txBox="1"/>
            <p:nvPr/>
          </p:nvSpPr>
          <p:spPr>
            <a:xfrm>
              <a:off x="6735046" y="2868421"/>
              <a:ext cx="3440394"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solidFill>
                    <a:prstClr val="white"/>
                  </a:solidFill>
                  <a:latin typeface="Cambria" panose="02040503050406030204" pitchFamily="18" charset="0"/>
                  <a:ea typeface="Cambria" panose="02040503050406030204" pitchFamily="18" charset="0"/>
                  <a:cs typeface="Arial-Rounded" panose="020B0500000000000000" pitchFamily="34" charset="0"/>
                </a:rPr>
                <a:t>t</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át</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rát</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mặt</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
        <p:nvSpPr>
          <p:cNvPr id="23" name="Rectangle 22">
            <a:extLst>
              <a:ext uri="{FF2B5EF4-FFF2-40B4-BE49-F238E27FC236}">
                <a16:creationId xmlns:a16="http://schemas.microsoft.com/office/drawing/2014/main" id="{B97D267F-45AD-4451-A08C-ADA52B17E302}"/>
              </a:ext>
            </a:extLst>
          </p:cNvPr>
          <p:cNvSpPr/>
          <p:nvPr/>
        </p:nvSpPr>
        <p:spPr>
          <a:xfrm>
            <a:off x="1298085" y="1771998"/>
            <a:ext cx="3820661"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Luyện</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đọc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từ</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Arial-Rounded" panose="020B0500000000000000" pitchFamily="34" charset="0"/>
              </a:rPr>
              <a:t>khó</a:t>
            </a:r>
            <a:endParaRPr kumimoji="0" lang="en-US" sz="3600" b="1" i="0" u="none" strike="noStrike" kern="1200" cap="none" spc="0" normalizeH="0" baseline="0" noProof="0" dirty="0">
              <a:ln>
                <a:noFill/>
              </a:ln>
              <a:solidFill>
                <a:srgbClr val="338C8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nvGrpSpPr>
          <p:cNvPr id="24" name="Group 23">
            <a:extLst>
              <a:ext uri="{FF2B5EF4-FFF2-40B4-BE49-F238E27FC236}">
                <a16:creationId xmlns:a16="http://schemas.microsoft.com/office/drawing/2014/main" id="{811196F8-4949-4F23-88EE-F97BB730E23E}"/>
              </a:ext>
            </a:extLst>
          </p:cNvPr>
          <p:cNvGrpSpPr/>
          <p:nvPr/>
        </p:nvGrpSpPr>
        <p:grpSpPr>
          <a:xfrm>
            <a:off x="5838824" y="1222511"/>
            <a:ext cx="4267201" cy="1727175"/>
            <a:chOff x="6410789" y="819970"/>
            <a:chExt cx="4322439" cy="1727175"/>
          </a:xfrm>
        </p:grpSpPr>
        <p:pic>
          <p:nvPicPr>
            <p:cNvPr id="25" name="Picture 24">
              <a:extLst>
                <a:ext uri="{FF2B5EF4-FFF2-40B4-BE49-F238E27FC236}">
                  <a16:creationId xmlns:a16="http://schemas.microsoft.com/office/drawing/2014/main" id="{D4B164C3-3DAA-4DE5-96F9-E4E95175EA95}"/>
                </a:ext>
              </a:extLst>
            </p:cNvPr>
            <p:cNvPicPr>
              <a:picLocks noChangeAspect="1"/>
            </p:cNvPicPr>
            <p:nvPr/>
          </p:nvPicPr>
          <p:blipFill>
            <a:blip r:embed="rId5">
              <a:duotone>
                <a:prstClr val="black"/>
                <a:schemeClr val="accent1">
                  <a:tint val="45000"/>
                  <a:satMod val="400000"/>
                </a:schemeClr>
              </a:duotone>
              <a:extLst>
                <a:ext uri="{BEBA8EAE-BF5A-486C-A8C5-ECC9F3942E4B}">
                  <a14:imgProps xmlns:a14="http://schemas.microsoft.com/office/drawing/2010/main">
                    <a14:imgLayer r:embed="rId6">
                      <a14:imgEffect>
                        <a14:artisticBlur/>
                      </a14:imgEffect>
                    </a14:imgLayer>
                  </a14:imgProps>
                </a:ext>
              </a:extLst>
            </a:blip>
            <a:stretch>
              <a:fillRect/>
            </a:stretch>
          </p:blipFill>
          <p:spPr>
            <a:xfrm>
              <a:off x="6410789" y="819970"/>
              <a:ext cx="4322439" cy="1121761"/>
            </a:xfrm>
            <a:prstGeom prst="rect">
              <a:avLst/>
            </a:prstGeom>
          </p:spPr>
        </p:pic>
        <p:sp>
          <p:nvSpPr>
            <p:cNvPr id="26" name="TextBox 25">
              <a:extLst>
                <a:ext uri="{FF2B5EF4-FFF2-40B4-BE49-F238E27FC236}">
                  <a16:creationId xmlns:a16="http://schemas.microsoft.com/office/drawing/2014/main" id="{FE96DE5F-0D38-4B9C-9295-437D9F6D6E0E}"/>
                </a:ext>
              </a:extLst>
            </p:cNvPr>
            <p:cNvSpPr txBox="1"/>
            <p:nvPr/>
          </p:nvSpPr>
          <p:spPr>
            <a:xfrm>
              <a:off x="6735045" y="915929"/>
              <a:ext cx="3440394" cy="16312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chập</a:t>
              </a:r>
              <a:r>
                <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 </a:t>
              </a:r>
              <a:r>
                <a:rPr kumimoji="0" lang="en-US" sz="48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rPr>
                <a:t>chờn</a:t>
              </a:r>
              <a:endParaRPr kumimoji="0" lang="en-US" sz="48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Arial-Rounded" panose="020B0500000000000000" pitchFamily="34" charset="0"/>
              </a:endParaRPr>
            </a:p>
          </p:txBody>
        </p:sp>
      </p:grpSp>
    </p:spTree>
    <p:custDataLst>
      <p:tags r:id="rId1"/>
    </p:custDataLst>
    <p:extLst>
      <p:ext uri="{BB962C8B-B14F-4D97-AF65-F5344CB8AC3E}">
        <p14:creationId xmlns:p14="http://schemas.microsoft.com/office/powerpoint/2010/main" val="233214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p:tgtEl>
                                          <p:spTgt spid="24"/>
                                        </p:tgtEl>
                                        <p:attrNameLst>
                                          <p:attrName>ppt_x</p:attrName>
                                        </p:attrNameLst>
                                      </p:cBhvr>
                                      <p:tavLst>
                                        <p:tav tm="0">
                                          <p:val>
                                            <p:strVal val="#ppt_x-#ppt_w*1.125000"/>
                                          </p:val>
                                        </p:tav>
                                        <p:tav tm="100000">
                                          <p:val>
                                            <p:strVal val="#ppt_x"/>
                                          </p:val>
                                        </p:tav>
                                      </p:tavLst>
                                    </p:anim>
                                    <p:animEffect transition="in" filter="wipe(right)">
                                      <p:cBhvr>
                                        <p:cTn id="8" dur="500"/>
                                        <p:tgtEl>
                                          <p:spTgt spid="2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8"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p:tgtEl>
                                          <p:spTgt spid="17"/>
                                        </p:tgtEl>
                                        <p:attrNameLst>
                                          <p:attrName>ppt_x</p:attrName>
                                        </p:attrNameLst>
                                      </p:cBhvr>
                                      <p:tavLst>
                                        <p:tav tm="0">
                                          <p:val>
                                            <p:strVal val="#ppt_x-#ppt_w*1.125000"/>
                                          </p:val>
                                        </p:tav>
                                        <p:tav tm="100000">
                                          <p:val>
                                            <p:strVal val="#ppt_x"/>
                                          </p:val>
                                        </p:tav>
                                      </p:tavLst>
                                    </p:anim>
                                    <p:animEffect transition="in" filter="wipe(right)">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0558485D-D44B-4718-A961-33F1103FB799}"/>
              </a:ext>
            </a:extLst>
          </p:cNvPr>
          <p:cNvGrpSpPr/>
          <p:nvPr/>
        </p:nvGrpSpPr>
        <p:grpSpPr>
          <a:xfrm>
            <a:off x="4157224" y="896891"/>
            <a:ext cx="3540234" cy="625703"/>
            <a:chOff x="1053394" y="206467"/>
            <a:chExt cx="2880723" cy="432581"/>
          </a:xfrm>
        </p:grpSpPr>
        <p:sp>
          <p:nvSpPr>
            <p:cNvPr id="28" name="Rectangle: Rounded Corners 43">
              <a:extLst>
                <a:ext uri="{FF2B5EF4-FFF2-40B4-BE49-F238E27FC236}">
                  <a16:creationId xmlns:a16="http://schemas.microsoft.com/office/drawing/2014/main" id="{39D09D98-65F6-462D-9CE0-B2DF85A58890}"/>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9" name="Rectangle 28">
              <a:extLst>
                <a:ext uri="{FF2B5EF4-FFF2-40B4-BE49-F238E27FC236}">
                  <a16:creationId xmlns:a16="http://schemas.microsoft.com/office/drawing/2014/main" id="{3D38E4B7-8AF6-4EB6-BF1A-B7936AF3C2FC}"/>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nhóm</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30" name="Picture 29">
            <a:extLst>
              <a:ext uri="{FF2B5EF4-FFF2-40B4-BE49-F238E27FC236}">
                <a16:creationId xmlns:a16="http://schemas.microsoft.com/office/drawing/2014/main" id="{37923B56-A9D5-490B-8765-CA1FF4278320}"/>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3522734" y="816990"/>
            <a:ext cx="667016" cy="744576"/>
          </a:xfrm>
          <a:prstGeom prst="rect">
            <a:avLst/>
          </a:prstGeom>
        </p:spPr>
      </p:pic>
      <p:sp>
        <p:nvSpPr>
          <p:cNvPr id="31" name="Rectangle 30">
            <a:extLst>
              <a:ext uri="{FF2B5EF4-FFF2-40B4-BE49-F238E27FC236}">
                <a16:creationId xmlns:a16="http://schemas.microsoft.com/office/drawing/2014/main" id="{DE39F39B-1D47-4665-8251-D69F3E564E08}"/>
              </a:ext>
            </a:extLst>
          </p:cNvPr>
          <p:cNvSpPr/>
          <p:nvPr/>
        </p:nvSpPr>
        <p:spPr>
          <a:xfrm>
            <a:off x="1465964" y="2178829"/>
            <a:ext cx="4199859" cy="1815882"/>
          </a:xfrm>
          <a:prstGeom prst="rect">
            <a:avLst/>
          </a:prstGeom>
          <a:solidFill>
            <a:srgbClr val="70AD47">
              <a:lumMod val="40000"/>
              <a:lumOff val="60000"/>
            </a:srgbClr>
          </a:solidFill>
          <a:ln w="19050">
            <a:solidFill>
              <a:srgbClr val="70AD47">
                <a:lumMod val="75000"/>
              </a:srgbClr>
            </a:solidFill>
            <a:prstDash val="dash"/>
          </a:ln>
          <a:effectLst>
            <a:outerShdw blurRad="50800" dist="38100" dir="2700000" algn="t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Yêu</a:t>
            </a:r>
            <a:r>
              <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1" i="0" u="none" strike="noStrike" kern="0" cap="none" spc="0" normalizeH="0" baseline="0" noProof="0" dirty="0" err="1">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cầu</a:t>
            </a:r>
            <a:endParaRPr kumimoji="0" lang="zh-CN" altLang="en-US" sz="2800" b="1" i="0" u="none" strike="noStrike" kern="0" cap="none" spc="0" normalizeH="0" baseline="0" noProof="0" dirty="0">
              <a:ln>
                <a:noFill/>
              </a:ln>
              <a:solidFill>
                <a:srgbClr val="FC291B"/>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Phân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công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theo</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đoạn</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Tất</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cả</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thành</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viên</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đều</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a:p>
            <a:pPr marL="0" marR="0" lvl="0" indent="0" algn="l" defTabSz="914400" rtl="0" eaLnBrk="1" fontAlgn="auto" latinLnBrk="0" hangingPunct="1">
              <a:lnSpc>
                <a:spcPct val="100000"/>
              </a:lnSpc>
              <a:spcBef>
                <a:spcPts val="0"/>
              </a:spcBef>
              <a:spcAft>
                <a:spcPts val="0"/>
              </a:spcAft>
              <a:buClr>
                <a:srgbClr val="000000"/>
              </a:buClr>
              <a:buSzPts val="2800"/>
              <a:buFont typeface="Arial" panose="020B0604020202020204"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Giải</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nghĩa</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từ</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cùng</a:t>
            </a:r>
            <a:r>
              <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28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nhau</a:t>
            </a:r>
            <a:endParaRPr kumimoji="0" lang="zh-CN" altLang="en-US" sz="28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pic>
        <p:nvPicPr>
          <p:cNvPr id="32" name="Picture 31">
            <a:extLst>
              <a:ext uri="{FF2B5EF4-FFF2-40B4-BE49-F238E27FC236}">
                <a16:creationId xmlns:a16="http://schemas.microsoft.com/office/drawing/2014/main" id="{ED978008-7AB7-45B9-95EB-68B4B1893F9C}"/>
              </a:ext>
            </a:extLst>
          </p:cNvPr>
          <p:cNvPicPr>
            <a:picLocks noChangeAspect="1"/>
          </p:cNvPicPr>
          <p:nvPr/>
        </p:nvPicPr>
        <p:blipFill>
          <a:blip r:embed="rId6"/>
          <a:stretch>
            <a:fillRect/>
          </a:stretch>
        </p:blipFill>
        <p:spPr>
          <a:xfrm>
            <a:off x="6411878" y="1834589"/>
            <a:ext cx="5196943" cy="2160122"/>
          </a:xfrm>
          <a:prstGeom prst="rect">
            <a:avLst/>
          </a:prstGeom>
        </p:spPr>
      </p:pic>
      <p:grpSp>
        <p:nvGrpSpPr>
          <p:cNvPr id="33" name="Group 32">
            <a:extLst>
              <a:ext uri="{FF2B5EF4-FFF2-40B4-BE49-F238E27FC236}">
                <a16:creationId xmlns:a16="http://schemas.microsoft.com/office/drawing/2014/main" id="{CD431138-148C-47FB-B6DF-BB29C41BAC58}"/>
              </a:ext>
            </a:extLst>
          </p:cNvPr>
          <p:cNvGrpSpPr/>
          <p:nvPr/>
        </p:nvGrpSpPr>
        <p:grpSpPr>
          <a:xfrm rot="260226">
            <a:off x="3506267" y="4246045"/>
            <a:ext cx="5283322" cy="2099654"/>
            <a:chOff x="561349" y="4544613"/>
            <a:chExt cx="4171068" cy="1648917"/>
          </a:xfrm>
        </p:grpSpPr>
        <p:pic>
          <p:nvPicPr>
            <p:cNvPr id="34" name="Picture 33">
              <a:extLst>
                <a:ext uri="{FF2B5EF4-FFF2-40B4-BE49-F238E27FC236}">
                  <a16:creationId xmlns:a16="http://schemas.microsoft.com/office/drawing/2014/main" id="{25508394-A307-42C6-86A4-B549C78ACCA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t="62099" r="73673" b="9264"/>
            <a:stretch/>
          </p:blipFill>
          <p:spPr>
            <a:xfrm rot="20862508">
              <a:off x="561349" y="4820325"/>
              <a:ext cx="1168923" cy="1373205"/>
            </a:xfrm>
            <a:prstGeom prst="rect">
              <a:avLst/>
            </a:prstGeom>
          </p:spPr>
        </p:pic>
        <p:pic>
          <p:nvPicPr>
            <p:cNvPr id="35" name="Picture 34">
              <a:extLst>
                <a:ext uri="{FF2B5EF4-FFF2-40B4-BE49-F238E27FC236}">
                  <a16:creationId xmlns:a16="http://schemas.microsoft.com/office/drawing/2014/main" id="{AE97E3BB-456D-40A9-BACA-A6F5909D25BA}"/>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24689" t="62452" r="48984" b="8911"/>
            <a:stretch/>
          </p:blipFill>
          <p:spPr>
            <a:xfrm rot="21392206">
              <a:off x="3563494" y="4544613"/>
              <a:ext cx="1168923" cy="1373205"/>
            </a:xfrm>
            <a:prstGeom prst="rect">
              <a:avLst/>
            </a:prstGeom>
          </p:spPr>
        </p:pic>
        <p:pic>
          <p:nvPicPr>
            <p:cNvPr id="36" name="Picture 35">
              <a:extLst>
                <a:ext uri="{FF2B5EF4-FFF2-40B4-BE49-F238E27FC236}">
                  <a16:creationId xmlns:a16="http://schemas.microsoft.com/office/drawing/2014/main" id="{E27E512A-7A58-43FB-B964-1CC9762BB7B8}"/>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50131" t="63022" r="25216" b="8341"/>
            <a:stretch/>
          </p:blipFill>
          <p:spPr>
            <a:xfrm rot="21372641">
              <a:off x="2652857" y="4605800"/>
              <a:ext cx="1094593" cy="1373205"/>
            </a:xfrm>
            <a:prstGeom prst="rect">
              <a:avLst/>
            </a:prstGeom>
          </p:spPr>
        </p:pic>
        <p:pic>
          <p:nvPicPr>
            <p:cNvPr id="37" name="Picture 36">
              <a:extLst>
                <a:ext uri="{FF2B5EF4-FFF2-40B4-BE49-F238E27FC236}">
                  <a16:creationId xmlns:a16="http://schemas.microsoft.com/office/drawing/2014/main" id="{67A4F83B-42DD-4ED7-884E-DF1512331363}"/>
                </a:ext>
              </a:extLst>
            </p:cNvPr>
            <p:cNvPicPr>
              <a:picLocks noChangeAspect="1"/>
            </p:cNvPicPr>
            <p:nvPr/>
          </p:nvPicPr>
          <p:blipFill rotWithShape="1">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l="74288" t="62865" r="1059" b="8498"/>
            <a:stretch/>
          </p:blipFill>
          <p:spPr>
            <a:xfrm>
              <a:off x="1739819" y="4657649"/>
              <a:ext cx="1094593" cy="1373205"/>
            </a:xfrm>
            <a:prstGeom prst="rect">
              <a:avLst/>
            </a:prstGeom>
          </p:spPr>
        </p:pic>
      </p:grpSp>
      <p:pic>
        <p:nvPicPr>
          <p:cNvPr id="38" name="Picture 37">
            <a:extLst>
              <a:ext uri="{FF2B5EF4-FFF2-40B4-BE49-F238E27FC236}">
                <a16:creationId xmlns:a16="http://schemas.microsoft.com/office/drawing/2014/main" id="{02BBBF7C-BC6C-4406-A68C-825F1BDCA6F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V="1">
            <a:off x="2299443" y="4305685"/>
            <a:ext cx="918316" cy="710199"/>
          </a:xfrm>
          <a:prstGeom prst="rect">
            <a:avLst/>
          </a:prstGeom>
        </p:spPr>
      </p:pic>
      <p:pic>
        <p:nvPicPr>
          <p:cNvPr id="39" name="Picture 38">
            <a:extLst>
              <a:ext uri="{FF2B5EF4-FFF2-40B4-BE49-F238E27FC236}">
                <a16:creationId xmlns:a16="http://schemas.microsoft.com/office/drawing/2014/main" id="{DBEF741D-BAE9-4E50-B5DF-DC317E6C29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flipV="1">
            <a:off x="9037021" y="4381135"/>
            <a:ext cx="820756" cy="634749"/>
          </a:xfrm>
          <a:prstGeom prst="rect">
            <a:avLst/>
          </a:prstGeom>
        </p:spPr>
      </p:pic>
    </p:spTree>
    <p:custDataLst>
      <p:tags r:id="rId1"/>
    </p:custDataLst>
    <p:extLst>
      <p:ext uri="{BB962C8B-B14F-4D97-AF65-F5344CB8AC3E}">
        <p14:creationId xmlns:p14="http://schemas.microsoft.com/office/powerpoint/2010/main" val="22251204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0-#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2" presetClass="entr" presetSubtype="4" fill="hold"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par>
                                <p:cTn id="33" presetID="22" presetClass="entr" presetSubtype="4" fill="hold" nodeType="with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down)">
                                      <p:cBhvr>
                                        <p:cTn id="3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61DF5D7-B60E-48C8-B9AE-E010A9578576}"/>
              </a:ext>
            </a:extLst>
          </p:cNvPr>
          <p:cNvGrpSpPr/>
          <p:nvPr/>
        </p:nvGrpSpPr>
        <p:grpSpPr>
          <a:xfrm>
            <a:off x="4004824" y="1076121"/>
            <a:ext cx="3540234" cy="625703"/>
            <a:chOff x="1053394" y="206467"/>
            <a:chExt cx="2880723" cy="432581"/>
          </a:xfrm>
        </p:grpSpPr>
        <p:sp>
          <p:nvSpPr>
            <p:cNvPr id="16" name="Rectangle: Rounded Corners 43">
              <a:extLst>
                <a:ext uri="{FF2B5EF4-FFF2-40B4-BE49-F238E27FC236}">
                  <a16:creationId xmlns:a16="http://schemas.microsoft.com/office/drawing/2014/main" id="{A6070D27-1ECD-4FBE-B271-EA289E834D89}"/>
                </a:ext>
              </a:extLst>
            </p:cNvPr>
            <p:cNvSpPr/>
            <p:nvPr/>
          </p:nvSpPr>
          <p:spPr>
            <a:xfrm>
              <a:off x="1106327" y="206467"/>
              <a:ext cx="2827790" cy="432581"/>
            </a:xfrm>
            <a:custGeom>
              <a:avLst/>
              <a:gdLst>
                <a:gd name="connsiteX0" fmla="*/ 0 w 2827790"/>
                <a:gd name="connsiteY0" fmla="*/ 72098 h 432581"/>
                <a:gd name="connsiteX1" fmla="*/ 72098 w 2827790"/>
                <a:gd name="connsiteY1" fmla="*/ 0 h 432581"/>
                <a:gd name="connsiteX2" fmla="*/ 635653 w 2827790"/>
                <a:gd name="connsiteY2" fmla="*/ 0 h 432581"/>
                <a:gd name="connsiteX3" fmla="*/ 1118700 w 2827790"/>
                <a:gd name="connsiteY3" fmla="*/ 0 h 432581"/>
                <a:gd name="connsiteX4" fmla="*/ 1601747 w 2827790"/>
                <a:gd name="connsiteY4" fmla="*/ 0 h 432581"/>
                <a:gd name="connsiteX5" fmla="*/ 2138465 w 2827790"/>
                <a:gd name="connsiteY5" fmla="*/ 0 h 432581"/>
                <a:gd name="connsiteX6" fmla="*/ 2755692 w 2827790"/>
                <a:gd name="connsiteY6" fmla="*/ 0 h 432581"/>
                <a:gd name="connsiteX7" fmla="*/ 2827790 w 2827790"/>
                <a:gd name="connsiteY7" fmla="*/ 72098 h 432581"/>
                <a:gd name="connsiteX8" fmla="*/ 2827790 w 2827790"/>
                <a:gd name="connsiteY8" fmla="*/ 360483 h 432581"/>
                <a:gd name="connsiteX9" fmla="*/ 2755692 w 2827790"/>
                <a:gd name="connsiteY9" fmla="*/ 432581 h 432581"/>
                <a:gd name="connsiteX10" fmla="*/ 2245809 w 2827790"/>
                <a:gd name="connsiteY10" fmla="*/ 432581 h 432581"/>
                <a:gd name="connsiteX11" fmla="*/ 1709090 w 2827790"/>
                <a:gd name="connsiteY11" fmla="*/ 432581 h 432581"/>
                <a:gd name="connsiteX12" fmla="*/ 1199207 w 2827790"/>
                <a:gd name="connsiteY12" fmla="*/ 432581 h 432581"/>
                <a:gd name="connsiteX13" fmla="*/ 716161 w 2827790"/>
                <a:gd name="connsiteY13" fmla="*/ 432581 h 432581"/>
                <a:gd name="connsiteX14" fmla="*/ 72098 w 2827790"/>
                <a:gd name="connsiteY14" fmla="*/ 432581 h 432581"/>
                <a:gd name="connsiteX15" fmla="*/ 0 w 2827790"/>
                <a:gd name="connsiteY15" fmla="*/ 360483 h 432581"/>
                <a:gd name="connsiteX16" fmla="*/ 0 w 2827790"/>
                <a:gd name="connsiteY16" fmla="*/ 72098 h 432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827790" h="432581" fill="none" extrusionOk="0">
                  <a:moveTo>
                    <a:pt x="0" y="72098"/>
                  </a:moveTo>
                  <a:cubicBezTo>
                    <a:pt x="1001" y="25215"/>
                    <a:pt x="34345" y="4891"/>
                    <a:pt x="72098" y="0"/>
                  </a:cubicBezTo>
                  <a:cubicBezTo>
                    <a:pt x="229340" y="-51516"/>
                    <a:pt x="419749" y="29485"/>
                    <a:pt x="635653" y="0"/>
                  </a:cubicBezTo>
                  <a:cubicBezTo>
                    <a:pt x="851558" y="-29485"/>
                    <a:pt x="978709" y="27118"/>
                    <a:pt x="1118700" y="0"/>
                  </a:cubicBezTo>
                  <a:cubicBezTo>
                    <a:pt x="1258691" y="-27118"/>
                    <a:pt x="1420170" y="14335"/>
                    <a:pt x="1601747" y="0"/>
                  </a:cubicBezTo>
                  <a:cubicBezTo>
                    <a:pt x="1783324" y="-14335"/>
                    <a:pt x="1952381" y="48729"/>
                    <a:pt x="2138465" y="0"/>
                  </a:cubicBezTo>
                  <a:cubicBezTo>
                    <a:pt x="2324549" y="-48729"/>
                    <a:pt x="2522957" y="32208"/>
                    <a:pt x="2755692" y="0"/>
                  </a:cubicBezTo>
                  <a:cubicBezTo>
                    <a:pt x="2792909" y="1288"/>
                    <a:pt x="2834995" y="27631"/>
                    <a:pt x="2827790" y="72098"/>
                  </a:cubicBezTo>
                  <a:cubicBezTo>
                    <a:pt x="2860237" y="179020"/>
                    <a:pt x="2816481" y="240392"/>
                    <a:pt x="2827790" y="360483"/>
                  </a:cubicBezTo>
                  <a:cubicBezTo>
                    <a:pt x="2826533" y="402355"/>
                    <a:pt x="2801843" y="439445"/>
                    <a:pt x="2755692" y="432581"/>
                  </a:cubicBezTo>
                  <a:cubicBezTo>
                    <a:pt x="2591990" y="455432"/>
                    <a:pt x="2398484" y="422711"/>
                    <a:pt x="2245809" y="432581"/>
                  </a:cubicBezTo>
                  <a:cubicBezTo>
                    <a:pt x="2093134" y="442451"/>
                    <a:pt x="1855517" y="416456"/>
                    <a:pt x="1709090" y="432581"/>
                  </a:cubicBezTo>
                  <a:cubicBezTo>
                    <a:pt x="1562663" y="448706"/>
                    <a:pt x="1370978" y="384086"/>
                    <a:pt x="1199207" y="432581"/>
                  </a:cubicBezTo>
                  <a:cubicBezTo>
                    <a:pt x="1027436" y="481076"/>
                    <a:pt x="897717" y="416537"/>
                    <a:pt x="716161" y="432581"/>
                  </a:cubicBezTo>
                  <a:cubicBezTo>
                    <a:pt x="534605" y="448625"/>
                    <a:pt x="318805" y="402407"/>
                    <a:pt x="72098" y="432581"/>
                  </a:cubicBezTo>
                  <a:cubicBezTo>
                    <a:pt x="28200" y="424964"/>
                    <a:pt x="7023" y="404653"/>
                    <a:pt x="0" y="360483"/>
                  </a:cubicBezTo>
                  <a:cubicBezTo>
                    <a:pt x="-14659" y="233349"/>
                    <a:pt x="21818" y="208548"/>
                    <a:pt x="0" y="72098"/>
                  </a:cubicBezTo>
                  <a:close/>
                </a:path>
                <a:path w="2827790" h="432581" stroke="0" extrusionOk="0">
                  <a:moveTo>
                    <a:pt x="0" y="72098"/>
                  </a:moveTo>
                  <a:cubicBezTo>
                    <a:pt x="-8013" y="29912"/>
                    <a:pt x="38893" y="5035"/>
                    <a:pt x="72098" y="0"/>
                  </a:cubicBezTo>
                  <a:cubicBezTo>
                    <a:pt x="286748" y="-20249"/>
                    <a:pt x="372321" y="44445"/>
                    <a:pt x="635653" y="0"/>
                  </a:cubicBezTo>
                  <a:cubicBezTo>
                    <a:pt x="898986" y="-44445"/>
                    <a:pt x="1061610" y="30941"/>
                    <a:pt x="1199207" y="0"/>
                  </a:cubicBezTo>
                  <a:cubicBezTo>
                    <a:pt x="1336804" y="-30941"/>
                    <a:pt x="1538963" y="51190"/>
                    <a:pt x="1762762" y="0"/>
                  </a:cubicBezTo>
                  <a:cubicBezTo>
                    <a:pt x="1986561" y="-51190"/>
                    <a:pt x="2397808" y="31337"/>
                    <a:pt x="2755692" y="0"/>
                  </a:cubicBezTo>
                  <a:cubicBezTo>
                    <a:pt x="2783903" y="-2755"/>
                    <a:pt x="2833834" y="30682"/>
                    <a:pt x="2827790" y="72098"/>
                  </a:cubicBezTo>
                  <a:cubicBezTo>
                    <a:pt x="2831393" y="140277"/>
                    <a:pt x="2794730" y="282470"/>
                    <a:pt x="2827790" y="360483"/>
                  </a:cubicBezTo>
                  <a:cubicBezTo>
                    <a:pt x="2830389" y="404694"/>
                    <a:pt x="2792864" y="422924"/>
                    <a:pt x="2755692" y="432581"/>
                  </a:cubicBezTo>
                  <a:cubicBezTo>
                    <a:pt x="2601571" y="472590"/>
                    <a:pt x="2351431" y="390222"/>
                    <a:pt x="2245809" y="432581"/>
                  </a:cubicBezTo>
                  <a:cubicBezTo>
                    <a:pt x="2140187" y="474940"/>
                    <a:pt x="1943293" y="414455"/>
                    <a:pt x="1789598" y="432581"/>
                  </a:cubicBezTo>
                  <a:cubicBezTo>
                    <a:pt x="1635903" y="450707"/>
                    <a:pt x="1357966" y="393016"/>
                    <a:pt x="1226043" y="432581"/>
                  </a:cubicBezTo>
                  <a:cubicBezTo>
                    <a:pt x="1094120" y="472146"/>
                    <a:pt x="893879" y="375318"/>
                    <a:pt x="742996" y="432581"/>
                  </a:cubicBezTo>
                  <a:cubicBezTo>
                    <a:pt x="592113" y="489844"/>
                    <a:pt x="359594" y="419002"/>
                    <a:pt x="72098" y="432581"/>
                  </a:cubicBezTo>
                  <a:cubicBezTo>
                    <a:pt x="36563" y="438401"/>
                    <a:pt x="1583" y="399949"/>
                    <a:pt x="0" y="360483"/>
                  </a:cubicBezTo>
                  <a:cubicBezTo>
                    <a:pt x="-20063" y="239111"/>
                    <a:pt x="23227" y="211769"/>
                    <a:pt x="0" y="72098"/>
                  </a:cubicBezTo>
                  <a:close/>
                </a:path>
              </a:pathLst>
            </a:custGeom>
            <a:solidFill>
              <a:srgbClr val="ED7D31">
                <a:lumMod val="40000"/>
                <a:lumOff val="60000"/>
              </a:srgbClr>
            </a:solidFill>
            <a:ln w="12700" cap="flat" cmpd="sng" algn="ctr">
              <a:solidFill>
                <a:srgbClr val="ED7D31">
                  <a:lumMod val="50000"/>
                </a:srgbClr>
              </a:solidFill>
              <a:prstDash val="solid"/>
              <a:miter lim="800000"/>
              <a:extLst>
                <a:ext uri="{C807C97D-BFC1-408E-A445-0C87EB9F89A2}">
                  <ask:lineSketchStyleProps xmln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17" name="Rectangle 16">
              <a:extLst>
                <a:ext uri="{FF2B5EF4-FFF2-40B4-BE49-F238E27FC236}">
                  <a16:creationId xmlns:a16="http://schemas.microsoft.com/office/drawing/2014/main" id="{58BA4D32-E8D6-4B2D-8531-B7CBF5643CA0}"/>
                </a:ext>
              </a:extLst>
            </p:cNvPr>
            <p:cNvSpPr/>
            <p:nvPr/>
          </p:nvSpPr>
          <p:spPr>
            <a:xfrm>
              <a:off x="1053394" y="206467"/>
              <a:ext cx="2880723" cy="40428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Luyện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đọc</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toàn</a:t>
              </a:r>
              <a:r>
                <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rPr>
                <a:t> </a:t>
              </a:r>
              <a:r>
                <a:rPr kumimoji="0" lang="en-US" sz="32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Arial"/>
                </a:rPr>
                <a:t>bài</a:t>
              </a:r>
              <a:endParaRPr kumimoji="0" lang="en-US" sz="32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18" name="Picture 17">
            <a:extLst>
              <a:ext uri="{FF2B5EF4-FFF2-40B4-BE49-F238E27FC236}">
                <a16:creationId xmlns:a16="http://schemas.microsoft.com/office/drawing/2014/main" id="{8D0A77FD-F6AE-41D3-B816-C7AF35B7C349}"/>
              </a:ext>
            </a:extLst>
          </p:cNvPr>
          <p:cNvPicPr>
            <a:picLocks noChangeAspect="1"/>
          </p:cNvPicPr>
          <p:nvPr/>
        </p:nvPicPr>
        <p:blipFill>
          <a:blip r:embed="rId4">
            <a:clrChange>
              <a:clrFrom>
                <a:srgbClr val="F3FFD5"/>
              </a:clrFrom>
              <a:clrTo>
                <a:srgbClr val="F3FFD5">
                  <a:alpha val="0"/>
                </a:srgbClr>
              </a:clrTo>
            </a:clrChange>
            <a:extLst>
              <a:ext uri="{BEBA8EAE-BF5A-486C-A8C5-ECC9F3942E4B}">
                <a14:imgProps xmlns:a14="http://schemas.microsoft.com/office/drawing/2010/main">
                  <a14:imgLayer r:embed="rId5">
                    <a14:imgEffect>
                      <a14:backgroundRemoval t="9375" b="88542" l="2326" r="98837"/>
                    </a14:imgEffect>
                  </a14:imgLayer>
                </a14:imgProps>
              </a:ext>
            </a:extLst>
          </a:blip>
          <a:stretch>
            <a:fillRect/>
          </a:stretch>
        </p:blipFill>
        <p:spPr>
          <a:xfrm>
            <a:off x="3352331" y="1076121"/>
            <a:ext cx="667016" cy="744576"/>
          </a:xfrm>
          <a:prstGeom prst="rect">
            <a:avLst/>
          </a:prstGeom>
        </p:spPr>
      </p:pic>
      <p:pic>
        <p:nvPicPr>
          <p:cNvPr id="19" name="Picture 18">
            <a:extLst>
              <a:ext uri="{FF2B5EF4-FFF2-40B4-BE49-F238E27FC236}">
                <a16:creationId xmlns:a16="http://schemas.microsoft.com/office/drawing/2014/main" id="{40CDF14A-DC24-439C-930A-61A2950363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V="1">
            <a:off x="2356593" y="4820035"/>
            <a:ext cx="918316" cy="710199"/>
          </a:xfrm>
          <a:prstGeom prst="rect">
            <a:avLst/>
          </a:prstGeom>
        </p:spPr>
      </p:pic>
      <p:pic>
        <p:nvPicPr>
          <p:cNvPr id="20" name="Picture 19">
            <a:extLst>
              <a:ext uri="{FF2B5EF4-FFF2-40B4-BE49-F238E27FC236}">
                <a16:creationId xmlns:a16="http://schemas.microsoft.com/office/drawing/2014/main" id="{59CA7906-E151-4A8B-9756-9A2925B6A7A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flipV="1">
            <a:off x="9094171" y="4895485"/>
            <a:ext cx="820756" cy="634749"/>
          </a:xfrm>
          <a:prstGeom prst="rect">
            <a:avLst/>
          </a:prstGeom>
        </p:spPr>
      </p:pic>
      <p:sp>
        <p:nvSpPr>
          <p:cNvPr id="21" name="Rounded Rectangle 31">
            <a:extLst>
              <a:ext uri="{FF2B5EF4-FFF2-40B4-BE49-F238E27FC236}">
                <a16:creationId xmlns:a16="http://schemas.microsoft.com/office/drawing/2014/main" id="{37961928-F6BB-4E7E-A165-F8044C2F7A64}"/>
              </a:ext>
            </a:extLst>
          </p:cNvPr>
          <p:cNvSpPr/>
          <p:nvPr/>
        </p:nvSpPr>
        <p:spPr>
          <a:xfrm>
            <a:off x="1261405" y="3234922"/>
            <a:ext cx="3645680" cy="523585"/>
          </a:xfrm>
          <a:prstGeom prst="roundRect">
            <a:avLst>
              <a:gd name="adj" fmla="val 50000"/>
            </a:avLst>
          </a:prstGeom>
          <a:solidFill>
            <a:srgbClr val="C1EF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22" name="Rectangle 21">
            <a:extLst>
              <a:ext uri="{FF2B5EF4-FFF2-40B4-BE49-F238E27FC236}">
                <a16:creationId xmlns:a16="http://schemas.microsoft.com/office/drawing/2014/main" id="{343AAF50-BDAD-4EA0-96BF-A7642A69DC7B}"/>
              </a:ext>
            </a:extLst>
          </p:cNvPr>
          <p:cNvSpPr/>
          <p:nvPr/>
        </p:nvSpPr>
        <p:spPr>
          <a:xfrm>
            <a:off x="4336148" y="2089681"/>
            <a:ext cx="3425939"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Tiêu</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chí</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đánh</a:t>
            </a:r>
            <a:r>
              <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600" b="1" i="0" u="none" strike="noStrike" kern="1200" cap="none" spc="0" normalizeH="0" baseline="0" noProof="0" dirty="0" err="1">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giá</a:t>
            </a:r>
            <a:endParaRPr kumimoji="0" lang="zh-CN" altLang="en-US" sz="3600" b="1" i="0" u="none" strike="noStrike" kern="1200" cap="none" spc="0" normalizeH="0" baseline="0" noProof="0" dirty="0">
              <a:ln>
                <a:noFill/>
              </a:ln>
              <a:solidFill>
                <a:srgbClr val="FF1531"/>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3" name="Rectangle 22">
            <a:extLst>
              <a:ext uri="{FF2B5EF4-FFF2-40B4-BE49-F238E27FC236}">
                <a16:creationId xmlns:a16="http://schemas.microsoft.com/office/drawing/2014/main" id="{027004C9-9E11-4C7F-8CEC-3EBAB1F61874}"/>
              </a:ext>
            </a:extLst>
          </p:cNvPr>
          <p:cNvSpPr/>
          <p:nvPr/>
        </p:nvSpPr>
        <p:spPr>
          <a:xfrm>
            <a:off x="1995471" y="3166530"/>
            <a:ext cx="1776448"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endParaRPr kumimoji="0" lang="zh-CN" altLang="en-US" sz="3200" b="0" i="0" u="none" strike="noStrike" kern="1200" cap="none" spc="0" normalizeH="0" baseline="0" noProof="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24" name="Oval 23">
            <a:extLst>
              <a:ext uri="{FF2B5EF4-FFF2-40B4-BE49-F238E27FC236}">
                <a16:creationId xmlns:a16="http://schemas.microsoft.com/office/drawing/2014/main" id="{656F9B5C-F6C3-41E7-8BA1-0F1E85ECD38A}"/>
              </a:ext>
            </a:extLst>
          </p:cNvPr>
          <p:cNvSpPr/>
          <p:nvPr/>
        </p:nvSpPr>
        <p:spPr>
          <a:xfrm>
            <a:off x="1353718" y="3280714"/>
            <a:ext cx="432000" cy="432000"/>
          </a:xfrm>
          <a:prstGeom prst="ellipse">
            <a:avLst/>
          </a:prstGeom>
          <a:solidFill>
            <a:srgbClr val="93E3FF"/>
          </a:solidFill>
          <a:ln w="12700" cap="flat" cmpd="sng" algn="ctr">
            <a:solidFill>
              <a:srgbClr val="00B0F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1" i="0" u="none" strike="noStrike" kern="0" cap="none" spc="0" normalizeH="0" baseline="0" noProof="0" dirty="0">
                <a:ln>
                  <a:noFill/>
                </a:ln>
                <a:solidFill>
                  <a:srgbClr val="0070C0"/>
                </a:solidFill>
                <a:effectLst/>
                <a:uLnTx/>
                <a:uFillTx/>
                <a:latin typeface="Calibri" panose="020F0502020204030204" pitchFamily="34" charset="0"/>
                <a:ea typeface="inpin heiti" charset="-122"/>
                <a:cs typeface="Calibri" panose="020F0502020204030204" pitchFamily="34" charset="0"/>
                <a:sym typeface="Arial"/>
              </a:rPr>
              <a:t>1</a:t>
            </a:r>
            <a:endParaRPr kumimoji="0" lang="en-US" sz="2800" b="0" i="0" u="none" strike="noStrike" kern="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sym typeface="Arial"/>
            </a:endParaRPr>
          </a:p>
        </p:txBody>
      </p:sp>
      <p:grpSp>
        <p:nvGrpSpPr>
          <p:cNvPr id="25" name="Group 24">
            <a:extLst>
              <a:ext uri="{FF2B5EF4-FFF2-40B4-BE49-F238E27FC236}">
                <a16:creationId xmlns:a16="http://schemas.microsoft.com/office/drawing/2014/main" id="{25523D8A-8F4F-4E9A-B9E4-5DC795C359B7}"/>
              </a:ext>
            </a:extLst>
          </p:cNvPr>
          <p:cNvGrpSpPr/>
          <p:nvPr/>
        </p:nvGrpSpPr>
        <p:grpSpPr>
          <a:xfrm>
            <a:off x="1261405" y="3855714"/>
            <a:ext cx="3645680" cy="643894"/>
            <a:chOff x="1717199" y="4363552"/>
            <a:chExt cx="3645680" cy="643894"/>
          </a:xfrm>
        </p:grpSpPr>
        <p:sp>
          <p:nvSpPr>
            <p:cNvPr id="26" name="Rounded Rectangle 36">
              <a:extLst>
                <a:ext uri="{FF2B5EF4-FFF2-40B4-BE49-F238E27FC236}">
                  <a16:creationId xmlns:a16="http://schemas.microsoft.com/office/drawing/2014/main" id="{04ADC692-B84E-4671-B009-9C3A4518DE4A}"/>
                </a:ext>
              </a:extLst>
            </p:cNvPr>
            <p:cNvSpPr/>
            <p:nvPr/>
          </p:nvSpPr>
          <p:spPr>
            <a:xfrm>
              <a:off x="1717199" y="4407610"/>
              <a:ext cx="3645680" cy="563049"/>
            </a:xfrm>
            <a:prstGeom prst="roundRect">
              <a:avLst>
                <a:gd name="adj" fmla="val 50000"/>
              </a:avLst>
            </a:prstGeom>
            <a:solidFill>
              <a:srgbClr val="FFF09D"/>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0" name="Rectangle 39">
              <a:extLst>
                <a:ext uri="{FF2B5EF4-FFF2-40B4-BE49-F238E27FC236}">
                  <a16:creationId xmlns:a16="http://schemas.microsoft.com/office/drawing/2014/main" id="{0457827F-9345-4AD1-B832-6555AF4BD868}"/>
                </a:ext>
              </a:extLst>
            </p:cNvPr>
            <p:cNvSpPr/>
            <p:nvPr/>
          </p:nvSpPr>
          <p:spPr>
            <a:xfrm>
              <a:off x="2451265" y="4363552"/>
              <a:ext cx="1832553"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to,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rõ</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1" name="Oval 40">
              <a:extLst>
                <a:ext uri="{FF2B5EF4-FFF2-40B4-BE49-F238E27FC236}">
                  <a16:creationId xmlns:a16="http://schemas.microsoft.com/office/drawing/2014/main" id="{CEE8575F-A62A-4EB7-B863-F2315ADB7242}"/>
                </a:ext>
              </a:extLst>
            </p:cNvPr>
            <p:cNvSpPr/>
            <p:nvPr/>
          </p:nvSpPr>
          <p:spPr>
            <a:xfrm>
              <a:off x="1824062" y="4469499"/>
              <a:ext cx="432000" cy="432000"/>
            </a:xfrm>
            <a:prstGeom prst="ellipse">
              <a:avLst/>
            </a:prstGeom>
            <a:solidFill>
              <a:srgbClr val="FFE443"/>
            </a:solidFill>
            <a:ln w="12700" cap="flat" cmpd="sng" algn="ctr">
              <a:solidFill>
                <a:srgbClr val="FFC000">
                  <a:lumMod val="75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2</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grpSp>
        <p:nvGrpSpPr>
          <p:cNvPr id="42" name="Group 41">
            <a:extLst>
              <a:ext uri="{FF2B5EF4-FFF2-40B4-BE49-F238E27FC236}">
                <a16:creationId xmlns:a16="http://schemas.microsoft.com/office/drawing/2014/main" id="{36925E10-0A93-4DC0-85C0-FE210C140C2C}"/>
              </a:ext>
            </a:extLst>
          </p:cNvPr>
          <p:cNvGrpSpPr/>
          <p:nvPr/>
        </p:nvGrpSpPr>
        <p:grpSpPr>
          <a:xfrm>
            <a:off x="1261405" y="4594182"/>
            <a:ext cx="5119273" cy="643894"/>
            <a:chOff x="1717199" y="5199333"/>
            <a:chExt cx="5119273" cy="643894"/>
          </a:xfrm>
        </p:grpSpPr>
        <p:sp>
          <p:nvSpPr>
            <p:cNvPr id="43" name="Rounded Rectangle 40">
              <a:extLst>
                <a:ext uri="{FF2B5EF4-FFF2-40B4-BE49-F238E27FC236}">
                  <a16:creationId xmlns:a16="http://schemas.microsoft.com/office/drawing/2014/main" id="{3A43231D-DD3B-4838-8192-6FACA7BBBD6C}"/>
                </a:ext>
              </a:extLst>
            </p:cNvPr>
            <p:cNvSpPr/>
            <p:nvPr/>
          </p:nvSpPr>
          <p:spPr>
            <a:xfrm>
              <a:off x="1717199" y="5206535"/>
              <a:ext cx="5119273" cy="584583"/>
            </a:xfrm>
            <a:prstGeom prst="roundRect">
              <a:avLst>
                <a:gd name="adj" fmla="val 50000"/>
              </a:avLst>
            </a:prstGeom>
            <a:solidFill>
              <a:srgbClr val="FFD1C5"/>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44" name="Rectangle 43">
              <a:extLst>
                <a:ext uri="{FF2B5EF4-FFF2-40B4-BE49-F238E27FC236}">
                  <a16:creationId xmlns:a16="http://schemas.microsoft.com/office/drawing/2014/main" id="{E9A13062-AADE-4B5B-A27C-A59A848E63C5}"/>
                </a:ext>
              </a:extLst>
            </p:cNvPr>
            <p:cNvSpPr/>
            <p:nvPr/>
          </p:nvSpPr>
          <p:spPr>
            <a:xfrm>
              <a:off x="2451265" y="5199333"/>
              <a:ext cx="3437159"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Ngắt</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nghỉ</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đúng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chỗ</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45" name="Oval 44">
              <a:extLst>
                <a:ext uri="{FF2B5EF4-FFF2-40B4-BE49-F238E27FC236}">
                  <a16:creationId xmlns:a16="http://schemas.microsoft.com/office/drawing/2014/main" id="{8927BDCD-1ED8-49FE-B050-CEEE480A719F}"/>
                </a:ext>
              </a:extLst>
            </p:cNvPr>
            <p:cNvSpPr/>
            <p:nvPr/>
          </p:nvSpPr>
          <p:spPr>
            <a:xfrm>
              <a:off x="1859964" y="5282826"/>
              <a:ext cx="432000" cy="432000"/>
            </a:xfrm>
            <a:prstGeom prst="ellipse">
              <a:avLst/>
            </a:prstGeom>
            <a:solidFill>
              <a:srgbClr val="FFB7A3"/>
            </a:solidFill>
            <a:ln w="12700" cap="flat" cmpd="sng" algn="ctr">
              <a:solidFill>
                <a:srgbClr val="FF5A2D"/>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3</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46" name="Picture 2" descr="Star Cartoon Images, Stock Photos &amp;amp; Vectors | Shutterstock">
            <a:extLst>
              <a:ext uri="{FF2B5EF4-FFF2-40B4-BE49-F238E27FC236}">
                <a16:creationId xmlns:a16="http://schemas.microsoft.com/office/drawing/2014/main" id="{995A9098-8C91-4BF8-A78B-C34414F46447}"/>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4999398" y="3234922"/>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Star Cartoon Images, Stock Photos &amp;amp; Vectors | Shutterstock">
            <a:extLst>
              <a:ext uri="{FF2B5EF4-FFF2-40B4-BE49-F238E27FC236}">
                <a16:creationId xmlns:a16="http://schemas.microsoft.com/office/drawing/2014/main" id="{9D34D1CD-4B92-4403-B6F6-5B403C20970D}"/>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5052659" y="3883803"/>
            <a:ext cx="1841154" cy="52500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2" descr="Star Cartoon Images, Stock Photos &amp;amp; Vectors | Shutterstock">
            <a:extLst>
              <a:ext uri="{FF2B5EF4-FFF2-40B4-BE49-F238E27FC236}">
                <a16:creationId xmlns:a16="http://schemas.microsoft.com/office/drawing/2014/main" id="{93A06EB3-1D34-4B84-BC21-C68704FF3076}"/>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6380678" y="4631174"/>
            <a:ext cx="1841154" cy="525002"/>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roup 48">
            <a:extLst>
              <a:ext uri="{FF2B5EF4-FFF2-40B4-BE49-F238E27FC236}">
                <a16:creationId xmlns:a16="http://schemas.microsoft.com/office/drawing/2014/main" id="{14E5ED35-2212-46FD-BFF8-4681215BEDB1}"/>
              </a:ext>
            </a:extLst>
          </p:cNvPr>
          <p:cNvGrpSpPr/>
          <p:nvPr/>
        </p:nvGrpSpPr>
        <p:grpSpPr>
          <a:xfrm>
            <a:off x="1261405" y="5281954"/>
            <a:ext cx="8097635" cy="643894"/>
            <a:chOff x="1717199" y="5199333"/>
            <a:chExt cx="8097635" cy="643894"/>
          </a:xfrm>
        </p:grpSpPr>
        <p:sp>
          <p:nvSpPr>
            <p:cNvPr id="50" name="Rounded Rectangle 47">
              <a:extLst>
                <a:ext uri="{FF2B5EF4-FFF2-40B4-BE49-F238E27FC236}">
                  <a16:creationId xmlns:a16="http://schemas.microsoft.com/office/drawing/2014/main" id="{6C189EE0-E76A-4EC3-B5A5-9E53DBC45E76}"/>
                </a:ext>
              </a:extLst>
            </p:cNvPr>
            <p:cNvSpPr/>
            <p:nvPr/>
          </p:nvSpPr>
          <p:spPr>
            <a:xfrm>
              <a:off x="1717199" y="5206535"/>
              <a:ext cx="8097635" cy="584583"/>
            </a:xfrm>
            <a:prstGeom prst="roundRect">
              <a:avLst>
                <a:gd name="adj" fmla="val 50000"/>
              </a:avLst>
            </a:prstGeom>
            <a:solidFill>
              <a:srgbClr val="70AD47">
                <a:lumMod val="40000"/>
                <a:lumOff val="6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67" b="0" i="0" u="none" strike="noStrike" kern="0" cap="none" spc="0" normalizeH="0" baseline="0" noProof="0">
                <a:ln>
                  <a:noFill/>
                </a:ln>
                <a:solidFill>
                  <a:prstClr val="white"/>
                </a:solidFill>
                <a:effectLst/>
                <a:uLnTx/>
                <a:uFillTx/>
                <a:latin typeface="Calibri" panose="020F0502020204030204" pitchFamily="34" charset="0"/>
                <a:cs typeface="Calibri" panose="020F0502020204030204" pitchFamily="34" charset="0"/>
                <a:sym typeface="Arial"/>
              </a:endParaRPr>
            </a:p>
          </p:txBody>
        </p:sp>
        <p:sp>
          <p:nvSpPr>
            <p:cNvPr id="51" name="Rectangle 50">
              <a:extLst>
                <a:ext uri="{FF2B5EF4-FFF2-40B4-BE49-F238E27FC236}">
                  <a16:creationId xmlns:a16="http://schemas.microsoft.com/office/drawing/2014/main" id="{2102E489-0417-484D-82EC-A7E4D96053EA}"/>
                </a:ext>
              </a:extLst>
            </p:cNvPr>
            <p:cNvSpPr/>
            <p:nvPr/>
          </p:nvSpPr>
          <p:spPr>
            <a:xfrm>
              <a:off x="2414689" y="5199333"/>
              <a:ext cx="5803192" cy="643894"/>
            </a:xfrm>
            <a:prstGeom prst="rect">
              <a:avLst/>
            </a:prstGeom>
          </p:spPr>
          <p:txBody>
            <a:bodyPr wrap="none">
              <a:spAutoFit/>
            </a:bodyPr>
            <a:lstStyle/>
            <a:p>
              <a:pPr marL="0" marR="0" lvl="0" indent="0" algn="l" defTabSz="914400" rtl="0" eaLnBrk="1" fontAlgn="auto" latinLnBrk="0" hangingPunct="1">
                <a:lnSpc>
                  <a:spcPct val="112000"/>
                </a:lnSpc>
                <a:spcBef>
                  <a:spcPts val="0"/>
                </a:spcBef>
                <a:spcAft>
                  <a:spcPts val="0"/>
                </a:spcAft>
                <a:buClrTx/>
                <a:buSzTx/>
                <a:buFont typeface="Arial"/>
                <a:buNone/>
                <a:tabLst/>
                <a:defRPr/>
              </a:pP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đọc</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và</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nhấn</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giọng</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phù</a:t>
              </a:r>
              <a:r>
                <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 </a:t>
              </a:r>
              <a:r>
                <a:rPr kumimoji="0" lang="en-US" altLang="zh-CN" sz="3200" b="0" i="0" u="none" strike="noStrike" kern="0" cap="none" spc="0" normalizeH="0" baseline="0" noProof="0" dirty="0" err="1">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rPr>
                <a:t>hợp</a:t>
              </a:r>
              <a:endParaRPr kumimoji="0" lang="zh-CN" altLang="en-US" sz="3200" b="0" i="0" u="none" strike="noStrike" kern="0" cap="none" spc="0" normalizeH="0" baseline="0" noProof="0" dirty="0">
                <a:ln>
                  <a:noFill/>
                </a:ln>
                <a:solidFill>
                  <a:srgbClr val="000000"/>
                </a:solidFill>
                <a:effectLst/>
                <a:uLnTx/>
                <a:uFillTx/>
                <a:latin typeface="Calibri" panose="020F0502020204030204" pitchFamily="34" charset="0"/>
                <a:ea typeface="宋体" panose="02010600030101010101" pitchFamily="2" charset="-122"/>
                <a:cs typeface="Calibri" panose="020F0502020204030204" pitchFamily="34" charset="0"/>
                <a:sym typeface="Arial"/>
              </a:endParaRPr>
            </a:p>
          </p:txBody>
        </p:sp>
        <p:sp>
          <p:nvSpPr>
            <p:cNvPr id="52" name="Oval 51">
              <a:extLst>
                <a:ext uri="{FF2B5EF4-FFF2-40B4-BE49-F238E27FC236}">
                  <a16:creationId xmlns:a16="http://schemas.microsoft.com/office/drawing/2014/main" id="{87CC0583-10BF-4623-BBE9-5B8C81051F19}"/>
                </a:ext>
              </a:extLst>
            </p:cNvPr>
            <p:cNvSpPr/>
            <p:nvPr/>
          </p:nvSpPr>
          <p:spPr>
            <a:xfrm>
              <a:off x="1859964" y="5282826"/>
              <a:ext cx="432000" cy="432000"/>
            </a:xfrm>
            <a:prstGeom prst="ellipse">
              <a:avLst/>
            </a:prstGeom>
            <a:solidFill>
              <a:srgbClr val="70AD47">
                <a:lumMod val="60000"/>
                <a:lumOff val="40000"/>
              </a:srgbClr>
            </a:solidFill>
            <a:ln w="12700" cap="flat" cmpd="sng" algn="ctr">
              <a:solidFill>
                <a:srgbClr val="00B05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inpin heiti" charset="-122"/>
                  <a:cs typeface="Calibri" panose="020F0502020204030204" pitchFamily="34" charset="0"/>
                  <a:sym typeface="Arial"/>
                </a:rPr>
                <a:t>4</a:t>
              </a:r>
              <a:endParaRPr kumimoji="0" lang="en-US" sz="28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grpSp>
      <p:pic>
        <p:nvPicPr>
          <p:cNvPr id="53" name="Picture 2" descr="Star Cartoon Images, Stock Photos &amp;amp; Vectors | Shutterstock">
            <a:extLst>
              <a:ext uri="{FF2B5EF4-FFF2-40B4-BE49-F238E27FC236}">
                <a16:creationId xmlns:a16="http://schemas.microsoft.com/office/drawing/2014/main" id="{CF7F110D-005C-4996-8734-B68B76D5A890}"/>
              </a:ext>
            </a:extLst>
          </p:cNvPr>
          <p:cNvPicPr>
            <a:picLocks noChangeAspect="1" noChangeArrowheads="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3599" b="24686"/>
          <a:stretch/>
        </p:blipFill>
        <p:spPr bwMode="auto">
          <a:xfrm>
            <a:off x="9501805" y="5318946"/>
            <a:ext cx="1841154" cy="52500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105906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par>
                                <p:cTn id="13" presetID="2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C7D722C-6441-B425-4EF2-6D1E14D37B40}"/>
              </a:ext>
            </a:extLst>
          </p:cNvPr>
          <p:cNvPicPr>
            <a:picLocks noChangeAspect="1"/>
          </p:cNvPicPr>
          <p:nvPr/>
        </p:nvPicPr>
        <p:blipFill>
          <a:blip r:embed="rId4"/>
          <a:stretch>
            <a:fillRect/>
          </a:stretch>
        </p:blipFill>
        <p:spPr>
          <a:xfrm>
            <a:off x="2756258" y="1343025"/>
            <a:ext cx="6519874" cy="4222293"/>
          </a:xfrm>
          <a:prstGeom prst="rect">
            <a:avLst/>
          </a:prstGeom>
        </p:spPr>
      </p:pic>
      <p:pic>
        <p:nvPicPr>
          <p:cNvPr id="5" name="Picture 5">
            <a:extLst>
              <a:ext uri="{FF2B5EF4-FFF2-40B4-BE49-F238E27FC236}">
                <a16:creationId xmlns:a16="http://schemas.microsoft.com/office/drawing/2014/main" id="{B2F478A9-5575-E14C-8E72-A434F8E4885E}"/>
              </a:ext>
            </a:extLst>
          </p:cNvPr>
          <p:cNvPicPr>
            <a:picLocks noChangeAspect="1"/>
          </p:cNvPicPr>
          <p:nvPr/>
        </p:nvPicPr>
        <p:blipFill>
          <a:blip r:embed="rId5"/>
          <a:stretch>
            <a:fillRect/>
          </a:stretch>
        </p:blipFill>
        <p:spPr>
          <a:xfrm>
            <a:off x="9323394" y="2439276"/>
            <a:ext cx="2302904" cy="3661027"/>
          </a:xfrm>
          <a:prstGeom prst="rect">
            <a:avLst/>
          </a:prstGeom>
        </p:spPr>
      </p:pic>
    </p:spTree>
    <p:custDataLst>
      <p:tags r:id="rId1"/>
    </p:custDataLst>
    <p:extLst>
      <p:ext uri="{BB962C8B-B14F-4D97-AF65-F5344CB8AC3E}">
        <p14:creationId xmlns:p14="http://schemas.microsoft.com/office/powerpoint/2010/main" val="31391185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BF35CCA-6604-4390-8865-31A7F524C56D"/>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s\u0010\uFFFD{B717C061-C280-4CB2-B7C9-0E9C2C720BAB}&quot;,&quot;D:\\GA ĐT dạy phòng học thông minh\\GA ĐT dạy phòng học thông min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uần 22-TV4- Đọc-Trên khóm tre đầu ngõ"/>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2CD6CFE6-A970-401A-986D-BCCCB1182C11}:281"/>
</p:tagLst>
</file>

<file path=ppt/tags/tag11.xml><?xml version="1.0" encoding="utf-8"?>
<p:tagLst xmlns:a="http://schemas.openxmlformats.org/drawingml/2006/main" xmlns:r="http://schemas.openxmlformats.org/officeDocument/2006/relationships" xmlns:p="http://schemas.openxmlformats.org/presentationml/2006/main">
  <p:tag name="GENSWF_SLIDE_UID" val="{AE6C8025-A5CD-4439-9919-BA0A4940EA53}:282"/>
</p:tagLst>
</file>

<file path=ppt/tags/tag12.xml><?xml version="1.0" encoding="utf-8"?>
<p:tagLst xmlns:a="http://schemas.openxmlformats.org/drawingml/2006/main" xmlns:r="http://schemas.openxmlformats.org/officeDocument/2006/relationships" xmlns:p="http://schemas.openxmlformats.org/presentationml/2006/main">
  <p:tag name="GENSWF_SLIDE_UID" val="{5B6218C4-3F8B-458A-B48A-2A6F4B649454}:283"/>
</p:tagLst>
</file>

<file path=ppt/tags/tag13.xml><?xml version="1.0" encoding="utf-8"?>
<p:tagLst xmlns:a="http://schemas.openxmlformats.org/drawingml/2006/main" xmlns:r="http://schemas.openxmlformats.org/officeDocument/2006/relationships" xmlns:p="http://schemas.openxmlformats.org/presentationml/2006/main">
  <p:tag name="GENSWF_SLIDE_UID" val="{480B7907-4FCA-4562-8BAD-DC7742DF878E}:284"/>
</p:tagLst>
</file>

<file path=ppt/tags/tag14.xml><?xml version="1.0" encoding="utf-8"?>
<p:tagLst xmlns:a="http://schemas.openxmlformats.org/drawingml/2006/main" xmlns:r="http://schemas.openxmlformats.org/officeDocument/2006/relationships" xmlns:p="http://schemas.openxmlformats.org/presentationml/2006/main">
  <p:tag name="GENSWF_SLIDE_UID" val="{BDCDDBF8-82DE-422F-A288-7344969ED750}:285"/>
</p:tagLst>
</file>

<file path=ppt/tags/tag15.xml><?xml version="1.0" encoding="utf-8"?>
<p:tagLst xmlns:a="http://schemas.openxmlformats.org/drawingml/2006/main" xmlns:r="http://schemas.openxmlformats.org/officeDocument/2006/relationships" xmlns:p="http://schemas.openxmlformats.org/presentationml/2006/main">
  <p:tag name="GENSWF_SLIDE_UID" val="{1BA77C8D-D72E-4B2A-8852-95B80FE8E120}:286"/>
</p:tagLst>
</file>

<file path=ppt/tags/tag16.xml><?xml version="1.0" encoding="utf-8"?>
<p:tagLst xmlns:a="http://schemas.openxmlformats.org/drawingml/2006/main" xmlns:r="http://schemas.openxmlformats.org/officeDocument/2006/relationships" xmlns:p="http://schemas.openxmlformats.org/presentationml/2006/main">
  <p:tag name="GENSWF_SLIDE_UID" val="{B0AF34DF-95EC-4BE8-9E92-B41A39674233}:288"/>
</p:tagLst>
</file>

<file path=ppt/tags/tag2.xml><?xml version="1.0" encoding="utf-8"?>
<p:tagLst xmlns:a="http://schemas.openxmlformats.org/drawingml/2006/main" xmlns:r="http://schemas.openxmlformats.org/officeDocument/2006/relationships" xmlns:p="http://schemas.openxmlformats.org/presentationml/2006/main">
  <p:tag name="GENSWF_SLIDE_UID" val="{C8B3CE5B-400F-4DAB-87E3-5C2EAC663186}:298"/>
</p:tagLst>
</file>

<file path=ppt/tags/tag3.xml><?xml version="1.0" encoding="utf-8"?>
<p:tagLst xmlns:a="http://schemas.openxmlformats.org/drawingml/2006/main" xmlns:r="http://schemas.openxmlformats.org/officeDocument/2006/relationships" xmlns:p="http://schemas.openxmlformats.org/presentationml/2006/main">
  <p:tag name="GENSWF_SLIDE_UID" val="{DB2AAD80-0F92-4C84-91C0-36D8E3076F6B}:266"/>
</p:tagLst>
</file>

<file path=ppt/tags/tag4.xml><?xml version="1.0" encoding="utf-8"?>
<p:tagLst xmlns:a="http://schemas.openxmlformats.org/drawingml/2006/main" xmlns:r="http://schemas.openxmlformats.org/officeDocument/2006/relationships" xmlns:p="http://schemas.openxmlformats.org/presentationml/2006/main">
  <p:tag name="GENSWF_SLIDE_UID" val="{DB1CFFAE-6D63-4563-A63B-CB454C159BD8}:268"/>
</p:tagLst>
</file>

<file path=ppt/tags/tag5.xml><?xml version="1.0" encoding="utf-8"?>
<p:tagLst xmlns:a="http://schemas.openxmlformats.org/drawingml/2006/main" xmlns:r="http://schemas.openxmlformats.org/officeDocument/2006/relationships" xmlns:p="http://schemas.openxmlformats.org/presentationml/2006/main">
  <p:tag name="GENSWF_SLIDE_UID" val="{C19D5EA4-1ACD-4A14-AA0B-176C6EB7BC65}:269"/>
</p:tagLst>
</file>

<file path=ppt/tags/tag6.xml><?xml version="1.0" encoding="utf-8"?>
<p:tagLst xmlns:a="http://schemas.openxmlformats.org/drawingml/2006/main" xmlns:r="http://schemas.openxmlformats.org/officeDocument/2006/relationships" xmlns:p="http://schemas.openxmlformats.org/presentationml/2006/main">
  <p:tag name="GENSWF_SLIDE_UID" val="{6F6E784E-D5BE-4B1A-97A8-BD5CB6D8CFFF}:270"/>
</p:tagLst>
</file>

<file path=ppt/tags/tag7.xml><?xml version="1.0" encoding="utf-8"?>
<p:tagLst xmlns:a="http://schemas.openxmlformats.org/drawingml/2006/main" xmlns:r="http://schemas.openxmlformats.org/officeDocument/2006/relationships" xmlns:p="http://schemas.openxmlformats.org/presentationml/2006/main">
  <p:tag name="GENSWF_SLIDE_UID" val="{4720B8D2-62CB-498B-A297-705F2C6E6F61}:273"/>
</p:tagLst>
</file>

<file path=ppt/tags/tag8.xml><?xml version="1.0" encoding="utf-8"?>
<p:tagLst xmlns:a="http://schemas.openxmlformats.org/drawingml/2006/main" xmlns:r="http://schemas.openxmlformats.org/officeDocument/2006/relationships" xmlns:p="http://schemas.openxmlformats.org/presentationml/2006/main">
  <p:tag name="GENSWF_SLIDE_UID" val="{4A86F707-18F3-4E55-BE09-E84D8148CC22}:279"/>
</p:tagLst>
</file>

<file path=ppt/tags/tag9.xml><?xml version="1.0" encoding="utf-8"?>
<p:tagLst xmlns:a="http://schemas.openxmlformats.org/drawingml/2006/main" xmlns:r="http://schemas.openxmlformats.org/officeDocument/2006/relationships" xmlns:p="http://schemas.openxmlformats.org/presentationml/2006/main">
  <p:tag name="GENSWF_SLIDE_UID" val="{25FD0CCC-E98D-4A6A-9365-F4CCE25CB7D3}:28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1020</Words>
  <Application>Microsoft Office PowerPoint</Application>
  <PresentationFormat>Widescreen</PresentationFormat>
  <Paragraphs>69</Paragraphs>
  <Slides>15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宋体</vt:lpstr>
      <vt:lpstr>Arial</vt:lpstr>
      <vt:lpstr>Arial-Rounded</vt:lpstr>
      <vt:lpstr>Calibri</vt:lpstr>
      <vt:lpstr>Calibri Light</vt:lpstr>
      <vt:lpstr>Cambria</vt:lpstr>
      <vt:lpstr>等线</vt:lpstr>
      <vt:lpstr>inpin heiti</vt:lpstr>
      <vt:lpstr>仓耳今楷05-6763 W05</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Tuần 22-TV4- Đọc-Trên khóm tre đầu ngõ</dc:title>
  <dc:creator>Administrator</dc:creator>
  <cp:lastModifiedBy>Administrator</cp:lastModifiedBy>
  <cp:revision>8</cp:revision>
  <dcterms:created xsi:type="dcterms:W3CDTF">2025-02-16T03:53:08Z</dcterms:created>
  <dcterms:modified xsi:type="dcterms:W3CDTF">2025-02-16T04:04:45Z</dcterms:modified>
</cp:coreProperties>
</file>