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959F2-B676-491B-AF61-4BFC26C1E9A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C1752-06AC-4978-87E1-9D9FAB960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1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7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7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46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9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9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1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4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4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9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C1752-06AC-4978-87E1-9D9FAB9609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7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3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78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725" y="0"/>
            <a:ext cx="1225943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69A394-DA14-F7A5-F68C-EE9BE453A4ED}"/>
              </a:ext>
            </a:extLst>
          </p:cNvPr>
          <p:cNvSpPr/>
          <p:nvPr userDrawn="1"/>
        </p:nvSpPr>
        <p:spPr>
          <a:xfrm>
            <a:off x="323850" y="314325"/>
            <a:ext cx="11449050" cy="6372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9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3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0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9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A825D-A395-4529-B0B1-B9D9DD6FB6C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28059-0107-4AC9-BB6A-3EABB8A2D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image" Target="NUL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12.xml"/><Relationship Id="rId7" Type="http://schemas.openxmlformats.org/officeDocument/2006/relationships/image" Target="NUL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13.xml"/><Relationship Id="rId7" Type="http://schemas.openxmlformats.org/officeDocument/2006/relationships/image" Target="NUL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14.xml"/><Relationship Id="rId7" Type="http://schemas.openxmlformats.org/officeDocument/2006/relationships/image" Target="NUL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.mp3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35394" y="575016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5" y="4031095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-120451" y="1362615"/>
            <a:ext cx="1295399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7-LUYỆN TỪ VÀ CÂU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VỀ VỊ NGỮ CỦA CÂU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36" y="681220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3211218" y="1159479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77451" y="1722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67794" y="3419453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75235" y="4570634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GV: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Vĩnh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6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6931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868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667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776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5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6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4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30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3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97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17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34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24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59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821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31DA36A-D380-4C2F-8A18-54E8034B598F"/>
  <p:tag name="ISPRING_CMI5_LAUNCH_METHOD" val="any window"/>
  <p:tag name="ISPRING_SCORM_RATE_SLIDES" val="1"/>
  <p:tag name="ISPRINGCLOUDFOLDERID" val="1"/>
  <p:tag name="ISPRINGONLINEFOLDERID" val="1"/>
  <p:tag name="ISPRING_OUTPUT_FOLDER" val="[[&quot;ߚ=\f{B3218601-6892-490A-A2D6-E3749CDE7876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V4-LTVC-LT VEVINGU-VĨNH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491669-F55C-4357-A8E6-1F598A36C0EC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81AC93-93DA-4E2C-8CF5-9B4EF98E5FAE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E53A39-CF3E-4622-AB1F-6B109F08926D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2DD08-C2B3-4465-8498-077FF8F7BEF5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315F4B-E2F6-4045-93CC-F0F83540759B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3C881-4764-4392-8192-EF618DFAD00E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  <p:tag name="GENSWF_SLIDE_UID" val="{039C576B-B5F5-4502-9AEB-580F7439398C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  <p:tag name="GENSWF_SLIDE_UID" val="{24EC141E-3B05-446E-A677-FF9FBBEFCBD9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E72B1D-8A13-442C-8B5C-F58D2E18E9E1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8D647F-540F-4E98-88C6-2EF07DA214D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FD40C-4285-42F9-B07D-73AB76258069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5BDBD-24AE-4765-894F-DAC705FB9BC5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B28789-C084-46BC-98E9-EFEBEA2845B4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3EB6C-BC28-447A-B842-028FC3829DAB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082E75-13F9-4A8E-AF96-12BFBC0742DC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2B4297-E14B-4B85-9EF9-ABE3346515B1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527</Words>
  <Application>Microsoft Office PowerPoint</Application>
  <PresentationFormat>Widescreen</PresentationFormat>
  <Paragraphs>75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TV4-LTVC-LT VEVINGU-VĨNH</dc:title>
  <dc:creator>Admin</dc:creator>
  <cp:lastModifiedBy>Admin</cp:lastModifiedBy>
  <cp:revision>11</cp:revision>
  <dcterms:created xsi:type="dcterms:W3CDTF">2025-02-13T13:36:06Z</dcterms:created>
  <dcterms:modified xsi:type="dcterms:W3CDTF">2025-02-17T12:30:12Z</dcterms:modified>
</cp:coreProperties>
</file>