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0" r:id="rId2"/>
  </p:sldMasterIdLst>
  <p:notesMasterIdLst>
    <p:notesMasterId r:id="rId13"/>
  </p:notesMasterIdLst>
  <p:sldIdLst>
    <p:sldId id="4412" r:id="rId3"/>
    <p:sldId id="301" r:id="rId4"/>
    <p:sldId id="338" r:id="rId5"/>
    <p:sldId id="470" r:id="rId6"/>
    <p:sldId id="471" r:id="rId7"/>
    <p:sldId id="473" r:id="rId8"/>
    <p:sldId id="339" r:id="rId9"/>
    <p:sldId id="474" r:id="rId10"/>
    <p:sldId id="475" r:id="rId11"/>
    <p:sldId id="29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22/2/2025</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4.pn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42A7CC-AE77-00F7-723A-30A235E24194}"/>
              </a:ext>
            </a:extLst>
          </p:cNvPr>
          <p:cNvPicPr>
            <a:picLocks noChangeAspect="1"/>
          </p:cNvPicPr>
          <p:nvPr/>
        </p:nvPicPr>
        <p:blipFill>
          <a:blip r:embed="rId2"/>
          <a:stretch>
            <a:fillRect/>
          </a:stretch>
        </p:blipFill>
        <p:spPr>
          <a:xfrm>
            <a:off x="242804" y="2632514"/>
            <a:ext cx="11949196" cy="2523963"/>
          </a:xfrm>
          <a:prstGeom prst="rect">
            <a:avLst/>
          </a:prstGeom>
        </p:spPr>
      </p:pic>
    </p:spTree>
    <p:extLst>
      <p:ext uri="{BB962C8B-B14F-4D97-AF65-F5344CB8AC3E}">
        <p14:creationId xmlns:p14="http://schemas.microsoft.com/office/powerpoint/2010/main" val="356129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290</Words>
  <Application>Microsoft Office PowerPoint</Application>
  <PresentationFormat>Widescreen</PresentationFormat>
  <Paragraphs>17</Paragraphs>
  <Slides>10</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vt:i4>
      </vt:variant>
    </vt:vector>
  </HeadingPairs>
  <TitlesOfParts>
    <vt:vector size="24" baseType="lpstr">
      <vt:lpstr>微软雅黑</vt:lpstr>
      <vt:lpstr>.VnTime</vt:lpstr>
      <vt:lpstr>Anaheim</vt:lpstr>
      <vt:lpstr>Arial</vt:lpstr>
      <vt:lpstr>Calibri</vt:lpstr>
      <vt:lpstr>Calibri Light</vt:lpstr>
      <vt:lpstr>Cambria</vt:lpstr>
      <vt:lpstr>Nunito</vt:lpstr>
      <vt:lpstr>Ranchers</vt:lpstr>
      <vt:lpstr>Tahoma</vt:lpstr>
      <vt:lpstr>Times New Roman</vt:lpstr>
      <vt:lpstr>思源黑体 CN Bold</vt:lpstr>
      <vt:lpstr>1_Office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2023-11-11T06:14:58Z</dcterms:created>
  <dcterms:modified xsi:type="dcterms:W3CDTF">2025-02-22T14:02:20Z</dcterms:modified>
</cp:coreProperties>
</file>