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7"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141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836AD-DEEB-4972-9243-18BCB34FA5B1}"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D4E5E-F2A6-4BE8-B47F-244C39D82DCD}" type="slidenum">
              <a:rPr lang="en-US" smtClean="0"/>
              <a:t>‹#›</a:t>
            </a:fld>
            <a:endParaRPr lang="en-US"/>
          </a:p>
        </p:txBody>
      </p:sp>
    </p:spTree>
    <p:extLst>
      <p:ext uri="{BB962C8B-B14F-4D97-AF65-F5344CB8AC3E}">
        <p14:creationId xmlns:p14="http://schemas.microsoft.com/office/powerpoint/2010/main" val="331644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6707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2745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321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181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3814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164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322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84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2358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D4E5E-F2A6-4BE8-B47F-244C39D82DCD}" type="slidenum">
              <a:rPr lang="en-US" smtClean="0"/>
              <a:t>18</a:t>
            </a:fld>
            <a:endParaRPr lang="en-US"/>
          </a:p>
        </p:txBody>
      </p:sp>
    </p:spTree>
    <p:extLst>
      <p:ext uri="{BB962C8B-B14F-4D97-AF65-F5344CB8AC3E}">
        <p14:creationId xmlns:p14="http://schemas.microsoft.com/office/powerpoint/2010/main" val="57658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560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a:t>
            </a:fld>
            <a:endParaRPr lang="en-US"/>
          </a:p>
        </p:txBody>
      </p:sp>
    </p:spTree>
    <p:extLst>
      <p:ext uri="{BB962C8B-B14F-4D97-AF65-F5344CB8AC3E}">
        <p14:creationId xmlns:p14="http://schemas.microsoft.com/office/powerpoint/2010/main" val="4016364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37607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881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7876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6091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87601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D4E5E-F2A6-4BE8-B47F-244C39D82DCD}" type="slidenum">
              <a:rPr lang="en-US" smtClean="0"/>
              <a:t>25</a:t>
            </a:fld>
            <a:endParaRPr lang="en-US"/>
          </a:p>
        </p:txBody>
      </p:sp>
    </p:spTree>
    <p:extLst>
      <p:ext uri="{BB962C8B-B14F-4D97-AF65-F5344CB8AC3E}">
        <p14:creationId xmlns:p14="http://schemas.microsoft.com/office/powerpoint/2010/main" val="363994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D4E5E-F2A6-4BE8-B47F-244C39D82DCD}" type="slidenum">
              <a:rPr lang="en-US" smtClean="0"/>
              <a:t>26</a:t>
            </a:fld>
            <a:endParaRPr lang="en-US"/>
          </a:p>
        </p:txBody>
      </p:sp>
    </p:spTree>
    <p:extLst>
      <p:ext uri="{BB962C8B-B14F-4D97-AF65-F5344CB8AC3E}">
        <p14:creationId xmlns:p14="http://schemas.microsoft.com/office/powerpoint/2010/main" val="285147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745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28</a:t>
            </a:fld>
            <a:endParaRPr lang="en-US"/>
          </a:p>
        </p:txBody>
      </p:sp>
    </p:spTree>
    <p:extLst>
      <p:ext uri="{BB962C8B-B14F-4D97-AF65-F5344CB8AC3E}">
        <p14:creationId xmlns:p14="http://schemas.microsoft.com/office/powerpoint/2010/main" val="3352322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D4E5E-F2A6-4BE8-B47F-244C39D82DCD}" type="slidenum">
              <a:rPr lang="en-US" smtClean="0"/>
              <a:t>3</a:t>
            </a:fld>
            <a:endParaRPr lang="en-US"/>
          </a:p>
        </p:txBody>
      </p:sp>
    </p:spTree>
    <p:extLst>
      <p:ext uri="{BB962C8B-B14F-4D97-AF65-F5344CB8AC3E}">
        <p14:creationId xmlns:p14="http://schemas.microsoft.com/office/powerpoint/2010/main" val="414150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573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5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D4E5E-F2A6-4BE8-B47F-244C39D82DCD}" type="slidenum">
              <a:rPr lang="en-US" smtClean="0"/>
              <a:t>6</a:t>
            </a:fld>
            <a:endParaRPr lang="en-US"/>
          </a:p>
        </p:txBody>
      </p:sp>
    </p:spTree>
    <p:extLst>
      <p:ext uri="{BB962C8B-B14F-4D97-AF65-F5344CB8AC3E}">
        <p14:creationId xmlns:p14="http://schemas.microsoft.com/office/powerpoint/2010/main" val="3437675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D4E5E-F2A6-4BE8-B47F-244C39D82DCD}" type="slidenum">
              <a:rPr lang="en-US" smtClean="0"/>
              <a:t>7</a:t>
            </a:fld>
            <a:endParaRPr lang="en-US"/>
          </a:p>
        </p:txBody>
      </p:sp>
    </p:spTree>
    <p:extLst>
      <p:ext uri="{BB962C8B-B14F-4D97-AF65-F5344CB8AC3E}">
        <p14:creationId xmlns:p14="http://schemas.microsoft.com/office/powerpoint/2010/main" val="265237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756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5746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C77CE1-3638-4E6C-91EF-1B1E30C90D7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415852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C77CE1-3638-4E6C-91EF-1B1E30C90D7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89029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C77CE1-3638-4E6C-91EF-1B1E30C90D7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646019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132166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C77CE1-3638-4E6C-91EF-1B1E30C90D7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240599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C77CE1-3638-4E6C-91EF-1B1E30C90D7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98282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C77CE1-3638-4E6C-91EF-1B1E30C90D7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337679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C77CE1-3638-4E6C-91EF-1B1E30C90D72}"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106317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C77CE1-3638-4E6C-91EF-1B1E30C90D72}"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330126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77CE1-3638-4E6C-91EF-1B1E30C90D72}"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58268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C77CE1-3638-4E6C-91EF-1B1E30C90D7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45869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C77CE1-3638-4E6C-91EF-1B1E30C90D7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D011D-2751-4371-A9D6-18A6953E1AF3}" type="slidenum">
              <a:rPr lang="en-US" smtClean="0"/>
              <a:t>‹#›</a:t>
            </a:fld>
            <a:endParaRPr lang="en-US"/>
          </a:p>
        </p:txBody>
      </p:sp>
    </p:spTree>
    <p:extLst>
      <p:ext uri="{BB962C8B-B14F-4D97-AF65-F5344CB8AC3E}">
        <p14:creationId xmlns:p14="http://schemas.microsoft.com/office/powerpoint/2010/main" val="2576452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77CE1-3638-4E6C-91EF-1B1E30C90D72}"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D011D-2751-4371-A9D6-18A6953E1AF3}" type="slidenum">
              <a:rPr lang="en-US" smtClean="0"/>
              <a:t>‹#›</a:t>
            </a:fld>
            <a:endParaRPr lang="en-US"/>
          </a:p>
        </p:txBody>
      </p:sp>
    </p:spTree>
    <p:extLst>
      <p:ext uri="{BB962C8B-B14F-4D97-AF65-F5344CB8AC3E}">
        <p14:creationId xmlns:p14="http://schemas.microsoft.com/office/powerpoint/2010/main" val="747307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9.em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9.em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7.emf"/><Relationship Id="rId5" Type="http://schemas.openxmlformats.org/officeDocument/2006/relationships/image" Target="../media/image9.em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3.xm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9.em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image" Target="../media/image9.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9.emf"/><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3.png"/><Relationship Id="rId5" Type="http://schemas.openxmlformats.org/officeDocument/2006/relationships/image" Target="../media/image9.emf"/><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image" Target="../media/image9.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8.xm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1.png"/><Relationship Id="rId11" Type="http://schemas.openxmlformats.org/officeDocument/2006/relationships/image" Target="../media/image36.png"/><Relationship Id="rId5" Type="http://schemas.openxmlformats.org/officeDocument/2006/relationships/image" Target="../media/image10.emf"/><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9.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7.png"/><Relationship Id="rId5" Type="http://schemas.openxmlformats.org/officeDocument/2006/relationships/image" Target="../media/image9.em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0.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7.png"/><Relationship Id="rId5" Type="http://schemas.openxmlformats.org/officeDocument/2006/relationships/image" Target="../media/image9.em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1.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7.png"/><Relationship Id="rId5" Type="http://schemas.openxmlformats.org/officeDocument/2006/relationships/image" Target="../media/image9.em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9.png"/><Relationship Id="rId5" Type="http://schemas.openxmlformats.org/officeDocument/2006/relationships/image" Target="../media/image9.emf"/><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9.emf"/><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4.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7.png"/><Relationship Id="rId5" Type="http://schemas.openxmlformats.org/officeDocument/2006/relationships/image" Target="../media/image9.emf"/><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40.png"/><Relationship Id="rId5" Type="http://schemas.openxmlformats.org/officeDocument/2006/relationships/image" Target="../media/image9.emf"/><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6.xm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10.emf"/><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9.emf"/><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8.xm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1.png"/><Relationship Id="rId11" Type="http://schemas.openxmlformats.org/officeDocument/2006/relationships/image" Target="../media/image41.png"/><Relationship Id="rId5" Type="http://schemas.openxmlformats.org/officeDocument/2006/relationships/image" Target="../media/image10.emf"/><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emf"/><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9.emf"/><Relationship Id="rId4" Type="http://schemas.openxmlformats.org/officeDocument/2006/relationships/image" Target="../media/image13.png"/><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8.jpeg"/><Relationship Id="rId5" Type="http://schemas.openxmlformats.org/officeDocument/2006/relationships/image" Target="../media/image9.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7.xm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emf"/><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9.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9.em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5"/>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6"/>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7"/>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8"/>
          <a:stretch>
            <a:fillRect/>
          </a:stretch>
        </p:blipFill>
        <p:spPr>
          <a:xfrm>
            <a:off x="4025833" y="5138990"/>
            <a:ext cx="4584589" cy="646232"/>
          </a:xfrm>
          <a:prstGeom prst="rect">
            <a:avLst/>
          </a:prstGeom>
        </p:spPr>
      </p:pic>
      <p:sp>
        <p:nvSpPr>
          <p:cNvPr id="2" name="Rectangle 1"/>
          <p:cNvSpPr/>
          <p:nvPr/>
        </p:nvSpPr>
        <p:spPr>
          <a:xfrm>
            <a:off x="2981427" y="5821370"/>
            <a:ext cx="5647252" cy="707886"/>
          </a:xfrm>
          <a:prstGeom prst="rect">
            <a:avLst/>
          </a:prstGeom>
          <a:noFill/>
        </p:spPr>
        <p:txBody>
          <a:bodyPr wrap="none" lIns="91440" tIns="45720" rIns="91440" bIns="45720">
            <a:spAutoFit/>
          </a:bodyPr>
          <a:lstStyle/>
          <a:p>
            <a:pPr algn="ctr"/>
            <a:r>
              <a:rPr lang="en-US" sz="4000" b="1" smtClean="0">
                <a:ln w="22225">
                  <a:solidFill>
                    <a:schemeClr val="accent2"/>
                  </a:solidFill>
                  <a:prstDash val="solid"/>
                </a:ln>
                <a:solidFill>
                  <a:srgbClr val="FF0000"/>
                </a:solidFill>
              </a:rPr>
              <a:t>GV: PHẠM THỊ KIM OANH</a:t>
            </a:r>
            <a:endParaRPr lang="en-US" sz="4000" b="1" cap="none" spc="0">
              <a:ln w="22225">
                <a:solidFill>
                  <a:schemeClr val="accent2"/>
                </a:solidFill>
                <a:prstDash val="solid"/>
              </a:ln>
              <a:solidFill>
                <a:srgbClr val="FF0000"/>
              </a:solidFill>
              <a:effectLst/>
            </a:endParaRPr>
          </a:p>
        </p:txBody>
      </p:sp>
    </p:spTree>
    <p:custDataLst>
      <p:tags r:id="rId1"/>
    </p:custDataLst>
    <p:extLst>
      <p:ext uri="{BB962C8B-B14F-4D97-AF65-F5344CB8AC3E}">
        <p14:creationId xmlns:p14="http://schemas.microsoft.com/office/powerpoint/2010/main" val="273789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6"/>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7"/>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0497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6"/>
          <a:stretch>
            <a:fillRect/>
          </a:stretch>
        </p:blipFill>
        <p:spPr>
          <a:xfrm>
            <a:off x="447040" y="3096239"/>
            <a:ext cx="5876607" cy="3511888"/>
          </a:xfrm>
          <a:prstGeom prst="rect">
            <a:avLst/>
          </a:prstGeom>
        </p:spPr>
      </p:pic>
    </p:spTree>
    <p:custDataLst>
      <p:tags r:id="rId1"/>
    </p:custDataLst>
    <p:extLst>
      <p:ext uri="{BB962C8B-B14F-4D97-AF65-F5344CB8AC3E}">
        <p14:creationId xmlns:p14="http://schemas.microsoft.com/office/powerpoint/2010/main" val="334361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6"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7"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6"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7"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8"/>
          <a:stretch>
            <a:fillRect/>
          </a:stretch>
        </p:blipFill>
        <p:spPr>
          <a:xfrm>
            <a:off x="2811010" y="582095"/>
            <a:ext cx="6041660" cy="1670449"/>
          </a:xfrm>
          <a:prstGeom prst="rect">
            <a:avLst/>
          </a:prstGeom>
        </p:spPr>
      </p:pic>
    </p:spTree>
    <p:custDataLst>
      <p:tags r:id="rId1"/>
    </p:custDataLst>
    <p:extLst>
      <p:ext uri="{BB962C8B-B14F-4D97-AF65-F5344CB8AC3E}">
        <p14:creationId xmlns:p14="http://schemas.microsoft.com/office/powerpoint/2010/main" val="24918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8"/>
          <a:stretch>
            <a:fillRect/>
          </a:stretch>
        </p:blipFill>
        <p:spPr>
          <a:xfrm>
            <a:off x="2641600" y="428766"/>
            <a:ext cx="6826548" cy="1149616"/>
          </a:xfrm>
          <a:prstGeom prst="rect">
            <a:avLst/>
          </a:prstGeom>
        </p:spPr>
      </p:pic>
    </p:spTree>
    <p:custDataLst>
      <p:tags r:id="rId1"/>
    </p:custDataLst>
    <p:extLst>
      <p:ext uri="{BB962C8B-B14F-4D97-AF65-F5344CB8AC3E}">
        <p14:creationId xmlns:p14="http://schemas.microsoft.com/office/powerpoint/2010/main" val="2769416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5"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5"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6"/>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7"/>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ustDataLst>
      <p:tags r:id="rId1"/>
    </p:custDataLst>
    <p:extLst>
      <p:ext uri="{BB962C8B-B14F-4D97-AF65-F5344CB8AC3E}">
        <p14:creationId xmlns:p14="http://schemas.microsoft.com/office/powerpoint/2010/main" val="4040902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5"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5"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6"/>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7"/>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89377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6"/>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6"/>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91384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6"/>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6"/>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6"/>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6"/>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6"/>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6"/>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6"/>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6"/>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6"/>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custDataLst>
      <p:tags r:id="rId1"/>
    </p:custDataLst>
    <p:extLst>
      <p:ext uri="{BB962C8B-B14F-4D97-AF65-F5344CB8AC3E}">
        <p14:creationId xmlns:p14="http://schemas.microsoft.com/office/powerpoint/2010/main" val="52055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4"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5"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10"/>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11"/>
          <a:stretch>
            <a:fillRect/>
          </a:stretch>
        </p:blipFill>
        <p:spPr>
          <a:xfrm>
            <a:off x="4298159" y="2593187"/>
            <a:ext cx="8571719" cy="3798137"/>
          </a:xfrm>
          <a:prstGeom prst="rect">
            <a:avLst/>
          </a:prstGeom>
        </p:spPr>
      </p:pic>
    </p:spTree>
    <p:custDataLst>
      <p:tags r:id="rId1"/>
    </p:custDataLst>
    <p:extLst>
      <p:ext uri="{BB962C8B-B14F-4D97-AF65-F5344CB8AC3E}">
        <p14:creationId xmlns:p14="http://schemas.microsoft.com/office/powerpoint/2010/main" val="427576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01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4"/>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5"/>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custDataLst>
      <p:tags r:id="rId1"/>
    </p:custDataLst>
    <p:extLst>
      <p:ext uri="{BB962C8B-B14F-4D97-AF65-F5344CB8AC3E}">
        <p14:creationId xmlns:p14="http://schemas.microsoft.com/office/powerpoint/2010/main" val="100078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776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186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6"/>
          <a:stretch>
            <a:fillRect/>
          </a:stretch>
        </p:blipFill>
        <p:spPr>
          <a:xfrm>
            <a:off x="1132367" y="1854607"/>
            <a:ext cx="9736181" cy="1866789"/>
          </a:xfrm>
          <a:prstGeom prst="rect">
            <a:avLst/>
          </a:prstGeom>
        </p:spPr>
      </p:pic>
    </p:spTree>
    <p:custDataLst>
      <p:tags r:id="rId1"/>
    </p:custDataLst>
    <p:extLst>
      <p:ext uri="{BB962C8B-B14F-4D97-AF65-F5344CB8AC3E}">
        <p14:creationId xmlns:p14="http://schemas.microsoft.com/office/powerpoint/2010/main" val="311062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5984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90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4"/>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5"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6"/>
          <a:stretch>
            <a:fillRect/>
          </a:stretch>
        </p:blipFill>
        <p:spPr>
          <a:xfrm>
            <a:off x="1619442" y="197813"/>
            <a:ext cx="9059441" cy="3804234"/>
          </a:xfrm>
          <a:prstGeom prst="rect">
            <a:avLst/>
          </a:prstGeom>
        </p:spPr>
      </p:pic>
    </p:spTree>
    <p:custDataLst>
      <p:tags r:id="rId1"/>
    </p:custDataLst>
    <p:extLst>
      <p:ext uri="{BB962C8B-B14F-4D97-AF65-F5344CB8AC3E}">
        <p14:creationId xmlns:p14="http://schemas.microsoft.com/office/powerpoint/2010/main" val="115831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4"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5"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259595" y="499494"/>
            <a:ext cx="12138631" cy="5859011"/>
            <a:chOff x="-1411904" y="0"/>
            <a:chExt cx="21312484"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1411904" y="3442940"/>
              <a:ext cx="21312484" cy="232363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smtClean="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a:t>
              </a:r>
              <a:r>
                <a:rPr kumimoji="0" lang="vi-VN" sz="8000" b="1" i="0" u="none" strike="noStrike" kern="1200" cap="none" spc="0" normalizeH="0" baseline="0" noProof="0" smtClean="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ện </a:t>
              </a:r>
              <a:r>
                <a:rPr kumimoji="0" lang="vi-VN"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đọc </a:t>
              </a:r>
              <a:r>
                <a:rPr kumimoji="0" lang="en-US" sz="8000" b="1" i="0" u="none" strike="noStrike" kern="1200" cap="none" spc="0" normalizeH="0" baseline="0" noProof="0" smtClean="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diễn</a:t>
              </a:r>
              <a:r>
                <a:rPr kumimoji="0" lang="en-US" sz="8000" b="1" i="0" u="none" strike="noStrike" kern="1200" cap="none" spc="0" normalizeH="0" noProof="0" smtClean="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 cảm</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10"/>
          <a:stretch>
            <a:fillRect/>
          </a:stretch>
        </p:blipFill>
        <p:spPr>
          <a:xfrm rot="19466769">
            <a:off x="-1748790" y="-2772410"/>
            <a:ext cx="4958715" cy="7073265"/>
          </a:xfrm>
          <a:prstGeom prst="rect">
            <a:avLst/>
          </a:prstGeom>
        </p:spPr>
      </p:pic>
    </p:spTree>
    <p:custDataLst>
      <p:tags r:id="rId1"/>
    </p:custDataLst>
    <p:extLst>
      <p:ext uri="{BB962C8B-B14F-4D97-AF65-F5344CB8AC3E}">
        <p14:creationId xmlns:p14="http://schemas.microsoft.com/office/powerpoint/2010/main" val="386761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402852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4"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5"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10"/>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1"/>
          <a:stretch>
            <a:fillRect/>
          </a:stretch>
        </p:blipFill>
        <p:spPr>
          <a:xfrm>
            <a:off x="2299172" y="1827643"/>
            <a:ext cx="6828112" cy="3798137"/>
          </a:xfrm>
          <a:prstGeom prst="rect">
            <a:avLst/>
          </a:prstGeom>
        </p:spPr>
      </p:pic>
      <p:sp>
        <p:nvSpPr>
          <p:cNvPr id="6" name="TextBox 5">
            <a:extLst>
              <a:ext uri="{FF2B5EF4-FFF2-40B4-BE49-F238E27FC236}">
                <a16:creationId xmlns:a16="http://schemas.microsoft.com/office/drawing/2014/main" id="{C1AA5B8B-FAFF-40D2-C03D-A59E675585E1}"/>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custDataLst>
      <p:tags r:id="rId1"/>
    </p:custDataLst>
    <p:extLst>
      <p:ext uri="{BB962C8B-B14F-4D97-AF65-F5344CB8AC3E}">
        <p14:creationId xmlns:p14="http://schemas.microsoft.com/office/powerpoint/2010/main" val="17701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4"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5"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10"/>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11"/>
          <a:stretch>
            <a:fillRect/>
          </a:stretch>
        </p:blipFill>
        <p:spPr>
          <a:xfrm>
            <a:off x="2177515" y="1913389"/>
            <a:ext cx="7620660" cy="3798137"/>
          </a:xfrm>
          <a:prstGeom prst="rect">
            <a:avLst/>
          </a:prstGeom>
        </p:spPr>
      </p:pic>
    </p:spTree>
    <p:custDataLst>
      <p:tags r:id="rId1"/>
    </p:custDataLst>
    <p:extLst>
      <p:ext uri="{BB962C8B-B14F-4D97-AF65-F5344CB8AC3E}">
        <p14:creationId xmlns:p14="http://schemas.microsoft.com/office/powerpoint/2010/main" val="317184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6"/>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7"/>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28364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1282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12109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4"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5"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10"/>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11"/>
          <a:stretch>
            <a:fillRect/>
          </a:stretch>
        </p:blipFill>
        <p:spPr>
          <a:xfrm>
            <a:off x="3847200" y="2255144"/>
            <a:ext cx="7419475" cy="3798137"/>
          </a:xfrm>
          <a:prstGeom prst="rect">
            <a:avLst/>
          </a:prstGeom>
        </p:spPr>
      </p:pic>
    </p:spTree>
    <p:custDataLst>
      <p:tags r:id="rId1"/>
    </p:custDataLst>
    <p:extLst>
      <p:ext uri="{BB962C8B-B14F-4D97-AF65-F5344CB8AC3E}">
        <p14:creationId xmlns:p14="http://schemas.microsoft.com/office/powerpoint/2010/main" val="798578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6"/>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7"/>
          <a:stretch>
            <a:fillRect/>
          </a:stretch>
        </p:blipFill>
        <p:spPr>
          <a:xfrm>
            <a:off x="1991360" y="102817"/>
            <a:ext cx="7710908" cy="1674272"/>
          </a:xfrm>
          <a:prstGeom prst="rect">
            <a:avLst/>
          </a:prstGeom>
        </p:spPr>
      </p:pic>
    </p:spTree>
    <p:custDataLst>
      <p:tags r:id="rId1"/>
    </p:custDataLst>
    <p:extLst>
      <p:ext uri="{BB962C8B-B14F-4D97-AF65-F5344CB8AC3E}">
        <p14:creationId xmlns:p14="http://schemas.microsoft.com/office/powerpoint/2010/main" val="1990311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6"/>
          <a:stretch>
            <a:fillRect/>
          </a:stretch>
        </p:blipFill>
        <p:spPr>
          <a:xfrm>
            <a:off x="447040" y="3096239"/>
            <a:ext cx="5876607" cy="3511888"/>
          </a:xfrm>
          <a:prstGeom prst="rect">
            <a:avLst/>
          </a:prstGeom>
        </p:spPr>
      </p:pic>
    </p:spTree>
    <p:custDataLst>
      <p:tags r:id="rId1"/>
    </p:custDataLst>
    <p:extLst>
      <p:ext uri="{BB962C8B-B14F-4D97-AF65-F5344CB8AC3E}">
        <p14:creationId xmlns:p14="http://schemas.microsoft.com/office/powerpoint/2010/main" val="148918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0C89F9B-1830-4340-A27D-2AE5782E6E9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23- TV4- Sự tích con rồng cháu tiê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4AB0CF28-4B22-42FB-8C67-6809697258AD}: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6D0BA45D-28A1-4E2E-9124-2C1D8FEA9D3F}: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604C98BF-EA9B-494C-A27C-FC2D680AF389}: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9112AFE0-498F-430D-934E-935C1EB01FE7}: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0863DB83-921C-461D-A5B4-E94FCB612675}: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A54C0268-3E3C-4D28-85AA-C69A9F576AFC}: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5169155F-F055-4D07-8756-73A34EA042BC}: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2E871773-48B7-4028-BC7F-581391890F49}: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0E6B0FE5-1F32-4CEC-BB6E-850639D2AA04}: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FC615EB7-8D4B-4445-A85C-39B529D18587}:274"/>
</p:tagLst>
</file>

<file path=ppt/tags/tag2.xml><?xml version="1.0" encoding="utf-8"?>
<p:tagLst xmlns:a="http://schemas.openxmlformats.org/drawingml/2006/main" xmlns:r="http://schemas.openxmlformats.org/officeDocument/2006/relationships" xmlns:p="http://schemas.openxmlformats.org/presentationml/2006/main">
  <p:tag name="GENSWF_SLIDE_UID" val="{A61B9B13-C977-4C1A-8863-4E22DB61CBBB}:287"/>
</p:tagLst>
</file>

<file path=ppt/tags/tag20.xml><?xml version="1.0" encoding="utf-8"?>
<p:tagLst xmlns:a="http://schemas.openxmlformats.org/drawingml/2006/main" xmlns:r="http://schemas.openxmlformats.org/officeDocument/2006/relationships" xmlns:p="http://schemas.openxmlformats.org/presentationml/2006/main">
  <p:tag name="GENSWF_SLIDE_UID" val="{0288B3E2-788A-4972-B0C6-25E9593D235A}:275"/>
</p:tagLst>
</file>

<file path=ppt/tags/tag21.xml><?xml version="1.0" encoding="utf-8"?>
<p:tagLst xmlns:a="http://schemas.openxmlformats.org/drawingml/2006/main" xmlns:r="http://schemas.openxmlformats.org/officeDocument/2006/relationships" xmlns:p="http://schemas.openxmlformats.org/presentationml/2006/main">
  <p:tag name="GENSWF_SLIDE_UID" val="{0899828E-0513-4485-BB4F-45E417313314}:276"/>
</p:tagLst>
</file>

<file path=ppt/tags/tag22.xml><?xml version="1.0" encoding="utf-8"?>
<p:tagLst xmlns:a="http://schemas.openxmlformats.org/drawingml/2006/main" xmlns:r="http://schemas.openxmlformats.org/officeDocument/2006/relationships" xmlns:p="http://schemas.openxmlformats.org/presentationml/2006/main">
  <p:tag name="GENSWF_SLIDE_UID" val="{39884BBD-6576-499F-AEDD-1E3054AAD24A}:277"/>
</p:tagLst>
</file>

<file path=ppt/tags/tag23.xml><?xml version="1.0" encoding="utf-8"?>
<p:tagLst xmlns:a="http://schemas.openxmlformats.org/drawingml/2006/main" xmlns:r="http://schemas.openxmlformats.org/officeDocument/2006/relationships" xmlns:p="http://schemas.openxmlformats.org/presentationml/2006/main">
  <p:tag name="GENSWF_SLIDE_UID" val="{E5618041-92CB-4EA0-AA5A-180029FE294E}:278"/>
</p:tagLst>
</file>

<file path=ppt/tags/tag24.xml><?xml version="1.0" encoding="utf-8"?>
<p:tagLst xmlns:a="http://schemas.openxmlformats.org/drawingml/2006/main" xmlns:r="http://schemas.openxmlformats.org/officeDocument/2006/relationships" xmlns:p="http://schemas.openxmlformats.org/presentationml/2006/main">
  <p:tag name="GENSWF_SLIDE_UID" val="{0BBF5E7C-E50E-41F2-8F0A-6444A05B1C9A}:279"/>
</p:tagLst>
</file>

<file path=ppt/tags/tag25.xml><?xml version="1.0" encoding="utf-8"?>
<p:tagLst xmlns:a="http://schemas.openxmlformats.org/drawingml/2006/main" xmlns:r="http://schemas.openxmlformats.org/officeDocument/2006/relationships" xmlns:p="http://schemas.openxmlformats.org/presentationml/2006/main">
  <p:tag name="GENSWF_SLIDE_UID" val="{AA27DE82-A059-4E53-8C69-43901B48E062}:280"/>
</p:tagLst>
</file>

<file path=ppt/tags/tag26.xml><?xml version="1.0" encoding="utf-8"?>
<p:tagLst xmlns:a="http://schemas.openxmlformats.org/drawingml/2006/main" xmlns:r="http://schemas.openxmlformats.org/officeDocument/2006/relationships" xmlns:p="http://schemas.openxmlformats.org/presentationml/2006/main">
  <p:tag name="GENSWF_SLIDE_UID" val="{10D4A538-3F9C-49E1-A00D-DCCD1036A2D3}:281"/>
</p:tagLst>
</file>

<file path=ppt/tags/tag27.xml><?xml version="1.0" encoding="utf-8"?>
<p:tagLst xmlns:a="http://schemas.openxmlformats.org/drawingml/2006/main" xmlns:r="http://schemas.openxmlformats.org/officeDocument/2006/relationships" xmlns:p="http://schemas.openxmlformats.org/presentationml/2006/main">
  <p:tag name="GENSWF_SLIDE_UID" val="{0E4DB015-233D-42E4-92AE-98DC9327E5F4}:282"/>
</p:tagLst>
</file>

<file path=ppt/tags/tag28.xml><?xml version="1.0" encoding="utf-8"?>
<p:tagLst xmlns:a="http://schemas.openxmlformats.org/drawingml/2006/main" xmlns:r="http://schemas.openxmlformats.org/officeDocument/2006/relationships" xmlns:p="http://schemas.openxmlformats.org/presentationml/2006/main">
  <p:tag name="GENSWF_SLIDE_UID" val="{109CF01C-DB90-49C1-B0EB-8D324F947C8B}:283"/>
</p:tagLst>
</file>

<file path=ppt/tags/tag29.xml><?xml version="1.0" encoding="utf-8"?>
<p:tagLst xmlns:a="http://schemas.openxmlformats.org/drawingml/2006/main" xmlns:r="http://schemas.openxmlformats.org/officeDocument/2006/relationships" xmlns:p="http://schemas.openxmlformats.org/presentationml/2006/main">
  <p:tag name="GENSWF_SLIDE_UID" val="{F4C78467-0F91-4B8B-8FBB-ED739C092C19}:285"/>
</p:tagLst>
</file>

<file path=ppt/tags/tag3.xml><?xml version="1.0" encoding="utf-8"?>
<p:tagLst xmlns:a="http://schemas.openxmlformats.org/drawingml/2006/main" xmlns:r="http://schemas.openxmlformats.org/officeDocument/2006/relationships" xmlns:p="http://schemas.openxmlformats.org/presentationml/2006/main">
  <p:tag name="GENSWF_SLIDE_UID" val="{8C20B0F8-8118-47BB-95CB-E73DA26DBBA4}:257"/>
</p:tagLst>
</file>

<file path=ppt/tags/tag4.xml><?xml version="1.0" encoding="utf-8"?>
<p:tagLst xmlns:a="http://schemas.openxmlformats.org/drawingml/2006/main" xmlns:r="http://schemas.openxmlformats.org/officeDocument/2006/relationships" xmlns:p="http://schemas.openxmlformats.org/presentationml/2006/main">
  <p:tag name="GENSWF_SLIDE_UID" val="{F45BF14E-92A6-4C5B-8B3C-0856269BE660}:258"/>
</p:tagLst>
</file>

<file path=ppt/tags/tag5.xml><?xml version="1.0" encoding="utf-8"?>
<p:tagLst xmlns:a="http://schemas.openxmlformats.org/drawingml/2006/main" xmlns:r="http://schemas.openxmlformats.org/officeDocument/2006/relationships" xmlns:p="http://schemas.openxmlformats.org/presentationml/2006/main">
  <p:tag name="GENSWF_SLIDE_UID" val="{2B5E9BD3-1846-4FA1-9CC1-48498D3B5BBD}:259"/>
</p:tagLst>
</file>

<file path=ppt/tags/tag6.xml><?xml version="1.0" encoding="utf-8"?>
<p:tagLst xmlns:a="http://schemas.openxmlformats.org/drawingml/2006/main" xmlns:r="http://schemas.openxmlformats.org/officeDocument/2006/relationships" xmlns:p="http://schemas.openxmlformats.org/presentationml/2006/main">
  <p:tag name="GENSWF_SLIDE_UID" val="{4A3FD9E5-319C-4F18-BD12-65329F758E46}:260"/>
</p:tagLst>
</file>

<file path=ppt/tags/tag7.xml><?xml version="1.0" encoding="utf-8"?>
<p:tagLst xmlns:a="http://schemas.openxmlformats.org/drawingml/2006/main" xmlns:r="http://schemas.openxmlformats.org/officeDocument/2006/relationships" xmlns:p="http://schemas.openxmlformats.org/presentationml/2006/main">
  <p:tag name="GENSWF_SLIDE_UID" val="{8FB7345C-DDC8-4C8D-8305-69C39FFF3590}:261"/>
</p:tagLst>
</file>

<file path=ppt/tags/tag8.xml><?xml version="1.0" encoding="utf-8"?>
<p:tagLst xmlns:a="http://schemas.openxmlformats.org/drawingml/2006/main" xmlns:r="http://schemas.openxmlformats.org/officeDocument/2006/relationships" xmlns:p="http://schemas.openxmlformats.org/presentationml/2006/main">
  <p:tag name="GENSWF_SLIDE_UID" val="{23DC8E9D-A1F4-4B83-92C3-1F093127BE49}:263"/>
</p:tagLst>
</file>

<file path=ppt/tags/tag9.xml><?xml version="1.0" encoding="utf-8"?>
<p:tagLst xmlns:a="http://schemas.openxmlformats.org/drawingml/2006/main" xmlns:r="http://schemas.openxmlformats.org/officeDocument/2006/relationships" xmlns:p="http://schemas.openxmlformats.org/presentationml/2006/main">
  <p:tag name="GENSWF_SLIDE_UID" val="{46EAD718-84A6-456B-884E-69E51AA5434F}: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1507</Words>
  <Application>Microsoft Office PowerPoint</Application>
  <PresentationFormat>Widescreen</PresentationFormat>
  <Paragraphs>90</Paragraphs>
  <Slides>28</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微软雅黑</vt:lpstr>
      <vt:lpstr>#9Slide03 Arima Madurai Black</vt:lpstr>
      <vt:lpstr>Arial</vt:lpstr>
      <vt:lpstr>Calibri</vt:lpstr>
      <vt:lpstr>Calibri Light</vt:lpstr>
      <vt:lpstr>Cambria</vt:lpstr>
      <vt:lpstr>Cambria Bold</vt:lpstr>
      <vt:lpstr>等线</vt:lpstr>
      <vt:lpstr>Open Sans</vt:lpstr>
      <vt:lpstr>Times New Roman</vt:lpstr>
      <vt:lpstr>UTM Ong Do 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23- TV4- Sự tích con rồng cháu tiên</dc:title>
  <dc:creator>Administrator</dc:creator>
  <cp:lastModifiedBy>Administrator</cp:lastModifiedBy>
  <cp:revision>4</cp:revision>
  <dcterms:created xsi:type="dcterms:W3CDTF">2025-02-22T13:27:10Z</dcterms:created>
  <dcterms:modified xsi:type="dcterms:W3CDTF">2025-02-22T13:30:46Z</dcterms:modified>
</cp:coreProperties>
</file>