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90" r:id="rId3"/>
    <p:sldId id="308" r:id="rId4"/>
    <p:sldId id="309" r:id="rId5"/>
    <p:sldId id="310" r:id="rId6"/>
    <p:sldId id="311" r:id="rId7"/>
    <p:sldId id="312" r:id="rId8"/>
    <p:sldId id="291" r:id="rId9"/>
    <p:sldId id="288" r:id="rId10"/>
    <p:sldId id="292" r:id="rId11"/>
    <p:sldId id="297" r:id="rId12"/>
    <p:sldId id="464" r:id="rId13"/>
    <p:sldId id="465" r:id="rId14"/>
    <p:sldId id="466" r:id="rId15"/>
    <p:sldId id="344" r:id="rId16"/>
    <p:sldId id="467" r:id="rId17"/>
    <p:sldId id="336" r:id="rId18"/>
    <p:sldId id="468" r:id="rId19"/>
    <p:sldId id="369" r:id="rId20"/>
    <p:sldId id="298" r:id="rId21"/>
    <p:sldId id="44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1" d="100"/>
          <a:sy n="71" d="100"/>
        </p:scale>
        <p:origin x="4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4BED-C7FA-412A-8FAA-B2CE03BFCC57}"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44D2B-D3F7-4676-B9CA-9807CC8BD235}" type="slidenum">
              <a:rPr lang="en-US" smtClean="0"/>
              <a:t>‹#›</a:t>
            </a:fld>
            <a:endParaRPr lang="en-US"/>
          </a:p>
        </p:txBody>
      </p:sp>
    </p:spTree>
    <p:extLst>
      <p:ext uri="{BB962C8B-B14F-4D97-AF65-F5344CB8AC3E}">
        <p14:creationId xmlns:p14="http://schemas.microsoft.com/office/powerpoint/2010/main" val="158644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3B580-A243-4A07-905A-BC0C44A61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26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056B7-353F-4605-A0A2-46AB4DCF1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14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529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444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4DD0-FCA8-86BC-5F95-C1693D2604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186D54-74D1-C269-3952-39D37CA892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D96EC7-2F71-2E35-122A-8923174D8558}"/>
              </a:ext>
            </a:extLst>
          </p:cNvPr>
          <p:cNvSpPr>
            <a:spLocks noGrp="1"/>
          </p:cNvSpPr>
          <p:nvPr>
            <p:ph type="dt" sz="half" idx="10"/>
          </p:nvPr>
        </p:nvSpPr>
        <p:spPr/>
        <p:txBody>
          <a:bodyPr/>
          <a:lstStyle/>
          <a:p>
            <a:fld id="{268EC760-90C2-4E99-A694-86F3619A897E}" type="datetimeFigureOut">
              <a:rPr lang="en-US" smtClean="0"/>
              <a:t>2/5/2025</a:t>
            </a:fld>
            <a:endParaRPr lang="en-US"/>
          </a:p>
        </p:txBody>
      </p:sp>
      <p:sp>
        <p:nvSpPr>
          <p:cNvPr id="5" name="Footer Placeholder 4">
            <a:extLst>
              <a:ext uri="{FF2B5EF4-FFF2-40B4-BE49-F238E27FC236}">
                <a16:creationId xmlns:a16="http://schemas.microsoft.com/office/drawing/2014/main" id="{EEFF6451-BFEE-2B6F-F975-D7818DFDB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0A642-ACEE-D3DC-922B-98CF933326DF}"/>
              </a:ext>
            </a:extLst>
          </p:cNvPr>
          <p:cNvSpPr>
            <a:spLocks noGrp="1"/>
          </p:cNvSpPr>
          <p:nvPr>
            <p:ph type="sldNum" sz="quarter" idx="12"/>
          </p:nvPr>
        </p:nvSpPr>
        <p:spPr/>
        <p:txBody>
          <a:bodyPr/>
          <a:lstStyle/>
          <a:p>
            <a:fld id="{CABD6DF2-B3B6-426A-9134-AC2F42BEA3F9}" type="slidenum">
              <a:rPr lang="en-US" smtClean="0"/>
              <a:t>‹#›</a:t>
            </a:fld>
            <a:endParaRPr lang="en-US"/>
          </a:p>
        </p:txBody>
      </p:sp>
    </p:spTree>
    <p:extLst>
      <p:ext uri="{BB962C8B-B14F-4D97-AF65-F5344CB8AC3E}">
        <p14:creationId xmlns:p14="http://schemas.microsoft.com/office/powerpoint/2010/main" val="2124278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4363C-3445-2D21-D918-ECCEBC570E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5760F4-4093-6208-8261-C2AB276B2C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2BFA8-0D38-9268-2B0D-459095DA593C}"/>
              </a:ext>
            </a:extLst>
          </p:cNvPr>
          <p:cNvSpPr>
            <a:spLocks noGrp="1"/>
          </p:cNvSpPr>
          <p:nvPr>
            <p:ph type="dt" sz="half" idx="10"/>
          </p:nvPr>
        </p:nvSpPr>
        <p:spPr/>
        <p:txBody>
          <a:bodyPr/>
          <a:lstStyle/>
          <a:p>
            <a:fld id="{268EC760-90C2-4E99-A694-86F3619A897E}" type="datetimeFigureOut">
              <a:rPr lang="en-US" smtClean="0"/>
              <a:t>2/5/2025</a:t>
            </a:fld>
            <a:endParaRPr lang="en-US"/>
          </a:p>
        </p:txBody>
      </p:sp>
      <p:sp>
        <p:nvSpPr>
          <p:cNvPr id="5" name="Footer Placeholder 4">
            <a:extLst>
              <a:ext uri="{FF2B5EF4-FFF2-40B4-BE49-F238E27FC236}">
                <a16:creationId xmlns:a16="http://schemas.microsoft.com/office/drawing/2014/main" id="{ECBBDCB6-7DDA-B89A-3676-20267D7C9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99C00-1987-C3EE-77FF-276BBF29D015}"/>
              </a:ext>
            </a:extLst>
          </p:cNvPr>
          <p:cNvSpPr>
            <a:spLocks noGrp="1"/>
          </p:cNvSpPr>
          <p:nvPr>
            <p:ph type="sldNum" sz="quarter" idx="12"/>
          </p:nvPr>
        </p:nvSpPr>
        <p:spPr/>
        <p:txBody>
          <a:bodyPr/>
          <a:lstStyle/>
          <a:p>
            <a:fld id="{CABD6DF2-B3B6-426A-9134-AC2F42BEA3F9}" type="slidenum">
              <a:rPr lang="en-US" smtClean="0"/>
              <a:t>‹#›</a:t>
            </a:fld>
            <a:endParaRPr lang="en-US"/>
          </a:p>
        </p:txBody>
      </p:sp>
    </p:spTree>
    <p:extLst>
      <p:ext uri="{BB962C8B-B14F-4D97-AF65-F5344CB8AC3E}">
        <p14:creationId xmlns:p14="http://schemas.microsoft.com/office/powerpoint/2010/main" val="23689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FF82F-E685-8C86-966C-5C6E774B36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98EC48-E52A-A7DD-BF85-42DB13F3E8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1F567-D762-140F-D92B-32FF7A645DA9}"/>
              </a:ext>
            </a:extLst>
          </p:cNvPr>
          <p:cNvSpPr>
            <a:spLocks noGrp="1"/>
          </p:cNvSpPr>
          <p:nvPr>
            <p:ph type="dt" sz="half" idx="10"/>
          </p:nvPr>
        </p:nvSpPr>
        <p:spPr/>
        <p:txBody>
          <a:bodyPr/>
          <a:lstStyle/>
          <a:p>
            <a:fld id="{268EC760-90C2-4E99-A694-86F3619A897E}" type="datetimeFigureOut">
              <a:rPr lang="en-US" smtClean="0"/>
              <a:t>2/5/2025</a:t>
            </a:fld>
            <a:endParaRPr lang="en-US"/>
          </a:p>
        </p:txBody>
      </p:sp>
      <p:sp>
        <p:nvSpPr>
          <p:cNvPr id="5" name="Footer Placeholder 4">
            <a:extLst>
              <a:ext uri="{FF2B5EF4-FFF2-40B4-BE49-F238E27FC236}">
                <a16:creationId xmlns:a16="http://schemas.microsoft.com/office/drawing/2014/main" id="{D75BC742-A254-42F6-AC29-FE9D7BF2B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08889-6DA5-AAF5-2FF8-8CF77721F443}"/>
              </a:ext>
            </a:extLst>
          </p:cNvPr>
          <p:cNvSpPr>
            <a:spLocks noGrp="1"/>
          </p:cNvSpPr>
          <p:nvPr>
            <p:ph type="sldNum" sz="quarter" idx="12"/>
          </p:nvPr>
        </p:nvSpPr>
        <p:spPr/>
        <p:txBody>
          <a:bodyPr/>
          <a:lstStyle/>
          <a:p>
            <a:fld id="{CABD6DF2-B3B6-426A-9134-AC2F42BEA3F9}" type="slidenum">
              <a:rPr lang="en-US" smtClean="0"/>
              <a:t>‹#›</a:t>
            </a:fld>
            <a:endParaRPr lang="en-US"/>
          </a:p>
        </p:txBody>
      </p:sp>
    </p:spTree>
    <p:extLst>
      <p:ext uri="{BB962C8B-B14F-4D97-AF65-F5344CB8AC3E}">
        <p14:creationId xmlns:p14="http://schemas.microsoft.com/office/powerpoint/2010/main" val="118188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328407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87B59-B384-DFC3-17D4-5B8BC23883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CCFEA5-F06E-0E6C-8273-78B72414B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B01E8-97C3-4A6D-F514-2C968BEC4AF9}"/>
              </a:ext>
            </a:extLst>
          </p:cNvPr>
          <p:cNvSpPr>
            <a:spLocks noGrp="1"/>
          </p:cNvSpPr>
          <p:nvPr>
            <p:ph type="dt" sz="half" idx="10"/>
          </p:nvPr>
        </p:nvSpPr>
        <p:spPr/>
        <p:txBody>
          <a:bodyPr/>
          <a:lstStyle/>
          <a:p>
            <a:fld id="{268EC760-90C2-4E99-A694-86F3619A897E}" type="datetimeFigureOut">
              <a:rPr lang="en-US" smtClean="0"/>
              <a:t>2/5/2025</a:t>
            </a:fld>
            <a:endParaRPr lang="en-US"/>
          </a:p>
        </p:txBody>
      </p:sp>
      <p:sp>
        <p:nvSpPr>
          <p:cNvPr id="5" name="Footer Placeholder 4">
            <a:extLst>
              <a:ext uri="{FF2B5EF4-FFF2-40B4-BE49-F238E27FC236}">
                <a16:creationId xmlns:a16="http://schemas.microsoft.com/office/drawing/2014/main" id="{AE3B3344-B5C1-A569-5B3B-6089273FD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AA266-959E-207D-79C6-CD1714800239}"/>
              </a:ext>
            </a:extLst>
          </p:cNvPr>
          <p:cNvSpPr>
            <a:spLocks noGrp="1"/>
          </p:cNvSpPr>
          <p:nvPr>
            <p:ph type="sldNum" sz="quarter" idx="12"/>
          </p:nvPr>
        </p:nvSpPr>
        <p:spPr/>
        <p:txBody>
          <a:bodyPr/>
          <a:lstStyle/>
          <a:p>
            <a:fld id="{CABD6DF2-B3B6-426A-9134-AC2F42BEA3F9}" type="slidenum">
              <a:rPr lang="en-US" smtClean="0"/>
              <a:t>‹#›</a:t>
            </a:fld>
            <a:endParaRPr lang="en-US"/>
          </a:p>
        </p:txBody>
      </p:sp>
    </p:spTree>
    <p:extLst>
      <p:ext uri="{BB962C8B-B14F-4D97-AF65-F5344CB8AC3E}">
        <p14:creationId xmlns:p14="http://schemas.microsoft.com/office/powerpoint/2010/main" val="301386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D2EF-0B5D-BFF3-D907-9B60B35D88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4BEC99-A653-4E61-C83E-7CBEBCC418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844D4-592A-85DA-3211-226CF6027747}"/>
              </a:ext>
            </a:extLst>
          </p:cNvPr>
          <p:cNvSpPr>
            <a:spLocks noGrp="1"/>
          </p:cNvSpPr>
          <p:nvPr>
            <p:ph type="dt" sz="half" idx="10"/>
          </p:nvPr>
        </p:nvSpPr>
        <p:spPr/>
        <p:txBody>
          <a:bodyPr/>
          <a:lstStyle/>
          <a:p>
            <a:fld id="{268EC760-90C2-4E99-A694-86F3619A897E}" type="datetimeFigureOut">
              <a:rPr lang="en-US" smtClean="0"/>
              <a:t>2/5/2025</a:t>
            </a:fld>
            <a:endParaRPr lang="en-US"/>
          </a:p>
        </p:txBody>
      </p:sp>
      <p:sp>
        <p:nvSpPr>
          <p:cNvPr id="5" name="Footer Placeholder 4">
            <a:extLst>
              <a:ext uri="{FF2B5EF4-FFF2-40B4-BE49-F238E27FC236}">
                <a16:creationId xmlns:a16="http://schemas.microsoft.com/office/drawing/2014/main" id="{4DE72789-5B11-7B33-798F-965F464CA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9EF7A-52E7-FD95-17CE-016AB1DCA3FA}"/>
              </a:ext>
            </a:extLst>
          </p:cNvPr>
          <p:cNvSpPr>
            <a:spLocks noGrp="1"/>
          </p:cNvSpPr>
          <p:nvPr>
            <p:ph type="sldNum" sz="quarter" idx="12"/>
          </p:nvPr>
        </p:nvSpPr>
        <p:spPr/>
        <p:txBody>
          <a:bodyPr/>
          <a:lstStyle/>
          <a:p>
            <a:fld id="{CABD6DF2-B3B6-426A-9134-AC2F42BEA3F9}" type="slidenum">
              <a:rPr lang="en-US" smtClean="0"/>
              <a:t>‹#›</a:t>
            </a:fld>
            <a:endParaRPr lang="en-US"/>
          </a:p>
        </p:txBody>
      </p:sp>
    </p:spTree>
    <p:extLst>
      <p:ext uri="{BB962C8B-B14F-4D97-AF65-F5344CB8AC3E}">
        <p14:creationId xmlns:p14="http://schemas.microsoft.com/office/powerpoint/2010/main" val="405712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67FE-3794-57A0-A027-BFF726C4B4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A8701-1D89-1AD7-2E98-01638328EF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EB4880-9637-77B9-F272-E64B73CB9F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5C96AF-7104-30F2-95B9-CB4261BD40CD}"/>
              </a:ext>
            </a:extLst>
          </p:cNvPr>
          <p:cNvSpPr>
            <a:spLocks noGrp="1"/>
          </p:cNvSpPr>
          <p:nvPr>
            <p:ph type="dt" sz="half" idx="10"/>
          </p:nvPr>
        </p:nvSpPr>
        <p:spPr/>
        <p:txBody>
          <a:bodyPr/>
          <a:lstStyle/>
          <a:p>
            <a:fld id="{268EC760-90C2-4E99-A694-86F3619A897E}" type="datetimeFigureOut">
              <a:rPr lang="en-US" smtClean="0"/>
              <a:t>2/5/2025</a:t>
            </a:fld>
            <a:endParaRPr lang="en-US"/>
          </a:p>
        </p:txBody>
      </p:sp>
      <p:sp>
        <p:nvSpPr>
          <p:cNvPr id="6" name="Footer Placeholder 5">
            <a:extLst>
              <a:ext uri="{FF2B5EF4-FFF2-40B4-BE49-F238E27FC236}">
                <a16:creationId xmlns:a16="http://schemas.microsoft.com/office/drawing/2014/main" id="{2A74021C-5C76-B63F-B9D1-0DAF662FC3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E4E80-956E-CAAA-2258-910B91E22AD0}"/>
              </a:ext>
            </a:extLst>
          </p:cNvPr>
          <p:cNvSpPr>
            <a:spLocks noGrp="1"/>
          </p:cNvSpPr>
          <p:nvPr>
            <p:ph type="sldNum" sz="quarter" idx="12"/>
          </p:nvPr>
        </p:nvSpPr>
        <p:spPr/>
        <p:txBody>
          <a:bodyPr/>
          <a:lstStyle/>
          <a:p>
            <a:fld id="{CABD6DF2-B3B6-426A-9134-AC2F42BEA3F9}" type="slidenum">
              <a:rPr lang="en-US" smtClean="0"/>
              <a:t>‹#›</a:t>
            </a:fld>
            <a:endParaRPr lang="en-US"/>
          </a:p>
        </p:txBody>
      </p:sp>
    </p:spTree>
    <p:extLst>
      <p:ext uri="{BB962C8B-B14F-4D97-AF65-F5344CB8AC3E}">
        <p14:creationId xmlns:p14="http://schemas.microsoft.com/office/powerpoint/2010/main" val="280505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9E-615D-CD60-02FF-FFB360B87E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91262B-40D3-5DF4-12A4-DD66395E0E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D4EEE-B6E4-2507-2BDF-1AED8B81B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C2D33D-EF9E-3E49-A22B-6DD90B7D04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A0A1B1-3DA9-A7AB-714B-6C9BEEEF4E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7FB29C-F2D6-8FBB-9A75-E61BD37153F2}"/>
              </a:ext>
            </a:extLst>
          </p:cNvPr>
          <p:cNvSpPr>
            <a:spLocks noGrp="1"/>
          </p:cNvSpPr>
          <p:nvPr>
            <p:ph type="dt" sz="half" idx="10"/>
          </p:nvPr>
        </p:nvSpPr>
        <p:spPr/>
        <p:txBody>
          <a:bodyPr/>
          <a:lstStyle/>
          <a:p>
            <a:fld id="{268EC760-90C2-4E99-A694-86F3619A897E}" type="datetimeFigureOut">
              <a:rPr lang="en-US" smtClean="0"/>
              <a:t>2/5/2025</a:t>
            </a:fld>
            <a:endParaRPr lang="en-US"/>
          </a:p>
        </p:txBody>
      </p:sp>
      <p:sp>
        <p:nvSpPr>
          <p:cNvPr id="8" name="Footer Placeholder 7">
            <a:extLst>
              <a:ext uri="{FF2B5EF4-FFF2-40B4-BE49-F238E27FC236}">
                <a16:creationId xmlns:a16="http://schemas.microsoft.com/office/drawing/2014/main" id="{9A3C34BB-80D7-F1D1-47C9-3B41A3949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62E639-BEDB-6B27-CAF6-913A57F05404}"/>
              </a:ext>
            </a:extLst>
          </p:cNvPr>
          <p:cNvSpPr>
            <a:spLocks noGrp="1"/>
          </p:cNvSpPr>
          <p:nvPr>
            <p:ph type="sldNum" sz="quarter" idx="12"/>
          </p:nvPr>
        </p:nvSpPr>
        <p:spPr/>
        <p:txBody>
          <a:bodyPr/>
          <a:lstStyle/>
          <a:p>
            <a:fld id="{CABD6DF2-B3B6-426A-9134-AC2F42BEA3F9}" type="slidenum">
              <a:rPr lang="en-US" smtClean="0"/>
              <a:t>‹#›</a:t>
            </a:fld>
            <a:endParaRPr lang="en-US"/>
          </a:p>
        </p:txBody>
      </p:sp>
    </p:spTree>
    <p:extLst>
      <p:ext uri="{BB962C8B-B14F-4D97-AF65-F5344CB8AC3E}">
        <p14:creationId xmlns:p14="http://schemas.microsoft.com/office/powerpoint/2010/main" val="2656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140E-26AF-E241-2B78-4C4C59740C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FADA02-CC7E-6249-BFCB-FFB5417BB001}"/>
              </a:ext>
            </a:extLst>
          </p:cNvPr>
          <p:cNvSpPr>
            <a:spLocks noGrp="1"/>
          </p:cNvSpPr>
          <p:nvPr>
            <p:ph type="dt" sz="half" idx="10"/>
          </p:nvPr>
        </p:nvSpPr>
        <p:spPr/>
        <p:txBody>
          <a:bodyPr/>
          <a:lstStyle/>
          <a:p>
            <a:fld id="{268EC760-90C2-4E99-A694-86F3619A897E}" type="datetimeFigureOut">
              <a:rPr lang="en-US" smtClean="0"/>
              <a:t>2/5/2025</a:t>
            </a:fld>
            <a:endParaRPr lang="en-US"/>
          </a:p>
        </p:txBody>
      </p:sp>
      <p:sp>
        <p:nvSpPr>
          <p:cNvPr id="4" name="Footer Placeholder 3">
            <a:extLst>
              <a:ext uri="{FF2B5EF4-FFF2-40B4-BE49-F238E27FC236}">
                <a16:creationId xmlns:a16="http://schemas.microsoft.com/office/drawing/2014/main" id="{C939DDA8-145D-848F-9C8A-BBD836CE97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8BDC62-8BC6-067B-B672-5D1D7D1D1CFF}"/>
              </a:ext>
            </a:extLst>
          </p:cNvPr>
          <p:cNvSpPr>
            <a:spLocks noGrp="1"/>
          </p:cNvSpPr>
          <p:nvPr>
            <p:ph type="sldNum" sz="quarter" idx="12"/>
          </p:nvPr>
        </p:nvSpPr>
        <p:spPr/>
        <p:txBody>
          <a:bodyPr/>
          <a:lstStyle/>
          <a:p>
            <a:fld id="{CABD6DF2-B3B6-426A-9134-AC2F42BEA3F9}" type="slidenum">
              <a:rPr lang="en-US" smtClean="0"/>
              <a:t>‹#›</a:t>
            </a:fld>
            <a:endParaRPr lang="en-US"/>
          </a:p>
        </p:txBody>
      </p:sp>
    </p:spTree>
    <p:extLst>
      <p:ext uri="{BB962C8B-B14F-4D97-AF65-F5344CB8AC3E}">
        <p14:creationId xmlns:p14="http://schemas.microsoft.com/office/powerpoint/2010/main" val="381723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A71299-D6C8-1D9C-9A57-CF3E7BD82C62}"/>
              </a:ext>
            </a:extLst>
          </p:cNvPr>
          <p:cNvSpPr>
            <a:spLocks noGrp="1"/>
          </p:cNvSpPr>
          <p:nvPr>
            <p:ph type="dt" sz="half" idx="10"/>
          </p:nvPr>
        </p:nvSpPr>
        <p:spPr/>
        <p:txBody>
          <a:bodyPr/>
          <a:lstStyle/>
          <a:p>
            <a:fld id="{268EC760-90C2-4E99-A694-86F3619A897E}" type="datetimeFigureOut">
              <a:rPr lang="en-US" smtClean="0"/>
              <a:t>2/5/2025</a:t>
            </a:fld>
            <a:endParaRPr lang="en-US"/>
          </a:p>
        </p:txBody>
      </p:sp>
      <p:sp>
        <p:nvSpPr>
          <p:cNvPr id="3" name="Footer Placeholder 2">
            <a:extLst>
              <a:ext uri="{FF2B5EF4-FFF2-40B4-BE49-F238E27FC236}">
                <a16:creationId xmlns:a16="http://schemas.microsoft.com/office/drawing/2014/main" id="{3959D3CB-EBFF-350C-E74F-2C065CED07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135254-8EE4-9568-47AA-F8B23776BFF2}"/>
              </a:ext>
            </a:extLst>
          </p:cNvPr>
          <p:cNvSpPr>
            <a:spLocks noGrp="1"/>
          </p:cNvSpPr>
          <p:nvPr>
            <p:ph type="sldNum" sz="quarter" idx="12"/>
          </p:nvPr>
        </p:nvSpPr>
        <p:spPr/>
        <p:txBody>
          <a:bodyPr/>
          <a:lstStyle/>
          <a:p>
            <a:fld id="{CABD6DF2-B3B6-426A-9134-AC2F42BEA3F9}" type="slidenum">
              <a:rPr lang="en-US" smtClean="0"/>
              <a:t>‹#›</a:t>
            </a:fld>
            <a:endParaRPr lang="en-US"/>
          </a:p>
        </p:txBody>
      </p:sp>
    </p:spTree>
    <p:extLst>
      <p:ext uri="{BB962C8B-B14F-4D97-AF65-F5344CB8AC3E}">
        <p14:creationId xmlns:p14="http://schemas.microsoft.com/office/powerpoint/2010/main" val="274098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299B0-43A3-148D-23CD-B8001F4AB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895A85-1D1A-F18E-999C-395DF62FDA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604F94-7181-D705-D05A-112B2F7ED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F1FC6F-4EA3-9E69-5653-FA3543775FD9}"/>
              </a:ext>
            </a:extLst>
          </p:cNvPr>
          <p:cNvSpPr>
            <a:spLocks noGrp="1"/>
          </p:cNvSpPr>
          <p:nvPr>
            <p:ph type="dt" sz="half" idx="10"/>
          </p:nvPr>
        </p:nvSpPr>
        <p:spPr/>
        <p:txBody>
          <a:bodyPr/>
          <a:lstStyle/>
          <a:p>
            <a:fld id="{268EC760-90C2-4E99-A694-86F3619A897E}" type="datetimeFigureOut">
              <a:rPr lang="en-US" smtClean="0"/>
              <a:t>2/5/2025</a:t>
            </a:fld>
            <a:endParaRPr lang="en-US"/>
          </a:p>
        </p:txBody>
      </p:sp>
      <p:sp>
        <p:nvSpPr>
          <p:cNvPr id="6" name="Footer Placeholder 5">
            <a:extLst>
              <a:ext uri="{FF2B5EF4-FFF2-40B4-BE49-F238E27FC236}">
                <a16:creationId xmlns:a16="http://schemas.microsoft.com/office/drawing/2014/main" id="{941EE56F-ABB2-F860-17D6-A787FE0B1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A01B82-6132-AD5E-A56A-32407988061E}"/>
              </a:ext>
            </a:extLst>
          </p:cNvPr>
          <p:cNvSpPr>
            <a:spLocks noGrp="1"/>
          </p:cNvSpPr>
          <p:nvPr>
            <p:ph type="sldNum" sz="quarter" idx="12"/>
          </p:nvPr>
        </p:nvSpPr>
        <p:spPr/>
        <p:txBody>
          <a:bodyPr/>
          <a:lstStyle/>
          <a:p>
            <a:fld id="{CABD6DF2-B3B6-426A-9134-AC2F42BEA3F9}" type="slidenum">
              <a:rPr lang="en-US" smtClean="0"/>
              <a:t>‹#›</a:t>
            </a:fld>
            <a:endParaRPr lang="en-US"/>
          </a:p>
        </p:txBody>
      </p:sp>
    </p:spTree>
    <p:extLst>
      <p:ext uri="{BB962C8B-B14F-4D97-AF65-F5344CB8AC3E}">
        <p14:creationId xmlns:p14="http://schemas.microsoft.com/office/powerpoint/2010/main" val="1778403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D909-3B70-A2C6-D027-1D4676280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BE3478-86E1-9485-932A-E5DC5C15F4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8B4490-4F69-97B6-B5C5-89E6514B0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2ADCB9-B62C-5161-7233-B7AE904AA4FC}"/>
              </a:ext>
            </a:extLst>
          </p:cNvPr>
          <p:cNvSpPr>
            <a:spLocks noGrp="1"/>
          </p:cNvSpPr>
          <p:nvPr>
            <p:ph type="dt" sz="half" idx="10"/>
          </p:nvPr>
        </p:nvSpPr>
        <p:spPr/>
        <p:txBody>
          <a:bodyPr/>
          <a:lstStyle/>
          <a:p>
            <a:fld id="{268EC760-90C2-4E99-A694-86F3619A897E}" type="datetimeFigureOut">
              <a:rPr lang="en-US" smtClean="0"/>
              <a:t>2/5/2025</a:t>
            </a:fld>
            <a:endParaRPr lang="en-US"/>
          </a:p>
        </p:txBody>
      </p:sp>
      <p:sp>
        <p:nvSpPr>
          <p:cNvPr id="6" name="Footer Placeholder 5">
            <a:extLst>
              <a:ext uri="{FF2B5EF4-FFF2-40B4-BE49-F238E27FC236}">
                <a16:creationId xmlns:a16="http://schemas.microsoft.com/office/drawing/2014/main" id="{2198144D-8FF6-DA98-E26D-AA8473A49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3A3D6-E98F-196F-932D-E958082240B2}"/>
              </a:ext>
            </a:extLst>
          </p:cNvPr>
          <p:cNvSpPr>
            <a:spLocks noGrp="1"/>
          </p:cNvSpPr>
          <p:nvPr>
            <p:ph type="sldNum" sz="quarter" idx="12"/>
          </p:nvPr>
        </p:nvSpPr>
        <p:spPr/>
        <p:txBody>
          <a:bodyPr/>
          <a:lstStyle/>
          <a:p>
            <a:fld id="{CABD6DF2-B3B6-426A-9134-AC2F42BEA3F9}" type="slidenum">
              <a:rPr lang="en-US" smtClean="0"/>
              <a:t>‹#›</a:t>
            </a:fld>
            <a:endParaRPr lang="en-US"/>
          </a:p>
        </p:txBody>
      </p:sp>
    </p:spTree>
    <p:extLst>
      <p:ext uri="{BB962C8B-B14F-4D97-AF65-F5344CB8AC3E}">
        <p14:creationId xmlns:p14="http://schemas.microsoft.com/office/powerpoint/2010/main" val="340995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22520C-2525-70C4-BB85-13C2E0FDB5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31CC6D-D2F6-29A0-7B52-F569C21E35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3FDFA-00A4-4A45-7963-B30437C4DC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EC760-90C2-4E99-A694-86F3619A897E}" type="datetimeFigureOut">
              <a:rPr lang="en-US" smtClean="0"/>
              <a:t>2/5/2025</a:t>
            </a:fld>
            <a:endParaRPr lang="en-US"/>
          </a:p>
        </p:txBody>
      </p:sp>
      <p:sp>
        <p:nvSpPr>
          <p:cNvPr id="5" name="Footer Placeholder 4">
            <a:extLst>
              <a:ext uri="{FF2B5EF4-FFF2-40B4-BE49-F238E27FC236}">
                <a16:creationId xmlns:a16="http://schemas.microsoft.com/office/drawing/2014/main" id="{8062D09C-9534-3467-685C-F2375234E2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400CFA-049F-9E87-9F59-C5DE7FB06F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D6DF2-B3B6-426A-9134-AC2F42BEA3F9}" type="slidenum">
              <a:rPr lang="en-US" smtClean="0"/>
              <a:t>‹#›</a:t>
            </a:fld>
            <a:endParaRPr lang="en-US"/>
          </a:p>
        </p:txBody>
      </p:sp>
    </p:spTree>
    <p:extLst>
      <p:ext uri="{BB962C8B-B14F-4D97-AF65-F5344CB8AC3E}">
        <p14:creationId xmlns:p14="http://schemas.microsoft.com/office/powerpoint/2010/main" val="1844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1.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13.jpeg"/><Relationship Id="rId5" Type="http://schemas.microsoft.com/office/2007/relationships/hdphoto" Target="../media/hdphoto1.wdp"/><Relationship Id="rId10" Type="http://schemas.openxmlformats.org/officeDocument/2006/relationships/slide" Target="slide6.xml"/><Relationship Id="rId4" Type="http://schemas.openxmlformats.org/officeDocument/2006/relationships/image" Target="../media/image11.jpeg"/><Relationship Id="rId9" Type="http://schemas.openxmlformats.org/officeDocument/2006/relationships/slide" Target="slide7.xml"/><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6580D6-FFAA-47D6-8014-618FABED81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C3262686-D533-2DAC-F945-F6948C7CBDA8}"/>
              </a:ext>
            </a:extLst>
          </p:cNvPr>
          <p:cNvSpPr/>
          <p:nvPr/>
        </p:nvSpPr>
        <p:spPr>
          <a:xfrm>
            <a:off x="1238250" y="1028700"/>
            <a:ext cx="9629775" cy="4552950"/>
          </a:xfrm>
          <a:prstGeom prst="roundRect">
            <a:avLst>
              <a:gd name="adj" fmla="val 11731"/>
            </a:avLst>
          </a:prstGeom>
          <a:solidFill>
            <a:schemeClr val="bg1">
              <a:alpha val="8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文本框 21">
            <a:extLst>
              <a:ext uri="{FF2B5EF4-FFF2-40B4-BE49-F238E27FC236}">
                <a16:creationId xmlns:a16="http://schemas.microsoft.com/office/drawing/2014/main" id="{26CBC59B-3074-9C1A-3A95-0B6BA0AB9B34}"/>
              </a:ext>
            </a:extLst>
          </p:cNvPr>
          <p:cNvSpPr txBox="1"/>
          <p:nvPr/>
        </p:nvSpPr>
        <p:spPr>
          <a:xfrm>
            <a:off x="2543969" y="1123950"/>
            <a:ext cx="67994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12700">
                  <a:noFill/>
                </a:ln>
                <a:solidFill>
                  <a:srgbClr val="002060"/>
                </a:solidFill>
                <a:effectLst/>
                <a:uLnTx/>
                <a:uFillTx/>
                <a:latin typeface="Calibri" panose="020F0502020204030204"/>
                <a:ea typeface="微软雅黑" panose="020B0503020204020204" pitchFamily="34" charset="-122"/>
                <a:cs typeface="+mn-cs"/>
              </a:rPr>
              <a:t>Thứ</a:t>
            </a:r>
            <a:r>
              <a:rPr kumimoji="0" lang="en-US" altLang="zh-CN"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rPr>
              <a:t> … </a:t>
            </a:r>
            <a:r>
              <a:rPr kumimoji="0" lang="en-US" altLang="zh-CN" sz="4000" b="1" i="0" u="none" strike="noStrike" kern="1200" cap="none" spc="0" normalizeH="0" baseline="0" noProof="0" dirty="0" err="1">
                <a:ln w="12700">
                  <a:noFill/>
                </a:ln>
                <a:solidFill>
                  <a:srgbClr val="002060"/>
                </a:solidFill>
                <a:effectLst/>
                <a:uLnTx/>
                <a:uFillTx/>
                <a:latin typeface="Calibri" panose="020F0502020204030204"/>
                <a:ea typeface="微软雅黑" panose="020B0503020204020204" pitchFamily="34" charset="-122"/>
                <a:cs typeface="+mn-cs"/>
              </a:rPr>
              <a:t>ngày</a:t>
            </a:r>
            <a:r>
              <a:rPr kumimoji="0" lang="en-US" altLang="zh-CN"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rPr>
              <a:t> … </a:t>
            </a:r>
            <a:r>
              <a:rPr kumimoji="0" lang="en-US" altLang="zh-CN" sz="4000" b="1" i="0" u="none" strike="noStrike" kern="1200" cap="none" spc="0" normalizeH="0" baseline="0" noProof="0" dirty="0" err="1">
                <a:ln w="12700">
                  <a:noFill/>
                </a:ln>
                <a:solidFill>
                  <a:srgbClr val="002060"/>
                </a:solidFill>
                <a:effectLst/>
                <a:uLnTx/>
                <a:uFillTx/>
                <a:latin typeface="Calibri" panose="020F0502020204030204"/>
                <a:ea typeface="微软雅黑" panose="020B0503020204020204" pitchFamily="34" charset="-122"/>
                <a:cs typeface="+mn-cs"/>
              </a:rPr>
              <a:t>tháng</a:t>
            </a:r>
            <a:r>
              <a:rPr kumimoji="0" lang="en-US" altLang="zh-CN"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rPr>
              <a:t> … </a:t>
            </a:r>
            <a:r>
              <a:rPr kumimoji="0" lang="en-US" altLang="zh-CN" sz="4000" b="1" i="0" u="none" strike="noStrike" kern="1200" cap="none" spc="0" normalizeH="0" baseline="0" noProof="0" dirty="0" err="1">
                <a:ln w="12700">
                  <a:noFill/>
                </a:ln>
                <a:solidFill>
                  <a:srgbClr val="002060"/>
                </a:solidFill>
                <a:effectLst/>
                <a:uLnTx/>
                <a:uFillTx/>
                <a:latin typeface="Calibri" panose="020F0502020204030204"/>
                <a:ea typeface="微软雅黑" panose="020B0503020204020204" pitchFamily="34" charset="-122"/>
                <a:cs typeface="+mn-cs"/>
              </a:rPr>
              <a:t>năm</a:t>
            </a:r>
            <a:r>
              <a:rPr kumimoji="0" lang="en-US" altLang="zh-CN"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rPr>
              <a:t> …</a:t>
            </a:r>
            <a:endParaRPr kumimoji="0" lang="zh-CN" altLang="en-US"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endParaRPr>
          </a:p>
        </p:txBody>
      </p:sp>
      <p:pic>
        <p:nvPicPr>
          <p:cNvPr id="10" name="Picture 9">
            <a:extLst>
              <a:ext uri="{FF2B5EF4-FFF2-40B4-BE49-F238E27FC236}">
                <a16:creationId xmlns:a16="http://schemas.microsoft.com/office/drawing/2014/main" id="{2F8ECD5E-E5B3-1244-2F76-66B0FDED385F}"/>
              </a:ext>
            </a:extLst>
          </p:cNvPr>
          <p:cNvPicPr>
            <a:picLocks noChangeAspect="1"/>
          </p:cNvPicPr>
          <p:nvPr/>
        </p:nvPicPr>
        <p:blipFill>
          <a:blip r:embed="rId4"/>
          <a:stretch>
            <a:fillRect/>
          </a:stretch>
        </p:blipFill>
        <p:spPr>
          <a:xfrm>
            <a:off x="3982244" y="1571625"/>
            <a:ext cx="3889585" cy="1286367"/>
          </a:xfrm>
          <a:prstGeom prst="rect">
            <a:avLst/>
          </a:prstGeom>
        </p:spPr>
      </p:pic>
      <p:pic>
        <p:nvPicPr>
          <p:cNvPr id="13" name="Picture 12">
            <a:extLst>
              <a:ext uri="{FF2B5EF4-FFF2-40B4-BE49-F238E27FC236}">
                <a16:creationId xmlns:a16="http://schemas.microsoft.com/office/drawing/2014/main" id="{2DEFE361-AD46-63F7-2874-1F9F440F7678}"/>
              </a:ext>
            </a:extLst>
          </p:cNvPr>
          <p:cNvPicPr>
            <a:picLocks noChangeAspect="1"/>
          </p:cNvPicPr>
          <p:nvPr/>
        </p:nvPicPr>
        <p:blipFill>
          <a:blip r:embed="rId5"/>
          <a:stretch>
            <a:fillRect/>
          </a:stretch>
        </p:blipFill>
        <p:spPr>
          <a:xfrm>
            <a:off x="1121619" y="2555649"/>
            <a:ext cx="9815411" cy="2280102"/>
          </a:xfrm>
          <a:prstGeom prst="rect">
            <a:avLst/>
          </a:prstGeom>
        </p:spPr>
      </p:pic>
      <p:pic>
        <p:nvPicPr>
          <p:cNvPr id="15" name="Picture 14">
            <a:extLst>
              <a:ext uri="{FF2B5EF4-FFF2-40B4-BE49-F238E27FC236}">
                <a16:creationId xmlns:a16="http://schemas.microsoft.com/office/drawing/2014/main" id="{012561B0-F5EA-2D76-F0FF-C4025522B2FF}"/>
              </a:ext>
            </a:extLst>
          </p:cNvPr>
          <p:cNvPicPr>
            <a:picLocks noChangeAspect="1"/>
          </p:cNvPicPr>
          <p:nvPr/>
        </p:nvPicPr>
        <p:blipFill>
          <a:blip r:embed="rId6"/>
          <a:stretch>
            <a:fillRect/>
          </a:stretch>
        </p:blipFill>
        <p:spPr>
          <a:xfrm>
            <a:off x="1627155" y="2344251"/>
            <a:ext cx="2213040" cy="969348"/>
          </a:xfrm>
          <a:prstGeom prst="rect">
            <a:avLst/>
          </a:prstGeom>
        </p:spPr>
      </p:pic>
      <p:pic>
        <p:nvPicPr>
          <p:cNvPr id="2" name="Picture 1">
            <a:extLst>
              <a:ext uri="{FF2B5EF4-FFF2-40B4-BE49-F238E27FC236}">
                <a16:creationId xmlns:a16="http://schemas.microsoft.com/office/drawing/2014/main" id="{5AAEEA17-DECB-B3E3-BC6A-4F0712487B92}"/>
              </a:ext>
            </a:extLst>
          </p:cNvPr>
          <p:cNvPicPr>
            <a:picLocks noChangeAspect="1"/>
          </p:cNvPicPr>
          <p:nvPr/>
        </p:nvPicPr>
        <p:blipFill>
          <a:blip r:embed="rId7"/>
          <a:stretch>
            <a:fillRect/>
          </a:stretch>
        </p:blipFill>
        <p:spPr>
          <a:xfrm>
            <a:off x="4732285" y="4491171"/>
            <a:ext cx="2670279" cy="1304657"/>
          </a:xfrm>
          <a:prstGeom prst="rect">
            <a:avLst/>
          </a:prstGeom>
        </p:spPr>
      </p:pic>
    </p:spTree>
    <p:extLst>
      <p:ext uri="{BB962C8B-B14F-4D97-AF65-F5344CB8AC3E}">
        <p14:creationId xmlns:p14="http://schemas.microsoft.com/office/powerpoint/2010/main" val="6499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3"/>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par>
                                <p:cTn id="27" presetID="3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3812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7FF0BEE3-C8A7-16F6-4A77-2DCBC7356D66}"/>
              </a:ext>
            </a:extLst>
          </p:cNvPr>
          <p:cNvGrpSpPr/>
          <p:nvPr/>
        </p:nvGrpSpPr>
        <p:grpSpPr>
          <a:xfrm>
            <a:off x="452074" y="127011"/>
            <a:ext cx="11156345" cy="993353"/>
            <a:chOff x="5569152" y="4815954"/>
            <a:chExt cx="11156345" cy="993353"/>
          </a:xfrm>
        </p:grpSpPr>
        <p:grpSp>
          <p:nvGrpSpPr>
            <p:cNvPr id="7" name="Group 6">
              <a:extLst>
                <a:ext uri="{FF2B5EF4-FFF2-40B4-BE49-F238E27FC236}">
                  <a16:creationId xmlns:a16="http://schemas.microsoft.com/office/drawing/2014/main" id="{8BEF5B12-C69F-007A-390A-3170B82546BA}"/>
                </a:ext>
              </a:extLst>
            </p:cNvPr>
            <p:cNvGrpSpPr/>
            <p:nvPr/>
          </p:nvGrpSpPr>
          <p:grpSpPr>
            <a:xfrm>
              <a:off x="5569152" y="4815954"/>
              <a:ext cx="11122891" cy="982599"/>
              <a:chOff x="7698203" y="4402256"/>
              <a:chExt cx="10328198" cy="982599"/>
            </a:xfrm>
          </p:grpSpPr>
          <p:sp>
            <p:nvSpPr>
              <p:cNvPr id="9" name="Flowchart: Manual Input 8">
                <a:extLst>
                  <a:ext uri="{FF2B5EF4-FFF2-40B4-BE49-F238E27FC236}">
                    <a16:creationId xmlns:a16="http://schemas.microsoft.com/office/drawing/2014/main" id="{FC8235E1-C251-C790-44BD-1977B79D8926}"/>
                  </a:ext>
                </a:extLst>
              </p:cNvPr>
              <p:cNvSpPr/>
              <p:nvPr/>
            </p:nvSpPr>
            <p:spPr>
              <a:xfrm>
                <a:off x="7970293" y="4685093"/>
                <a:ext cx="10056108" cy="699762"/>
              </a:xfrm>
              <a:prstGeom prst="flowChartManualInpu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73B7BBB-5610-01C4-E85B-CAB1AF8728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8" name="TextBox 7">
              <a:extLst>
                <a:ext uri="{FF2B5EF4-FFF2-40B4-BE49-F238E27FC236}">
                  <a16:creationId xmlns:a16="http://schemas.microsoft.com/office/drawing/2014/main" id="{0845E531-CCAA-566F-790B-5FB0800AF7A7}"/>
                </a:ext>
              </a:extLst>
            </p:cNvPr>
            <p:cNvSpPr txBox="1"/>
            <p:nvPr/>
          </p:nvSpPr>
          <p:spPr>
            <a:xfrm>
              <a:off x="6121016" y="5224532"/>
              <a:ext cx="10604481"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3200" b="1" dirty="0">
                  <a:solidFill>
                    <a:srgbClr val="002060"/>
                  </a:solidFill>
                  <a:latin typeface="Calibri" panose="020F0502020204030204" pitchFamily="34" charset="0"/>
                  <a:ea typeface="Calibri" panose="020F0502020204030204" pitchFamily="34" charset="0"/>
                  <a:cs typeface="Calibri" panose="020F0502020204030204" pitchFamily="34" charset="0"/>
                </a:rPr>
                <a:t>Quan sát hình 5 và đọc thông tin về quy trình làm bánh mì</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69B39615-39C3-2CF0-8C08-8B3CB6E5B987}"/>
              </a:ext>
            </a:extLst>
          </p:cNvPr>
          <p:cNvPicPr>
            <a:picLocks noChangeAspect="1"/>
          </p:cNvPicPr>
          <p:nvPr/>
        </p:nvPicPr>
        <p:blipFill>
          <a:blip r:embed="rId3"/>
          <a:stretch>
            <a:fillRect/>
          </a:stretch>
        </p:blipFill>
        <p:spPr>
          <a:xfrm>
            <a:off x="1037689" y="1251507"/>
            <a:ext cx="4929508" cy="5442108"/>
          </a:xfrm>
          <a:prstGeom prst="rect">
            <a:avLst/>
          </a:prstGeom>
        </p:spPr>
      </p:pic>
      <p:pic>
        <p:nvPicPr>
          <p:cNvPr id="12" name="Picture 11">
            <a:extLst>
              <a:ext uri="{FF2B5EF4-FFF2-40B4-BE49-F238E27FC236}">
                <a16:creationId xmlns:a16="http://schemas.microsoft.com/office/drawing/2014/main" id="{436BCB92-6F10-838E-A513-0B8A54A59BA3}"/>
              </a:ext>
            </a:extLst>
          </p:cNvPr>
          <p:cNvPicPr>
            <a:picLocks noChangeAspect="1"/>
          </p:cNvPicPr>
          <p:nvPr/>
        </p:nvPicPr>
        <p:blipFill>
          <a:blip r:embed="rId4"/>
          <a:stretch>
            <a:fillRect/>
          </a:stretch>
        </p:blipFill>
        <p:spPr>
          <a:xfrm>
            <a:off x="6239356" y="2760217"/>
            <a:ext cx="5343525" cy="1543050"/>
          </a:xfrm>
          <a:prstGeom prst="rect">
            <a:avLst/>
          </a:prstGeom>
        </p:spPr>
      </p:pic>
    </p:spTree>
    <p:extLst>
      <p:ext uri="{BB962C8B-B14F-4D97-AF65-F5344CB8AC3E}">
        <p14:creationId xmlns:p14="http://schemas.microsoft.com/office/powerpoint/2010/main" val="118006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1388348" y="726781"/>
            <a:ext cx="9754403" cy="1446550"/>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Các</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nguyên</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vật</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liệu</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và</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dụng</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cụ</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cần</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thiết</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để</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làm</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bánh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mì</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là</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gì</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2274329" y="3088604"/>
            <a:ext cx="8949631" cy="2554545"/>
          </a:xfrm>
          <a:custGeom>
            <a:avLst/>
            <a:gdLst>
              <a:gd name="connsiteX0" fmla="*/ 0 w 8949631"/>
              <a:gd name="connsiteY0" fmla="*/ 0 h 2554545"/>
              <a:gd name="connsiteX1" fmla="*/ 8949631 w 8949631"/>
              <a:gd name="connsiteY1" fmla="*/ 0 h 2554545"/>
              <a:gd name="connsiteX2" fmla="*/ 8949631 w 8949631"/>
              <a:gd name="connsiteY2" fmla="*/ 2554545 h 2554545"/>
              <a:gd name="connsiteX3" fmla="*/ 0 w 8949631"/>
              <a:gd name="connsiteY3" fmla="*/ 2554545 h 2554545"/>
              <a:gd name="connsiteX4" fmla="*/ 0 w 8949631"/>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631" h="2554545" fill="none" extrusionOk="0">
                <a:moveTo>
                  <a:pt x="0" y="0"/>
                </a:moveTo>
                <a:cubicBezTo>
                  <a:pt x="3581328" y="5222"/>
                  <a:pt x="5324968" y="24918"/>
                  <a:pt x="8949631" y="0"/>
                </a:cubicBezTo>
                <a:cubicBezTo>
                  <a:pt x="8788386" y="837733"/>
                  <a:pt x="8905871" y="1383476"/>
                  <a:pt x="8949631" y="2554545"/>
                </a:cubicBezTo>
                <a:cubicBezTo>
                  <a:pt x="7436663" y="2389784"/>
                  <a:pt x="4164690" y="2672695"/>
                  <a:pt x="0" y="2554545"/>
                </a:cubicBezTo>
                <a:cubicBezTo>
                  <a:pt x="-55725" y="1859262"/>
                  <a:pt x="17072" y="437056"/>
                  <a:pt x="0" y="0"/>
                </a:cubicBezTo>
                <a:close/>
              </a:path>
              <a:path w="8949631" h="2554545" stroke="0" extrusionOk="0">
                <a:moveTo>
                  <a:pt x="0" y="0"/>
                </a:moveTo>
                <a:cubicBezTo>
                  <a:pt x="1318866" y="11849"/>
                  <a:pt x="6530415" y="-161459"/>
                  <a:pt x="8949631" y="0"/>
                </a:cubicBezTo>
                <a:cubicBezTo>
                  <a:pt x="8952761" y="1191849"/>
                  <a:pt x="8848455" y="1724527"/>
                  <a:pt x="8949631" y="2554545"/>
                </a:cubicBezTo>
                <a:cubicBezTo>
                  <a:pt x="4585242" y="2408685"/>
                  <a:pt x="3195561"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Các nguyên liệu là bột mì, nấm men, đường, nước ấm</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p>
          <a:p>
            <a:pPr lvl="0" algn="just">
              <a:defRPr/>
            </a:pP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V</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ật dụng là</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ca, bát, cái c</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á</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n bôt, đũa</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đồng hồ, găng tay,..</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AFDBA029-369E-67AA-DE18-B9DE3F820210}"/>
              </a:ext>
            </a:extLst>
          </p:cNvPr>
          <p:cNvSpPr/>
          <p:nvPr/>
        </p:nvSpPr>
        <p:spPr>
          <a:xfrm>
            <a:off x="1450790" y="2169272"/>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791113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1152042" y="418556"/>
            <a:ext cx="9754403" cy="132343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Em hãy nêu quy trình các bước cần thực hiện để làm bánh mì?</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1787704" y="2657090"/>
            <a:ext cx="9719353" cy="3046988"/>
          </a:xfrm>
          <a:custGeom>
            <a:avLst/>
            <a:gdLst>
              <a:gd name="connsiteX0" fmla="*/ 0 w 9719353"/>
              <a:gd name="connsiteY0" fmla="*/ 0 h 3046988"/>
              <a:gd name="connsiteX1" fmla="*/ 9719353 w 9719353"/>
              <a:gd name="connsiteY1" fmla="*/ 0 h 3046988"/>
              <a:gd name="connsiteX2" fmla="*/ 9719353 w 9719353"/>
              <a:gd name="connsiteY2" fmla="*/ 3046988 h 3046988"/>
              <a:gd name="connsiteX3" fmla="*/ 0 w 9719353"/>
              <a:gd name="connsiteY3" fmla="*/ 3046988 h 3046988"/>
              <a:gd name="connsiteX4" fmla="*/ 0 w 9719353"/>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9353" h="3046988" fill="none" extrusionOk="0">
                <a:moveTo>
                  <a:pt x="0" y="0"/>
                </a:moveTo>
                <a:cubicBezTo>
                  <a:pt x="2489136" y="5222"/>
                  <a:pt x="7102715" y="24918"/>
                  <a:pt x="9719353" y="0"/>
                </a:cubicBezTo>
                <a:cubicBezTo>
                  <a:pt x="9558108" y="1071537"/>
                  <a:pt x="9675593" y="2405261"/>
                  <a:pt x="9719353" y="3046988"/>
                </a:cubicBezTo>
                <a:cubicBezTo>
                  <a:pt x="5317064" y="2882227"/>
                  <a:pt x="2864282" y="3165138"/>
                  <a:pt x="0" y="3046988"/>
                </a:cubicBezTo>
                <a:cubicBezTo>
                  <a:pt x="-55725" y="1822382"/>
                  <a:pt x="17072" y="646376"/>
                  <a:pt x="0" y="0"/>
                </a:cubicBezTo>
                <a:close/>
              </a:path>
              <a:path w="9719353" h="3046988" stroke="0" extrusionOk="0">
                <a:moveTo>
                  <a:pt x="0" y="0"/>
                </a:moveTo>
                <a:cubicBezTo>
                  <a:pt x="1938520" y="11849"/>
                  <a:pt x="5229274" y="-161459"/>
                  <a:pt x="9719353" y="0"/>
                </a:cubicBezTo>
                <a:cubicBezTo>
                  <a:pt x="9722483" y="810180"/>
                  <a:pt x="9618177" y="1773659"/>
                  <a:pt x="9719353" y="3046988"/>
                </a:cubicBezTo>
                <a:cubicBezTo>
                  <a:pt x="5220769" y="2901128"/>
                  <a:pt x="1853436" y="2968664"/>
                  <a:pt x="0" y="3046988"/>
                </a:cubicBezTo>
                <a:cubicBezTo>
                  <a:pt x="74291" y="1544563"/>
                  <a:pt x="168006" y="96607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B1: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men nở, đường, nước ấm vào ca rồi khuấy đều.</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B2</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hỗn hợp vừa làm ở bước 1 vào bát bột mì và nhào kĩ.</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B3</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Ủ bột trong khoảng thời gian từ 30 phút đến 40 phút với khăn ẩm.</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B4</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bột lên mặt phẳng, tiến hành cán bột cho đến khi bột chuyển sang trạng thái mịn, dai và kéo được mỏng. Chia bột thành khối nhỏ và tạo hình phù hợp.</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B5</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Nước bánh ở nhiệt độ khoảng từ 170</a:t>
            </a:r>
            <a:r>
              <a:rPr lang="en-US" sz="2400" dirty="0">
                <a:latin typeface="Cambria" panose="02040503050406030204" pitchFamily="18" charset="0"/>
                <a:ea typeface="Cambria" panose="02040503050406030204" pitchFamily="18" charset="0"/>
              </a:rPr>
              <a:t>℃</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 đến 200</a:t>
            </a:r>
            <a:r>
              <a:rPr lang="en-US" sz="2400" dirty="0">
                <a:latin typeface="Cambria" panose="02040503050406030204" pitchFamily="18" charset="0"/>
                <a:ea typeface="Cambria" panose="02040503050406030204" pitchFamily="18" charset="0"/>
              </a:rPr>
              <a:t>℃</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 trong khoảng thời gian từ 15 phút đến 20 phút cho đến khi bánh chín vàng đều.</a:t>
            </a:r>
          </a:p>
        </p:txBody>
      </p:sp>
      <p:sp>
        <p:nvSpPr>
          <p:cNvPr id="7" name="Freeform: Shape 34">
            <a:extLst>
              <a:ext uri="{FF2B5EF4-FFF2-40B4-BE49-F238E27FC236}">
                <a16:creationId xmlns:a16="http://schemas.microsoft.com/office/drawing/2014/main" id="{AFDBA029-369E-67AA-DE18-B9DE3F820210}"/>
              </a:ext>
            </a:extLst>
          </p:cNvPr>
          <p:cNvSpPr/>
          <p:nvPr/>
        </p:nvSpPr>
        <p:spPr>
          <a:xfrm>
            <a:off x="1204209" y="1717209"/>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189230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987656" y="624040"/>
            <a:ext cx="5752191" cy="70788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Vì</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sao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phải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nhào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kĩ</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bột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1736333" y="1937898"/>
            <a:ext cx="9513869" cy="707886"/>
          </a:xfrm>
          <a:custGeom>
            <a:avLst/>
            <a:gdLst>
              <a:gd name="connsiteX0" fmla="*/ 0 w 9513869"/>
              <a:gd name="connsiteY0" fmla="*/ 0 h 707886"/>
              <a:gd name="connsiteX1" fmla="*/ 9513869 w 9513869"/>
              <a:gd name="connsiteY1" fmla="*/ 0 h 707886"/>
              <a:gd name="connsiteX2" fmla="*/ 9513869 w 9513869"/>
              <a:gd name="connsiteY2" fmla="*/ 707886 h 707886"/>
              <a:gd name="connsiteX3" fmla="*/ 0 w 9513869"/>
              <a:gd name="connsiteY3" fmla="*/ 707886 h 707886"/>
              <a:gd name="connsiteX4" fmla="*/ 0 w 9513869"/>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3869" h="707886" fill="none" extrusionOk="0">
                <a:moveTo>
                  <a:pt x="0" y="0"/>
                </a:moveTo>
                <a:cubicBezTo>
                  <a:pt x="3890673" y="5222"/>
                  <a:pt x="5981044" y="24918"/>
                  <a:pt x="9513869" y="0"/>
                </a:cubicBezTo>
                <a:cubicBezTo>
                  <a:pt x="9573279" y="312948"/>
                  <a:pt x="9515778" y="396148"/>
                  <a:pt x="9513869" y="707886"/>
                </a:cubicBezTo>
                <a:cubicBezTo>
                  <a:pt x="5608610" y="543125"/>
                  <a:pt x="3961385" y="826036"/>
                  <a:pt x="0" y="707886"/>
                </a:cubicBezTo>
                <a:cubicBezTo>
                  <a:pt x="-25096" y="447386"/>
                  <a:pt x="-54860" y="82424"/>
                  <a:pt x="0" y="0"/>
                </a:cubicBezTo>
                <a:close/>
              </a:path>
              <a:path w="9513869" h="707886" stroke="0" extrusionOk="0">
                <a:moveTo>
                  <a:pt x="0" y="0"/>
                </a:moveTo>
                <a:cubicBezTo>
                  <a:pt x="3701587" y="11849"/>
                  <a:pt x="4929539" y="-161459"/>
                  <a:pt x="9513869" y="0"/>
                </a:cubicBezTo>
                <a:cubicBezTo>
                  <a:pt x="9560185" y="266683"/>
                  <a:pt x="9522631" y="423695"/>
                  <a:pt x="9513869" y="707886"/>
                </a:cubicBezTo>
                <a:cubicBezTo>
                  <a:pt x="7780979" y="562026"/>
                  <a:pt x="1988860" y="629562"/>
                  <a:pt x="0" y="707886"/>
                </a:cubicBezTo>
                <a:cubicBezTo>
                  <a:pt x="62918" y="356284"/>
                  <a:pt x="-6891" y="345692"/>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Nhào</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bột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giúp men nở thấm đều vào bột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AFDBA029-369E-67AA-DE18-B9DE3F820210}"/>
              </a:ext>
            </a:extLst>
          </p:cNvPr>
          <p:cNvSpPr/>
          <p:nvPr/>
        </p:nvSpPr>
        <p:spPr>
          <a:xfrm>
            <a:off x="978178" y="1388436"/>
            <a:ext cx="1119009" cy="5842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Text Box 17">
            <a:extLst>
              <a:ext uri="{FF2B5EF4-FFF2-40B4-BE49-F238E27FC236}">
                <a16:creationId xmlns:a16="http://schemas.microsoft.com/office/drawing/2014/main" id="{7C27AA3D-0435-9010-D804-732FAD312DFA}"/>
              </a:ext>
            </a:extLst>
          </p:cNvPr>
          <p:cNvSpPr txBox="1">
            <a:spLocks noChangeArrowheads="1"/>
          </p:cNvSpPr>
          <p:nvPr/>
        </p:nvSpPr>
        <p:spPr bwMode="auto">
          <a:xfrm>
            <a:off x="1028753" y="2853532"/>
            <a:ext cx="10159805" cy="132343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Vì</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sao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phải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ủ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bột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khoảng</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30-40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phút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với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khăn</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ẩm</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56F5119-57C1-E124-F4BF-C7070D0EBD76}"/>
              </a:ext>
            </a:extLst>
          </p:cNvPr>
          <p:cNvSpPr txBox="1"/>
          <p:nvPr/>
        </p:nvSpPr>
        <p:spPr>
          <a:xfrm>
            <a:off x="1582221" y="5040693"/>
            <a:ext cx="9698804" cy="1077218"/>
          </a:xfrm>
          <a:custGeom>
            <a:avLst/>
            <a:gdLst>
              <a:gd name="connsiteX0" fmla="*/ 0 w 9698804"/>
              <a:gd name="connsiteY0" fmla="*/ 0 h 1077218"/>
              <a:gd name="connsiteX1" fmla="*/ 9698804 w 9698804"/>
              <a:gd name="connsiteY1" fmla="*/ 0 h 1077218"/>
              <a:gd name="connsiteX2" fmla="*/ 9698804 w 9698804"/>
              <a:gd name="connsiteY2" fmla="*/ 1077218 h 1077218"/>
              <a:gd name="connsiteX3" fmla="*/ 0 w 9698804"/>
              <a:gd name="connsiteY3" fmla="*/ 1077218 h 1077218"/>
              <a:gd name="connsiteX4" fmla="*/ 0 w 9698804"/>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8804" h="1077218" fill="none" extrusionOk="0">
                <a:moveTo>
                  <a:pt x="0" y="0"/>
                </a:moveTo>
                <a:cubicBezTo>
                  <a:pt x="2174865" y="5222"/>
                  <a:pt x="6081687" y="24918"/>
                  <a:pt x="9698804" y="0"/>
                </a:cubicBezTo>
                <a:cubicBezTo>
                  <a:pt x="9736666" y="476103"/>
                  <a:pt x="9640201" y="631043"/>
                  <a:pt x="9698804" y="1077218"/>
                </a:cubicBezTo>
                <a:cubicBezTo>
                  <a:pt x="7016209" y="912457"/>
                  <a:pt x="2286726" y="1195368"/>
                  <a:pt x="0" y="1077218"/>
                </a:cubicBezTo>
                <a:cubicBezTo>
                  <a:pt x="-64117" y="630482"/>
                  <a:pt x="88888" y="487727"/>
                  <a:pt x="0" y="0"/>
                </a:cubicBezTo>
                <a:close/>
              </a:path>
              <a:path w="9698804" h="1077218" stroke="0" extrusionOk="0">
                <a:moveTo>
                  <a:pt x="0" y="0"/>
                </a:moveTo>
                <a:cubicBezTo>
                  <a:pt x="2495398" y="11849"/>
                  <a:pt x="8169965" y="-161459"/>
                  <a:pt x="9698804" y="0"/>
                </a:cubicBezTo>
                <a:cubicBezTo>
                  <a:pt x="9750839" y="144312"/>
                  <a:pt x="9790947" y="673209"/>
                  <a:pt x="9698804" y="1077218"/>
                </a:cubicBezTo>
                <a:cubicBezTo>
                  <a:pt x="6311792" y="931358"/>
                  <a:pt x="4678667" y="998894"/>
                  <a:pt x="0" y="1077218"/>
                </a:cubicBezTo>
                <a:cubicBezTo>
                  <a:pt x="7265" y="907874"/>
                  <a:pt x="-51671" y="21952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Để đảm bảo bột không bị khô, có th</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ờ</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i gian giúp men nở phát huy tác dụng làm bột có độ mềm, xốp.</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9E58A629-B228-4C8D-ADDC-88E9A112E4CA}"/>
              </a:ext>
            </a:extLst>
          </p:cNvPr>
          <p:cNvSpPr/>
          <p:nvPr/>
        </p:nvSpPr>
        <p:spPr>
          <a:xfrm>
            <a:off x="916533" y="4172733"/>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948018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
                                        </p:tgtEl>
                                        <p:attrNameLst>
                                          <p:attrName>style.visibility</p:attrName>
                                        </p:attrNameLst>
                                      </p:cBhvr>
                                      <p:to>
                                        <p:strVal val="visible"/>
                                      </p:to>
                                    </p:set>
                                    <p:anim calcmode="discrete" valueType="clr">
                                      <p:cBhvr override="childStyle">
                                        <p:cTn id="24"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
                                        </p:tgtEl>
                                        <p:attrNameLst>
                                          <p:attrName>fillcolor</p:attrName>
                                        </p:attrNameLst>
                                      </p:cBhvr>
                                      <p:tavLst>
                                        <p:tav tm="0">
                                          <p:val>
                                            <p:clrVal>
                                              <a:schemeClr val="accent2"/>
                                            </p:clrVal>
                                          </p:val>
                                        </p:tav>
                                        <p:tav tm="50000">
                                          <p:val>
                                            <p:clrVal>
                                              <a:schemeClr val="hlink"/>
                                            </p:clrVal>
                                          </p:val>
                                        </p:tav>
                                      </p:tavLst>
                                    </p:anim>
                                    <p:set>
                                      <p:cBhvr>
                                        <p:cTn id="26" dur="80"/>
                                        <p:tgtEl>
                                          <p:spTgt spid="2"/>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 grpId="0" animBg="1"/>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0BB9EE-AB8D-887C-6054-D83E2749B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774" y="549312"/>
            <a:ext cx="8822976" cy="4290317"/>
          </a:xfrm>
          <a:prstGeom prst="rect">
            <a:avLst/>
          </a:prstGeom>
        </p:spPr>
      </p:pic>
      <p:sp>
        <p:nvSpPr>
          <p:cNvPr id="7" name="TextBox 6">
            <a:extLst>
              <a:ext uri="{FF2B5EF4-FFF2-40B4-BE49-F238E27FC236}">
                <a16:creationId xmlns:a16="http://schemas.microsoft.com/office/drawing/2014/main" id="{1F783F10-0FF3-CB03-820F-504930E65428}"/>
              </a:ext>
            </a:extLst>
          </p:cNvPr>
          <p:cNvSpPr txBox="1"/>
          <p:nvPr/>
        </p:nvSpPr>
        <p:spPr>
          <a:xfrm>
            <a:off x="2207941" y="1762684"/>
            <a:ext cx="6411952" cy="19389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Hoạt động </a:t>
            </a:r>
            <a:r>
              <a:rPr kumimoji="0" lang="en-US"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3</a:t>
            </a:r>
            <a:r>
              <a:rPr kumimoji="0" lang="vi-VN"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6000" b="1" i="0" u="none" strike="noStrike" kern="1200" cap="none" spc="0" normalizeH="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hành</a:t>
            </a:r>
            <a:endParaRPr kumimoji="0" lang="en-US" sz="60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red and white mushrooms with white dots&#10;&#10;Description automatically generated">
            <a:extLst>
              <a:ext uri="{FF2B5EF4-FFF2-40B4-BE49-F238E27FC236}">
                <a16:creationId xmlns:a16="http://schemas.microsoft.com/office/drawing/2014/main" id="{97235F17-C802-C8BF-2D63-F801617C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4" y="3814401"/>
            <a:ext cx="2993795" cy="3043599"/>
          </a:xfrm>
          <a:prstGeom prst="rect">
            <a:avLst/>
          </a:prstGeom>
        </p:spPr>
      </p:pic>
    </p:spTree>
    <p:extLst>
      <p:ext uri="{BB962C8B-B14F-4D97-AF65-F5344CB8AC3E}">
        <p14:creationId xmlns:p14="http://schemas.microsoft.com/office/powerpoint/2010/main" val="2519212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917439" y="2752530"/>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639402" y="2427514"/>
            <a:ext cx="2376337" cy="4229879"/>
          </a:xfrm>
          <a:prstGeom prst="rect">
            <a:avLst/>
          </a:prstGeom>
        </p:spPr>
      </p:pic>
      <p:grpSp>
        <p:nvGrpSpPr>
          <p:cNvPr id="8" name="Group 7">
            <a:extLst>
              <a:ext uri="{FF2B5EF4-FFF2-40B4-BE49-F238E27FC236}">
                <a16:creationId xmlns:a16="http://schemas.microsoft.com/office/drawing/2014/main" id="{8AF10E19-FBB9-47FD-AC62-302EE69CF74F}"/>
              </a:ext>
            </a:extLst>
          </p:cNvPr>
          <p:cNvGrpSpPr/>
          <p:nvPr/>
        </p:nvGrpSpPr>
        <p:grpSpPr>
          <a:xfrm>
            <a:off x="2856216" y="302818"/>
            <a:ext cx="6678201" cy="1957498"/>
            <a:chOff x="437263" y="445235"/>
            <a:chExt cx="4971839" cy="2366916"/>
          </a:xfrm>
        </p:grpSpPr>
        <p:pic>
          <p:nvPicPr>
            <p:cNvPr id="9" name="Picture 8">
              <a:extLst>
                <a:ext uri="{FF2B5EF4-FFF2-40B4-BE49-F238E27FC236}">
                  <a16:creationId xmlns:a16="http://schemas.microsoft.com/office/drawing/2014/main" id="{A1FEBBF7-924F-4A2B-BCF3-B0168B7EC2E5}"/>
                </a:ext>
              </a:extLst>
            </p:cNvPr>
            <p:cNvPicPr>
              <a:picLocks noChangeAspect="1"/>
            </p:cNvPicPr>
            <p:nvPr/>
          </p:nvPicPr>
          <p:blipFill>
            <a:blip r:embed="rId6"/>
            <a:stretch>
              <a:fillRect/>
            </a:stretch>
          </p:blipFill>
          <p:spPr>
            <a:xfrm rot="175581">
              <a:off x="437263" y="445235"/>
              <a:ext cx="4971839" cy="2366916"/>
            </a:xfrm>
            <a:prstGeom prst="rect">
              <a:avLst/>
            </a:prstGeom>
          </p:spPr>
        </p:pic>
        <p:sp>
          <p:nvSpPr>
            <p:cNvPr id="10" name="TextBox 9">
              <a:extLst>
                <a:ext uri="{FF2B5EF4-FFF2-40B4-BE49-F238E27FC236}">
                  <a16:creationId xmlns:a16="http://schemas.microsoft.com/office/drawing/2014/main" id="{29D5B383-EB38-4AB3-9453-1E9710E0E149}"/>
                </a:ext>
              </a:extLst>
            </p:cNvPr>
            <p:cNvSpPr txBox="1"/>
            <p:nvPr/>
          </p:nvSpPr>
          <p:spPr>
            <a:xfrm>
              <a:off x="733077" y="702004"/>
              <a:ext cx="4349615" cy="1217562"/>
            </a:xfrm>
            <a:prstGeom prst="rect">
              <a:avLst/>
            </a:prstGeom>
            <a:noFill/>
          </p:spPr>
          <p:txBody>
            <a:bodyPr wrap="square" lIns="0" tIns="0" rIns="0" bIns="0" rtlCol="0">
              <a:spAutoFit/>
            </a:bodyPr>
            <a:lstStyle/>
            <a:p>
              <a:pPr algn="ctr" defTabSz="1219170">
                <a:buClr>
                  <a:srgbClr val="000000"/>
                </a:buClr>
              </a:pP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Thực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hành</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từ</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p>
            <a:p>
              <a:pPr algn="ctr" defTabSz="1219170">
                <a:buClr>
                  <a:srgbClr val="000000"/>
                </a:buClr>
              </a:pP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bước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1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đến</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bước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3</a:t>
              </a:r>
            </a:p>
          </p:txBody>
        </p:sp>
      </p:grpSp>
      <p:pic>
        <p:nvPicPr>
          <p:cNvPr id="12" name="Picture 11">
            <a:extLst>
              <a:ext uri="{FF2B5EF4-FFF2-40B4-BE49-F238E27FC236}">
                <a16:creationId xmlns:a16="http://schemas.microsoft.com/office/drawing/2014/main" id="{C643D2D9-3968-0D92-5A43-CF6D45DBAA58}"/>
              </a:ext>
            </a:extLst>
          </p:cNvPr>
          <p:cNvPicPr>
            <a:picLocks noChangeAspect="1"/>
          </p:cNvPicPr>
          <p:nvPr/>
        </p:nvPicPr>
        <p:blipFill>
          <a:blip r:embed="rId7"/>
          <a:stretch>
            <a:fillRect/>
          </a:stretch>
        </p:blipFill>
        <p:spPr>
          <a:xfrm>
            <a:off x="2912081" y="2707454"/>
            <a:ext cx="7040523" cy="3600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877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rPr>
              <a:t>1. </a:t>
            </a:r>
            <a:r>
              <a:rPr kumimoji="0" lang="vi-VN" alt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rPr>
              <a:t>Nấm men có tác dụng gì trong quy trình làm bánh mì nêu trên?</a:t>
            </a:r>
            <a:endParaRPr kumimoji="0" 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endParaRPr>
          </a:p>
        </p:txBody>
      </p:sp>
      <p:sp>
        <p:nvSpPr>
          <p:cNvPr id="10" name="Oval Callout 9"/>
          <p:cNvSpPr/>
          <p:nvPr/>
        </p:nvSpPr>
        <p:spPr>
          <a:xfrm>
            <a:off x="2383603" y="3092521"/>
            <a:ext cx="7299035" cy="2554981"/>
          </a:xfrm>
          <a:prstGeom prst="wedgeEllipseCallout">
            <a:avLst>
              <a:gd name="adj1" fmla="val 53020"/>
              <a:gd name="adj2" fmla="val -30764"/>
            </a:avLst>
          </a:prstGeom>
          <a:solidFill>
            <a:schemeClr val="accent1"/>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Nấm men có vai trò lên men tinh bột trong bột m</a:t>
            </a:r>
            <a:r>
              <a:rPr kumimoji="0" lang="en-US"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ì</a:t>
            </a: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 tạo ra khí các-bô-níc giúp làm nở bánh mì.</a:t>
            </a:r>
            <a:endPar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336424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defTabSz="1219170">
              <a:buClr>
                <a:srgbClr val="000000"/>
              </a:buClr>
            </a:pPr>
            <a:r>
              <a:rPr lang="en-US" altLang="en-US" sz="4000" b="1" kern="0" dirty="0">
                <a:solidFill>
                  <a:srgbClr val="FFFFFF"/>
                </a:solidFill>
                <a:latin typeface="Cambria" panose="02040503050406030204" pitchFamily="18" charset="0"/>
                <a:ea typeface="Cambria" panose="02040503050406030204" pitchFamily="18" charset="0"/>
                <a:cs typeface="Baloo 2" pitchFamily="2" charset="0"/>
                <a:sym typeface="Arial"/>
              </a:rPr>
              <a:t>2. </a:t>
            </a:r>
            <a:r>
              <a:rPr lang="vi-VN" altLang="en-US" sz="4000" b="1" kern="0" dirty="0">
                <a:solidFill>
                  <a:srgbClr val="FFFFFF"/>
                </a:solidFill>
                <a:latin typeface="Cambria" panose="02040503050406030204" pitchFamily="18" charset="0"/>
                <a:ea typeface="Cambria" panose="02040503050406030204" pitchFamily="18" charset="0"/>
                <a:cs typeface="Baloo 2" pitchFamily="2" charset="0"/>
                <a:sym typeface="Arial"/>
              </a:rPr>
              <a:t>Giai đoạn ủ ở bước 3 có tác dụng gì?</a:t>
            </a:r>
            <a:endParaRPr lang="en-US" sz="4000" b="1" kern="0" dirty="0">
              <a:solidFill>
                <a:srgbClr val="FFFFFF"/>
              </a:solidFill>
              <a:latin typeface="Cambria" panose="02040503050406030204" pitchFamily="18" charset="0"/>
              <a:ea typeface="Cambria" panose="02040503050406030204" pitchFamily="18" charset="0"/>
              <a:cs typeface="Baloo 2" pitchFamily="2" charset="0"/>
              <a:sym typeface="Arial"/>
            </a:endParaRPr>
          </a:p>
        </p:txBody>
      </p:sp>
      <p:sp>
        <p:nvSpPr>
          <p:cNvPr id="10" name="Oval Callout 9"/>
          <p:cNvSpPr/>
          <p:nvPr/>
        </p:nvSpPr>
        <p:spPr>
          <a:xfrm>
            <a:off x="1325367" y="3986373"/>
            <a:ext cx="8480562" cy="2246756"/>
          </a:xfrm>
          <a:prstGeom prst="wedgeEllipseCallout">
            <a:avLst>
              <a:gd name="adj1" fmla="val 53020"/>
              <a:gd name="adj2" fmla="val -30764"/>
            </a:avLst>
          </a:prstGeom>
          <a:solidFill>
            <a:schemeClr val="accent1"/>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pPr>
            <a:r>
              <a:rPr lang="vi-VN" altLang="en-US" sz="3200" b="1" kern="0" dirty="0">
                <a:solidFill>
                  <a:srgbClr val="002060"/>
                </a:solidFill>
                <a:latin typeface="Cambria" panose="02040503050406030204" pitchFamily="18" charset="0"/>
                <a:ea typeface="Cambria" panose="02040503050406030204" pitchFamily="18" charset="0"/>
                <a:cs typeface="Baloo 2" pitchFamily="2" charset="0"/>
                <a:sym typeface="Arial"/>
              </a:rPr>
              <a:t>Giai đoạn ủ ở bước 3 có tác dụng tạo điều kiện thuận lợi cho cho nấm men hoạt động và lên men có chất bột đường.</a:t>
            </a:r>
            <a:endParaRPr lang="en-US" sz="3200" b="1" kern="0" dirty="0">
              <a:solidFill>
                <a:srgbClr val="002060"/>
              </a:solidFill>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10662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lvl="0" algn="ctr" defTabSz="1219170">
              <a:buClr>
                <a:srgbClr val="000000"/>
              </a:buClr>
            </a:pP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3.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Nêu</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tên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các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sản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phẩm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trong</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hình</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6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và</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cho</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biết</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vai</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trò</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của</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nấm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men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trong</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việc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tạo</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ra</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các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sản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phẩm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đó</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a:t>
            </a:r>
            <a:endParaRPr kumimoji="0" lang="en-US" sz="32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endParaRPr>
          </a:p>
        </p:txBody>
      </p:sp>
      <p:pic>
        <p:nvPicPr>
          <p:cNvPr id="6" name="Picture 5">
            <a:extLst>
              <a:ext uri="{FF2B5EF4-FFF2-40B4-BE49-F238E27FC236}">
                <a16:creationId xmlns:a16="http://schemas.microsoft.com/office/drawing/2014/main" id="{C2B98007-1AC5-C192-D654-9F2A7AEF54EF}"/>
              </a:ext>
            </a:extLst>
          </p:cNvPr>
          <p:cNvPicPr>
            <a:picLocks noChangeAspect="1"/>
          </p:cNvPicPr>
          <p:nvPr/>
        </p:nvPicPr>
        <p:blipFill>
          <a:blip r:embed="rId6"/>
          <a:stretch>
            <a:fillRect/>
          </a:stretch>
        </p:blipFill>
        <p:spPr>
          <a:xfrm>
            <a:off x="2661702" y="2421491"/>
            <a:ext cx="7115175"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a:extLst>
              <a:ext uri="{FF2B5EF4-FFF2-40B4-BE49-F238E27FC236}">
                <a16:creationId xmlns:a16="http://schemas.microsoft.com/office/drawing/2014/main" id="{5EF87EC8-5A2B-4F11-AB14-EE0693DF9BE4}"/>
              </a:ext>
            </a:extLst>
          </p:cNvPr>
          <p:cNvGrpSpPr/>
          <p:nvPr/>
        </p:nvGrpSpPr>
        <p:grpSpPr>
          <a:xfrm>
            <a:off x="2167847" y="5578868"/>
            <a:ext cx="8178230" cy="861659"/>
            <a:chOff x="1930387" y="277453"/>
            <a:chExt cx="7082984" cy="645989"/>
          </a:xfrm>
        </p:grpSpPr>
        <p:sp>
          <p:nvSpPr>
            <p:cNvPr id="8" name="Rectangle: Rounded Corners 14">
              <a:extLst>
                <a:ext uri="{FF2B5EF4-FFF2-40B4-BE49-F238E27FC236}">
                  <a16:creationId xmlns:a16="http://schemas.microsoft.com/office/drawing/2014/main" id="{0C50796F-F711-2694-F3FA-B1A4AFE734A3}"/>
                </a:ext>
              </a:extLst>
            </p:cNvPr>
            <p:cNvSpPr/>
            <p:nvPr/>
          </p:nvSpPr>
          <p:spPr>
            <a:xfrm>
              <a:off x="1930387" y="298622"/>
              <a:ext cx="7082984" cy="624820"/>
            </a:xfrm>
            <a:prstGeom prst="roundRect">
              <a:avLst>
                <a:gd name="adj" fmla="val 3590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1" name="Text Box 62">
              <a:extLst>
                <a:ext uri="{FF2B5EF4-FFF2-40B4-BE49-F238E27FC236}">
                  <a16:creationId xmlns:a16="http://schemas.microsoft.com/office/drawing/2014/main" id="{7D864F8C-355C-3E8E-3855-26F5DEE8C49A}"/>
                </a:ext>
              </a:extLst>
            </p:cNvPr>
            <p:cNvSpPr txBox="1">
              <a:spLocks noChangeArrowheads="1"/>
            </p:cNvSpPr>
            <p:nvPr/>
          </p:nvSpPr>
          <p:spPr bwMode="auto">
            <a:xfrm>
              <a:off x="2222857" y="277453"/>
              <a:ext cx="6197133" cy="62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spcAft>
                  <a:spcPts val="0"/>
                </a:spcAft>
              </a:pPr>
              <a:r>
                <a:rPr lang="nl-NL" sz="2400" b="1" dirty="0">
                  <a:solidFill>
                    <a:srgbClr val="FF0000"/>
                  </a:solidFill>
                  <a:effectLst/>
                  <a:latin typeface="Cambria" panose="02040503050406030204" pitchFamily="18" charset="0"/>
                  <a:ea typeface="Cambria" panose="02040503050406030204" pitchFamily="18" charset="0"/>
                </a:rPr>
                <a:t>Nấm men hoạt động chủ yếu là lên men các chất bộ đường, giúp tạo ra các sản phẩm có giá trị cao.</a:t>
              </a:r>
              <a:endParaRPr lang="en-US" sz="24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3908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07" y="0"/>
            <a:ext cx="12209107" cy="6858000"/>
          </a:xfrm>
          <a:prstGeom prst="rect">
            <a:avLst/>
          </a:prstGeom>
        </p:spPr>
      </p:pic>
      <p:grpSp>
        <p:nvGrpSpPr>
          <p:cNvPr id="14" name="Group 13"/>
          <p:cNvGrpSpPr/>
          <p:nvPr/>
        </p:nvGrpSpPr>
        <p:grpSpPr>
          <a:xfrm>
            <a:off x="1839075" y="1034920"/>
            <a:ext cx="3400746" cy="4788160"/>
            <a:chOff x="1539551" y="776190"/>
            <a:chExt cx="2705879" cy="3591120"/>
          </a:xfrm>
        </p:grpSpPr>
        <p:sp>
          <p:nvSpPr>
            <p:cNvPr id="7" name="Rounded Rectangle 6"/>
            <p:cNvSpPr/>
            <p:nvPr/>
          </p:nvSpPr>
          <p:spPr>
            <a:xfrm>
              <a:off x="1539551" y="776190"/>
              <a:ext cx="2705879" cy="359112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kern="0" dirty="0">
                <a:solidFill>
                  <a:srgbClr val="002060"/>
                </a:solidFill>
                <a:latin typeface="Baloo 2" pitchFamily="2" charset="0"/>
                <a:cs typeface="Baloo 2" pitchFamily="2" charset="0"/>
                <a:sym typeface="Arial"/>
              </a:endParaRPr>
            </a:p>
          </p:txBody>
        </p:sp>
        <p:sp>
          <p:nvSpPr>
            <p:cNvPr id="5" name="Rectangle 4"/>
            <p:cNvSpPr/>
            <p:nvPr/>
          </p:nvSpPr>
          <p:spPr>
            <a:xfrm>
              <a:off x="1697027" y="1132232"/>
              <a:ext cx="2390925" cy="2977739"/>
            </a:xfrm>
            <a:prstGeom prst="rect">
              <a:avLst/>
            </a:prstGeom>
          </p:spPr>
          <p:txBody>
            <a:bodyPr wrap="square">
              <a:spAutoFit/>
            </a:bodyPr>
            <a:lstStyle/>
            <a:p>
              <a:pPr algn="ctr" defTabSz="1219170">
                <a:buClr>
                  <a:srgbClr val="000000"/>
                </a:buClr>
              </a:pPr>
              <a:r>
                <a:rPr lang="vi-VN" altLang="en-US" sz="3600" kern="0" dirty="0">
                  <a:solidFill>
                    <a:srgbClr val="0070C0"/>
                  </a:solidFill>
                  <a:latin typeface="Cambria" panose="02040503050406030204" pitchFamily="18" charset="0"/>
                  <a:ea typeface="Cambria" panose="02040503050406030204" pitchFamily="18" charset="0"/>
                  <a:cs typeface="Baloo 2" pitchFamily="2" charset="0"/>
                  <a:sym typeface="Arial"/>
                </a:rPr>
                <a:t>Tìm hiểu và chia sẻ những ứng dụng khác của một số nấm men trong chế biến thực phẩm.</a:t>
              </a:r>
              <a:endParaRPr lang="en-US" sz="3600" kern="0" dirty="0">
                <a:solidFill>
                  <a:srgbClr val="0070C0"/>
                </a:solidFill>
                <a:latin typeface="Cambria" panose="02040503050406030204" pitchFamily="18" charset="0"/>
                <a:ea typeface="Cambria" panose="02040503050406030204" pitchFamily="18" charset="0"/>
                <a:cs typeface="Baloo 2" pitchFamily="2" charset="0"/>
                <a:sym typeface="Arial"/>
              </a:endParaRPr>
            </a:p>
          </p:txBody>
        </p:sp>
      </p:grpSp>
      <p:grpSp>
        <p:nvGrpSpPr>
          <p:cNvPr id="15" name="Group 14"/>
          <p:cNvGrpSpPr/>
          <p:nvPr/>
        </p:nvGrpSpPr>
        <p:grpSpPr>
          <a:xfrm>
            <a:off x="5445303" y="1034920"/>
            <a:ext cx="4785743" cy="4788159"/>
            <a:chOff x="4967405" y="776190"/>
            <a:chExt cx="2705879" cy="3591120"/>
          </a:xfrm>
        </p:grpSpPr>
        <p:sp>
          <p:nvSpPr>
            <p:cNvPr id="13" name="Rounded Rectangle 12"/>
            <p:cNvSpPr/>
            <p:nvPr/>
          </p:nvSpPr>
          <p:spPr>
            <a:xfrm>
              <a:off x="4967405" y="776190"/>
              <a:ext cx="2705879" cy="3591120"/>
            </a:xfrm>
            <a:prstGeom prst="round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kern="0" dirty="0">
                <a:solidFill>
                  <a:srgbClr val="002060"/>
                </a:solidFill>
                <a:latin typeface="Baloo 2" pitchFamily="2" charset="0"/>
                <a:cs typeface="Baloo 2" pitchFamily="2" charset="0"/>
                <a:sym typeface="Arial"/>
              </a:endParaRPr>
            </a:p>
          </p:txBody>
        </p:sp>
        <p:sp>
          <p:nvSpPr>
            <p:cNvPr id="12" name="Rectangle 11"/>
            <p:cNvSpPr/>
            <p:nvPr/>
          </p:nvSpPr>
          <p:spPr>
            <a:xfrm>
              <a:off x="5077084" y="1140724"/>
              <a:ext cx="2474902" cy="2654573"/>
            </a:xfrm>
            <a:prstGeom prst="rect">
              <a:avLst/>
            </a:prstGeom>
          </p:spPr>
          <p:txBody>
            <a:bodyPr wrap="square">
              <a:spAutoFit/>
            </a:bodyPr>
            <a:lstStyle/>
            <a:p>
              <a:pPr marL="457200" indent="-457200" algn="just" defTabSz="1219170">
                <a:buClr>
                  <a:srgbClr val="000000"/>
                </a:buClr>
                <a:buFont typeface="Arial" panose="020B0604020202020204" pitchFamily="34" charset="0"/>
                <a:buChar char="•"/>
              </a:pPr>
              <a:r>
                <a:rPr lang="vi-VN"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Nấm men được sử dụng để sản xuất đồ uống có cồn như bia, rượu</a:t>
              </a: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a:p>
              <a:pPr marL="457200" indent="-457200" algn="just" defTabSz="1219170">
                <a:buClr>
                  <a:srgbClr val="000000"/>
                </a:buClr>
                <a:buFont typeface="Arial" panose="020B0604020202020204" pitchFamily="34" charset="0"/>
                <a:buChar char="•"/>
              </a:pP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T</a:t>
              </a:r>
              <a:r>
                <a:rPr lang="vi-VN"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ạo chất men trong làm bánh</a:t>
              </a: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a:p>
              <a:pPr marL="457200" indent="-457200" algn="just" defTabSz="1219170">
                <a:buClr>
                  <a:srgbClr val="000000"/>
                </a:buClr>
                <a:buFont typeface="Arial" panose="020B0604020202020204" pitchFamily="34" charset="0"/>
                <a:buChar char="•"/>
              </a:pPr>
              <a:r>
                <a:rPr 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p:txBody>
        </p:sp>
      </p:grpSp>
      <p:pic>
        <p:nvPicPr>
          <p:cNvPr id="11"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6789" y="-375277"/>
            <a:ext cx="3532872" cy="1736892"/>
          </a:xfrm>
          <a:prstGeom prst="rect">
            <a:avLst/>
          </a:prstGeom>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a:off x="-156873" y="2601634"/>
            <a:ext cx="2419576" cy="4105471"/>
          </a:xfrm>
          <a:prstGeom prst="rect">
            <a:avLst/>
          </a:prstGeom>
        </p:spPr>
      </p:pic>
      <p:pic>
        <p:nvPicPr>
          <p:cNvPr id="4" name="Picture 3"/>
          <p:cNvPicPr>
            <a:picLocks noChangeAspect="1"/>
          </p:cNvPicPr>
          <p:nvPr/>
        </p:nvPicPr>
        <p:blipFill rotWithShape="1">
          <a:blip r:embed="rId7">
            <a:extLst>
              <a:ext uri="{BEBA8EAE-BF5A-486C-A8C5-ECC9F3942E4B}">
                <a14:imgProps xmlns:a14="http://schemas.microsoft.com/office/drawing/2010/main">
                  <a14:imgLayer r:embed="rId6">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flipH="1">
            <a:off x="9938128" y="2539429"/>
            <a:ext cx="2376337" cy="4229879"/>
          </a:xfrm>
          <a:prstGeom prst="rect">
            <a:avLst/>
          </a:prstGeom>
        </p:spPr>
      </p:pic>
    </p:spTree>
    <p:extLst>
      <p:ext uri="{BB962C8B-B14F-4D97-AF65-F5344CB8AC3E}">
        <p14:creationId xmlns:p14="http://schemas.microsoft.com/office/powerpoint/2010/main" val="14843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722DF0AD-9BCD-13B8-6ED3-692253171ED1}"/>
              </a:ext>
            </a:extLst>
          </p:cNvPr>
          <p:cNvPicPr>
            <a:picLocks noChangeAspect="1"/>
          </p:cNvPicPr>
          <p:nvPr/>
        </p:nvPicPr>
        <p:blipFill>
          <a:blip r:embed="rId4"/>
          <a:stretch>
            <a:fillRect/>
          </a:stretch>
        </p:blipFill>
        <p:spPr>
          <a:xfrm>
            <a:off x="2993249" y="1525657"/>
            <a:ext cx="6712278" cy="4115157"/>
          </a:xfrm>
          <a:prstGeom prst="rect">
            <a:avLst/>
          </a:prstGeom>
        </p:spPr>
      </p:pic>
      <p:pic>
        <p:nvPicPr>
          <p:cNvPr id="4" name="NAM">
            <a:extLst>
              <a:ext uri="{FF2B5EF4-FFF2-40B4-BE49-F238E27FC236}">
                <a16:creationId xmlns:a16="http://schemas.microsoft.com/office/drawing/2014/main" id="{85CEE55A-E630-B898-7A64-DCFF62EAA1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spTree>
    <p:extLst>
      <p:ext uri="{BB962C8B-B14F-4D97-AF65-F5344CB8AC3E}">
        <p14:creationId xmlns:p14="http://schemas.microsoft.com/office/powerpoint/2010/main" val="1254411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70EED949-7E89-B349-7670-A8BCBC57BDA2}"/>
              </a:ext>
            </a:extLst>
          </p:cNvPr>
          <p:cNvGrpSpPr/>
          <p:nvPr/>
        </p:nvGrpSpPr>
        <p:grpSpPr>
          <a:xfrm>
            <a:off x="284341" y="260363"/>
            <a:ext cx="4173124" cy="980933"/>
            <a:chOff x="5569152" y="4815954"/>
            <a:chExt cx="3712040" cy="980933"/>
          </a:xfrm>
        </p:grpSpPr>
        <p:grpSp>
          <p:nvGrpSpPr>
            <p:cNvPr id="14" name="Group 13">
              <a:extLst>
                <a:ext uri="{FF2B5EF4-FFF2-40B4-BE49-F238E27FC236}">
                  <a16:creationId xmlns:a16="http://schemas.microsoft.com/office/drawing/2014/main" id="{683B51C1-6A9F-E9F2-5C5E-9B53B569F802}"/>
                </a:ext>
              </a:extLst>
            </p:cNvPr>
            <p:cNvGrpSpPr/>
            <p:nvPr/>
          </p:nvGrpSpPr>
          <p:grpSpPr>
            <a:xfrm>
              <a:off x="5569152" y="4815954"/>
              <a:ext cx="3438370" cy="980933"/>
              <a:chOff x="7698203" y="4402256"/>
              <a:chExt cx="3192710" cy="980933"/>
            </a:xfrm>
          </p:grpSpPr>
          <p:sp>
            <p:nvSpPr>
              <p:cNvPr id="16" name="Flowchart: Manual Input 15">
                <a:extLst>
                  <a:ext uri="{FF2B5EF4-FFF2-40B4-BE49-F238E27FC236}">
                    <a16:creationId xmlns:a16="http://schemas.microsoft.com/office/drawing/2014/main" id="{C3522872-0431-FA21-B962-0170606D670C}"/>
                  </a:ext>
                </a:extLst>
              </p:cNvPr>
              <p:cNvSpPr/>
              <p:nvPr/>
            </p:nvSpPr>
            <p:spPr>
              <a:xfrm>
                <a:off x="7970293" y="4685092"/>
                <a:ext cx="2920620" cy="631847"/>
              </a:xfrm>
              <a:prstGeom prst="flowChartManualIn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83D06BE3-695C-66C3-E0A4-3739C5C29D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15" name="TextBox 14">
              <a:extLst>
                <a:ext uri="{FF2B5EF4-FFF2-40B4-BE49-F238E27FC236}">
                  <a16:creationId xmlns:a16="http://schemas.microsoft.com/office/drawing/2014/main" id="{2E5F1068-9FBC-1A61-E44B-C006323BF31D}"/>
                </a:ext>
              </a:extLst>
            </p:cNvPr>
            <p:cNvSpPr txBox="1"/>
            <p:nvPr/>
          </p:nvSpPr>
          <p:spPr>
            <a:xfrm>
              <a:off x="6258212" y="5070296"/>
              <a:ext cx="302298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b="1" dirty="0" err="1">
                  <a:solidFill>
                    <a:prstClr val="black"/>
                  </a:solidFill>
                  <a:latin typeface="Cambria" panose="02040503050406030204" pitchFamily="18" charset="0"/>
                  <a:ea typeface="Cambria" panose="02040503050406030204" pitchFamily="18" charset="0"/>
                </a:rPr>
                <a:t>đã</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học</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8" name="TextBox 17">
            <a:extLst>
              <a:ext uri="{FF2B5EF4-FFF2-40B4-BE49-F238E27FC236}">
                <a16:creationId xmlns:a16="http://schemas.microsoft.com/office/drawing/2014/main" id="{591BEAF2-20D5-D3BB-0662-06B859229FC2}"/>
              </a:ext>
            </a:extLst>
          </p:cNvPr>
          <p:cNvSpPr txBox="1"/>
          <p:nvPr/>
        </p:nvSpPr>
        <p:spPr>
          <a:xfrm>
            <a:off x="503792" y="1621775"/>
            <a:ext cx="10879973" cy="3111108"/>
          </a:xfrm>
          <a:prstGeom prst="rect">
            <a:avLst/>
          </a:prstGeom>
          <a:noFill/>
        </p:spPr>
        <p:txBody>
          <a:bodyPr wrap="square" rtlCol="0">
            <a:spAutoFit/>
          </a:bodyPr>
          <a:lstStyle/>
          <a:p>
            <a:pPr marL="457200" lvl="0" indent="-457200" algn="just">
              <a:spcAft>
                <a:spcPts val="500"/>
              </a:spcAf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Một số nấm được dùng làm thức ăn có hình dạng, màu sắc khác nhau. Ví dụ: nấm hương, mộc nhĩ, nấm sò, nấm kim châm....</a:t>
            </a:r>
          </a:p>
          <a:p>
            <a:pPr marL="457200" lvl="0" indent="-457200" algn="just">
              <a:spcAft>
                <a:spcPts val="500"/>
              </a:spcAf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Nấm men được ứng dụng rộng rãi trong chế biến thực phẩm nhằm tạo ra các sản phẩm lên men như bánh mì, rượu, bia,...</a:t>
            </a:r>
          </a:p>
        </p:txBody>
      </p:sp>
    </p:spTree>
    <p:extLst>
      <p:ext uri="{BB962C8B-B14F-4D97-AF65-F5344CB8AC3E}">
        <p14:creationId xmlns:p14="http://schemas.microsoft.com/office/powerpoint/2010/main" val="2093787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pic>
        <p:nvPicPr>
          <p:cNvPr id="241" name="Picture 2">
            <a:extLst>
              <a:ext uri="{FF2B5EF4-FFF2-40B4-BE49-F238E27FC236}">
                <a16:creationId xmlns:a16="http://schemas.microsoft.com/office/drawing/2014/main" id="{A1616732-960A-405A-A1C7-5452559EC9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915883">
            <a:off x="-614213" y="3881797"/>
            <a:ext cx="2596065" cy="4114800"/>
          </a:xfrm>
          <a:prstGeom prst="rect">
            <a:avLst/>
          </a:prstGeom>
        </p:spPr>
      </p:pic>
      <p:grpSp>
        <p:nvGrpSpPr>
          <p:cNvPr id="6426" name="Google Shape;6426;p41"/>
          <p:cNvGrpSpPr/>
          <p:nvPr/>
        </p:nvGrpSpPr>
        <p:grpSpPr>
          <a:xfrm>
            <a:off x="9488068" y="3852134"/>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479" name="Google Shape;6479;p41"/>
          <p:cNvGrpSpPr/>
          <p:nvPr/>
        </p:nvGrpSpPr>
        <p:grpSpPr>
          <a:xfrm>
            <a:off x="851201" y="3718252"/>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7" name="Google Shape;8597;p62">
            <a:extLst>
              <a:ext uri="{FF2B5EF4-FFF2-40B4-BE49-F238E27FC236}">
                <a16:creationId xmlns:a16="http://schemas.microsoft.com/office/drawing/2014/main" id="{56154CE8-99D1-405A-A7E3-D73482E8A2F0}"/>
              </a:ext>
            </a:extLst>
          </p:cNvPr>
          <p:cNvGrpSpPr/>
          <p:nvPr/>
        </p:nvGrpSpPr>
        <p:grpSpPr>
          <a:xfrm flipH="1">
            <a:off x="366275" y="503128"/>
            <a:ext cx="1373125" cy="987675"/>
            <a:chOff x="5785950" y="1653700"/>
            <a:chExt cx="1373125" cy="987675"/>
          </a:xfrm>
        </p:grpSpPr>
        <p:grpSp>
          <p:nvGrpSpPr>
            <p:cNvPr id="148" name="Google Shape;8598;p62">
              <a:extLst>
                <a:ext uri="{FF2B5EF4-FFF2-40B4-BE49-F238E27FC236}">
                  <a16:creationId xmlns:a16="http://schemas.microsoft.com/office/drawing/2014/main" id="{E6EEE3C7-F14A-4ED6-A6D6-EBBB8008FD67}"/>
                </a:ext>
              </a:extLst>
            </p:cNvPr>
            <p:cNvGrpSpPr/>
            <p:nvPr/>
          </p:nvGrpSpPr>
          <p:grpSpPr>
            <a:xfrm>
              <a:off x="5785950" y="1653700"/>
              <a:ext cx="1373125" cy="987675"/>
              <a:chOff x="5785950" y="1653700"/>
              <a:chExt cx="1373125" cy="987675"/>
            </a:xfrm>
          </p:grpSpPr>
          <p:sp>
            <p:nvSpPr>
              <p:cNvPr id="159" name="Google Shape;8599;p62">
                <a:extLst>
                  <a:ext uri="{FF2B5EF4-FFF2-40B4-BE49-F238E27FC236}">
                    <a16:creationId xmlns:a16="http://schemas.microsoft.com/office/drawing/2014/main" id="{95E1163A-4ED6-471E-834E-F9A388D5D91D}"/>
                  </a:ext>
                </a:extLst>
              </p:cNvPr>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0" name="Google Shape;8600;p62">
                <a:extLst>
                  <a:ext uri="{FF2B5EF4-FFF2-40B4-BE49-F238E27FC236}">
                    <a16:creationId xmlns:a16="http://schemas.microsoft.com/office/drawing/2014/main" id="{8D18E14A-59A9-468D-A6E2-40B796231002}"/>
                  </a:ext>
                </a:extLst>
              </p:cNvPr>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1" name="Google Shape;8601;p62">
                <a:extLst>
                  <a:ext uri="{FF2B5EF4-FFF2-40B4-BE49-F238E27FC236}">
                    <a16:creationId xmlns:a16="http://schemas.microsoft.com/office/drawing/2014/main" id="{0F95D77A-0166-40C6-9A4C-B74A97DA9BCA}"/>
                  </a:ext>
                </a:extLst>
              </p:cNvPr>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2" name="Google Shape;8602;p62">
                <a:extLst>
                  <a:ext uri="{FF2B5EF4-FFF2-40B4-BE49-F238E27FC236}">
                    <a16:creationId xmlns:a16="http://schemas.microsoft.com/office/drawing/2014/main" id="{4461D459-B535-4277-A0CA-198273AA894C}"/>
                  </a:ext>
                </a:extLst>
              </p:cNvPr>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163" name="Google Shape;8603;p62">
                <a:extLst>
                  <a:ext uri="{FF2B5EF4-FFF2-40B4-BE49-F238E27FC236}">
                    <a16:creationId xmlns:a16="http://schemas.microsoft.com/office/drawing/2014/main" id="{62DD048C-DA48-4964-AB68-EE8A974E667E}"/>
                  </a:ext>
                </a:extLst>
              </p:cNvPr>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4" name="Google Shape;8604;p62">
                <a:extLst>
                  <a:ext uri="{FF2B5EF4-FFF2-40B4-BE49-F238E27FC236}">
                    <a16:creationId xmlns:a16="http://schemas.microsoft.com/office/drawing/2014/main" id="{5F189F0F-6566-4970-97A1-2565188E94B3}"/>
                  </a:ext>
                </a:extLst>
              </p:cNvPr>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5" name="Google Shape;8605;p62">
                <a:extLst>
                  <a:ext uri="{FF2B5EF4-FFF2-40B4-BE49-F238E27FC236}">
                    <a16:creationId xmlns:a16="http://schemas.microsoft.com/office/drawing/2014/main" id="{A7B1AFAF-BBA6-4555-8143-8445DEB773F5}"/>
                  </a:ext>
                </a:extLst>
              </p:cNvPr>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6" name="Google Shape;8606;p62">
                <a:extLst>
                  <a:ext uri="{FF2B5EF4-FFF2-40B4-BE49-F238E27FC236}">
                    <a16:creationId xmlns:a16="http://schemas.microsoft.com/office/drawing/2014/main" id="{0DAE4246-8232-4D85-8300-E57DD5CD71D9}"/>
                  </a:ext>
                </a:extLst>
              </p:cNvPr>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7" name="Google Shape;8607;p62">
                <a:extLst>
                  <a:ext uri="{FF2B5EF4-FFF2-40B4-BE49-F238E27FC236}">
                    <a16:creationId xmlns:a16="http://schemas.microsoft.com/office/drawing/2014/main" id="{4E378F8B-6368-4A8E-BBB3-72B58D549AC3}"/>
                  </a:ext>
                </a:extLst>
              </p:cNvPr>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8" name="Google Shape;8608;p62">
                <a:extLst>
                  <a:ext uri="{FF2B5EF4-FFF2-40B4-BE49-F238E27FC236}">
                    <a16:creationId xmlns:a16="http://schemas.microsoft.com/office/drawing/2014/main" id="{954F744B-1444-4612-8CEB-486E0BBD22AF}"/>
                  </a:ext>
                </a:extLst>
              </p:cNvPr>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grpSp>
          <p:nvGrpSpPr>
            <p:cNvPr id="149" name="Google Shape;8609;p62">
              <a:extLst>
                <a:ext uri="{FF2B5EF4-FFF2-40B4-BE49-F238E27FC236}">
                  <a16:creationId xmlns:a16="http://schemas.microsoft.com/office/drawing/2014/main" id="{736D6FC4-CD8D-4B3A-8BC3-D1ACE2683C55}"/>
                </a:ext>
              </a:extLst>
            </p:cNvPr>
            <p:cNvGrpSpPr/>
            <p:nvPr/>
          </p:nvGrpSpPr>
          <p:grpSpPr>
            <a:xfrm>
              <a:off x="5891858" y="1901182"/>
              <a:ext cx="135420" cy="69561"/>
              <a:chOff x="2330525" y="2356200"/>
              <a:chExt cx="229525" cy="117900"/>
            </a:xfrm>
          </p:grpSpPr>
          <p:sp>
            <p:nvSpPr>
              <p:cNvPr id="151" name="Google Shape;8610;p62">
                <a:extLst>
                  <a:ext uri="{FF2B5EF4-FFF2-40B4-BE49-F238E27FC236}">
                    <a16:creationId xmlns:a16="http://schemas.microsoft.com/office/drawing/2014/main" id="{63413F0A-F864-4A29-A2A7-9D8814147EE4}"/>
                  </a:ext>
                </a:extLst>
              </p:cNvPr>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2" name="Google Shape;8611;p62">
                <a:extLst>
                  <a:ext uri="{FF2B5EF4-FFF2-40B4-BE49-F238E27FC236}">
                    <a16:creationId xmlns:a16="http://schemas.microsoft.com/office/drawing/2014/main" id="{757A7DF3-1CA9-4570-8C5C-B9C7C63F17F2}"/>
                  </a:ext>
                </a:extLst>
              </p:cNvPr>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3" name="Google Shape;8612;p62">
                <a:extLst>
                  <a:ext uri="{FF2B5EF4-FFF2-40B4-BE49-F238E27FC236}">
                    <a16:creationId xmlns:a16="http://schemas.microsoft.com/office/drawing/2014/main" id="{3B4414E8-DDD3-4408-B367-2B3BC6B45E7C}"/>
                  </a:ext>
                </a:extLst>
              </p:cNvPr>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4" name="Google Shape;8613;p62">
                <a:extLst>
                  <a:ext uri="{FF2B5EF4-FFF2-40B4-BE49-F238E27FC236}">
                    <a16:creationId xmlns:a16="http://schemas.microsoft.com/office/drawing/2014/main" id="{9C8C0A76-ECC6-4DB8-B6A7-F54FFC6B7E73}"/>
                  </a:ext>
                </a:extLst>
              </p:cNvPr>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5" name="Google Shape;8614;p62">
                <a:extLst>
                  <a:ext uri="{FF2B5EF4-FFF2-40B4-BE49-F238E27FC236}">
                    <a16:creationId xmlns:a16="http://schemas.microsoft.com/office/drawing/2014/main" id="{853AD4C0-88EB-474A-8CFC-5A47A8FBA728}"/>
                  </a:ext>
                </a:extLst>
              </p:cNvPr>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6" name="Google Shape;8615;p62">
                <a:extLst>
                  <a:ext uri="{FF2B5EF4-FFF2-40B4-BE49-F238E27FC236}">
                    <a16:creationId xmlns:a16="http://schemas.microsoft.com/office/drawing/2014/main" id="{1AA79924-22F0-415F-A0D0-0CFD0119D133}"/>
                  </a:ext>
                </a:extLst>
              </p:cNvPr>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7" name="Google Shape;8616;p62">
                <a:extLst>
                  <a:ext uri="{FF2B5EF4-FFF2-40B4-BE49-F238E27FC236}">
                    <a16:creationId xmlns:a16="http://schemas.microsoft.com/office/drawing/2014/main" id="{1C58DC0B-8CE6-4D81-B9BC-E190511E1450}"/>
                  </a:ext>
                </a:extLst>
              </p:cNvPr>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8" name="Google Shape;8617;p62">
                <a:extLst>
                  <a:ext uri="{FF2B5EF4-FFF2-40B4-BE49-F238E27FC236}">
                    <a16:creationId xmlns:a16="http://schemas.microsoft.com/office/drawing/2014/main" id="{75FCB24D-7C06-4763-9B62-A845738BFA25}"/>
                  </a:ext>
                </a:extLst>
              </p:cNvPr>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150" name="Google Shape;8618;p62">
              <a:extLst>
                <a:ext uri="{FF2B5EF4-FFF2-40B4-BE49-F238E27FC236}">
                  <a16:creationId xmlns:a16="http://schemas.microsoft.com/office/drawing/2014/main" id="{79E7CE04-C521-447C-B8B2-3C1BB3C0DCAD}"/>
                </a:ext>
              </a:extLst>
            </p:cNvPr>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pic>
        <p:nvPicPr>
          <p:cNvPr id="13" name="Picture 12">
            <a:extLst>
              <a:ext uri="{FF2B5EF4-FFF2-40B4-BE49-F238E27FC236}">
                <a16:creationId xmlns:a16="http://schemas.microsoft.com/office/drawing/2014/main" id="{BA05812F-1D9B-4DEF-A7A5-6B41F63F8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45538" flipH="1">
            <a:off x="4143522" y="-2513789"/>
            <a:ext cx="11107524" cy="6247983"/>
          </a:xfrm>
          <a:prstGeom prst="rect">
            <a:avLst/>
          </a:prstGeom>
        </p:spPr>
      </p:pic>
      <p:pic>
        <p:nvPicPr>
          <p:cNvPr id="242" name="Picture 2">
            <a:extLst>
              <a:ext uri="{FF2B5EF4-FFF2-40B4-BE49-F238E27FC236}">
                <a16:creationId xmlns:a16="http://schemas.microsoft.com/office/drawing/2014/main" id="{0B9B5007-E116-46C2-8174-1F284BE3C2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78501" y="-1342052"/>
            <a:ext cx="2596065" cy="4114800"/>
          </a:xfrm>
          <a:prstGeom prst="rect">
            <a:avLst/>
          </a:prstGeom>
        </p:spPr>
      </p:pic>
      <p:pic>
        <p:nvPicPr>
          <p:cNvPr id="247" name="Picture 2">
            <a:extLst>
              <a:ext uri="{FF2B5EF4-FFF2-40B4-BE49-F238E27FC236}">
                <a16:creationId xmlns:a16="http://schemas.microsoft.com/office/drawing/2014/main" id="{704C757E-BCAF-468D-9A23-C8924204A3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659465">
            <a:off x="6427128" y="-2563419"/>
            <a:ext cx="2596065" cy="4114800"/>
          </a:xfrm>
          <a:prstGeom prst="rect">
            <a:avLst/>
          </a:prstGeom>
        </p:spPr>
      </p:pic>
      <p:pic>
        <p:nvPicPr>
          <p:cNvPr id="4" name="Picture 3">
            <a:extLst>
              <a:ext uri="{FF2B5EF4-FFF2-40B4-BE49-F238E27FC236}">
                <a16:creationId xmlns:a16="http://schemas.microsoft.com/office/drawing/2014/main" id="{A288FF1A-1EB3-AD24-19A5-14FA0F3BF740}"/>
              </a:ext>
            </a:extLst>
          </p:cNvPr>
          <p:cNvPicPr>
            <a:picLocks noChangeAspect="1"/>
          </p:cNvPicPr>
          <p:nvPr/>
        </p:nvPicPr>
        <p:blipFill>
          <a:blip r:embed="rId6"/>
          <a:stretch>
            <a:fillRect/>
          </a:stretch>
        </p:blipFill>
        <p:spPr>
          <a:xfrm>
            <a:off x="1601996" y="1317348"/>
            <a:ext cx="8547333" cy="3694496"/>
          </a:xfrm>
          <a:prstGeom prst="rect">
            <a:avLst/>
          </a:prstGeom>
        </p:spPr>
      </p:pic>
    </p:spTree>
    <p:extLst>
      <p:ext uri="{BB962C8B-B14F-4D97-AF65-F5344CB8AC3E}">
        <p14:creationId xmlns:p14="http://schemas.microsoft.com/office/powerpoint/2010/main" val="315323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723" y="13856"/>
            <a:ext cx="4035889" cy="6234544"/>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 uri="{28A0092B-C50C-407E-A947-70E740481C1C}">
                <a14:useLocalDpi xmlns:a14="http://schemas.microsoft.com/office/drawing/2010/main" val="0"/>
              </a:ext>
            </a:extLst>
          </a:blip>
          <a:srcRect l="68165" t="57174" r="3771" b="36008"/>
          <a:stretch>
            <a:fillRect/>
          </a:stretch>
        </p:blipFill>
        <p:spPr>
          <a:xfrm>
            <a:off x="2802384" y="5471886"/>
            <a:ext cx="5869647" cy="1112274"/>
          </a:xfrm>
          <a:prstGeom prst="rect">
            <a:avLst/>
          </a:prstGeom>
        </p:spPr>
      </p:pic>
      <p:pic>
        <p:nvPicPr>
          <p:cNvPr id="8" name="Picture 7">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r="68050" b="70261"/>
          <a:stretch>
            <a:fillRect/>
          </a:stretch>
        </p:blipFill>
        <p:spPr>
          <a:xfrm>
            <a:off x="4127145" y="3923035"/>
            <a:ext cx="1022543" cy="1026984"/>
          </a:xfrm>
          <a:prstGeom prst="rect">
            <a:avLst/>
          </a:prstGeom>
        </p:spPr>
      </p:pic>
      <p:pic>
        <p:nvPicPr>
          <p:cNvPr id="9" name="Picture 8">
            <a:hlinkClick r:id="rId8"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34025" r="34025" b="70261"/>
          <a:stretch>
            <a:fillRect/>
          </a:stretch>
        </p:blipFill>
        <p:spPr>
          <a:xfrm>
            <a:off x="4299962" y="2749027"/>
            <a:ext cx="1001277" cy="1005625"/>
          </a:xfrm>
          <a:prstGeom prst="rect">
            <a:avLst/>
          </a:prstGeom>
        </p:spPr>
      </p:pic>
      <p:pic>
        <p:nvPicPr>
          <p:cNvPr id="11" name="Picture 10">
            <a:hlinkClick r:id="rId9"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65737" t="34029" r="2313" b="36232"/>
          <a:stretch>
            <a:fillRect/>
          </a:stretch>
        </p:blipFill>
        <p:spPr>
          <a:xfrm>
            <a:off x="5818100" y="1560028"/>
            <a:ext cx="1049415" cy="1053972"/>
          </a:xfrm>
          <a:prstGeom prst="rect">
            <a:avLst/>
          </a:prstGeom>
        </p:spPr>
      </p:pic>
      <p:pic>
        <p:nvPicPr>
          <p:cNvPr id="12" name="Picture 11">
            <a:hlinkClick r:id="rId10"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67643" t="57326" r="407" b="12935"/>
          <a:stretch>
            <a:fillRect/>
          </a:stretch>
        </p:blipFill>
        <p:spPr>
          <a:xfrm>
            <a:off x="5772151" y="3226904"/>
            <a:ext cx="827605" cy="831199"/>
          </a:xfrm>
          <a:prstGeom prst="rect">
            <a:avLst/>
          </a:prstGeom>
        </p:spPr>
      </p:pic>
      <p:sp>
        <p:nvSpPr>
          <p:cNvPr id="16" name="TextBox 15"/>
          <p:cNvSpPr txBox="1"/>
          <p:nvPr/>
        </p:nvSpPr>
        <p:spPr>
          <a:xfrm>
            <a:off x="8305800" y="332849"/>
            <a:ext cx="3722274" cy="1200329"/>
          </a:xfrm>
          <a:prstGeom prst="rect">
            <a:avLst/>
          </a:prstGeom>
          <a:noFill/>
          <a:ln w="57150">
            <a:noFill/>
          </a:ln>
        </p:spPr>
        <p:txBody>
          <a:bodyPr wrap="square" rtlCol="0">
            <a:spAutoFit/>
          </a:bodyPr>
          <a:lstStyle/>
          <a:p>
            <a:pPr algn="ctr">
              <a:spcBef>
                <a:spcPts val="600"/>
              </a:spcBef>
            </a:pPr>
            <a:r>
              <a:rPr lang="en-US" sz="3600" b="1" dirty="0" err="1">
                <a:solidFill>
                  <a:srgbClr val="FF0066"/>
                </a:solidFill>
                <a:latin typeface="UTM Isadora" panose="02040603050506020204" pitchFamily="18" charset="0"/>
                <a:ea typeface="Kids" pitchFamily="2" charset="0"/>
                <a:cs typeface="Arial" panose="020B0604020202020204" pitchFamily="34" charset="0"/>
              </a:rPr>
              <a:t>Cây</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cà</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chua</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Hạnh</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phúc</a:t>
            </a:r>
            <a:endParaRPr lang="en-US" sz="3600" b="1" dirty="0">
              <a:solidFill>
                <a:srgbClr val="FF0066"/>
              </a:solidFill>
              <a:latin typeface="UTM Isadora" panose="02040603050506020204" pitchFamily="18" charset="0"/>
              <a:ea typeface="Kids" pitchFamily="2" charset="0"/>
              <a:cs typeface="Arial" panose="020B0604020202020204" pitchFamily="34" charset="0"/>
            </a:endParaRPr>
          </a:p>
        </p:txBody>
      </p:sp>
      <p:pic>
        <p:nvPicPr>
          <p:cNvPr id="18" name="Picture 17"/>
          <p:cNvPicPr>
            <a:picLocks noChangeAspect="1"/>
          </p:cNvPicPr>
          <p:nvPr/>
        </p:nvPicPr>
        <p:blipFill rotWithShape="1">
          <a:blip r:embed="rId11">
            <a:extLst>
              <a:ext uri="{28A0092B-C50C-407E-A947-70E740481C1C}">
                <a14:useLocalDpi xmlns:a14="http://schemas.microsoft.com/office/drawing/2010/main" val="0"/>
              </a:ext>
            </a:extLst>
          </a:blip>
          <a:srcRect l="68661" t="19259" b="33575"/>
          <a:stretch>
            <a:fillRect/>
          </a:stretch>
        </p:blipFill>
        <p:spPr>
          <a:xfrm>
            <a:off x="7529273" y="3456488"/>
            <a:ext cx="2755473" cy="3234599"/>
          </a:xfrm>
          <a:prstGeom prst="rect">
            <a:avLst/>
          </a:prstGeom>
        </p:spPr>
      </p:pic>
      <p:pic>
        <p:nvPicPr>
          <p:cNvPr id="19" name="Picture 18">
            <a:hlinkClick r:id="rId12"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46142" t="27651" r="31573" b="32286"/>
          <a:stretch>
            <a:fillRect/>
          </a:stretch>
        </p:blipFill>
        <p:spPr>
          <a:xfrm>
            <a:off x="10232571" y="4110540"/>
            <a:ext cx="1959429" cy="2747460"/>
          </a:xfrm>
          <a:prstGeom prst="rect">
            <a:avLst/>
          </a:prstGeom>
        </p:spPr>
      </p:pic>
      <p:pic>
        <p:nvPicPr>
          <p:cNvPr id="20" name="Picture 19"/>
          <p:cNvPicPr>
            <a:picLocks noChangeAspect="1"/>
          </p:cNvPicPr>
          <p:nvPr/>
        </p:nvPicPr>
        <p:blipFill rotWithShape="1">
          <a:blip r:embed="rId13">
            <a:extLst>
              <a:ext uri="{BEBA8EAE-BF5A-486C-A8C5-ECC9F3942E4B}">
                <a14:imgProps xmlns:a14="http://schemas.microsoft.com/office/drawing/2010/main">
                  <a14:imgLayer r:embed="rId5">
                    <a14:imgEffect>
                      <a14:backgroundRemoval t="44615" b="64231" l="25400" r="39700"/>
                    </a14:imgEffect>
                  </a14:imgLayer>
                </a14:imgProps>
              </a:ext>
              <a:ext uri="{28A0092B-C50C-407E-A947-70E740481C1C}">
                <a14:useLocalDpi xmlns:a14="http://schemas.microsoft.com/office/drawing/2010/main" val="0"/>
              </a:ext>
            </a:extLst>
          </a:blip>
          <a:srcRect l="25034" t="43637" r="58293" b="36332"/>
          <a:stretch>
            <a:fillRect/>
          </a:stretch>
        </p:blipFill>
        <p:spPr>
          <a:xfrm>
            <a:off x="2834019" y="5405408"/>
            <a:ext cx="1186937" cy="1112274"/>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1" y="4084293"/>
            <a:ext cx="2642159" cy="2642159"/>
          </a:xfrm>
          <a:prstGeom prst="rect">
            <a:avLst/>
          </a:prstGeom>
        </p:spPr>
      </p:pic>
      <p:sp>
        <p:nvSpPr>
          <p:cNvPr id="2" name="Rectangle: Rounded Corners 1">
            <a:hlinkClick r:id="rId12" action="ppaction://hlinksldjump"/>
            <a:extLst>
              <a:ext uri="{FF2B5EF4-FFF2-40B4-BE49-F238E27FC236}">
                <a16:creationId xmlns:a16="http://schemas.microsoft.com/office/drawing/2014/main" id="{5F72E446-0144-772F-E47A-7A1CC3A57701}"/>
              </a:ext>
            </a:extLst>
          </p:cNvPr>
          <p:cNvSpPr/>
          <p:nvPr/>
        </p:nvSpPr>
        <p:spPr>
          <a:xfrm>
            <a:off x="266700" y="333375"/>
            <a:ext cx="1676400" cy="657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Học</a:t>
            </a:r>
            <a:r>
              <a:rPr lang="en-US" sz="2400" dirty="0"/>
              <a:t> </a:t>
            </a:r>
            <a:r>
              <a:rPr lang="en-US" sz="2400" dirty="0" err="1"/>
              <a:t>tiếp</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set>
                                      <p:cBhvr>
                                        <p:cTn id="7" dur="114" fill="hold">
                                          <p:stCondLst>
                                            <p:cond delay="0"/>
                                          </p:stCondLst>
                                        </p:cTn>
                                        <p:tgtEl>
                                          <p:spTgt spid="16"/>
                                        </p:tgtEl>
                                        <p:attrNameLst>
                                          <p:attrName>style.rotation</p:attrName>
                                        </p:attrNameLst>
                                      </p:cBhvr>
                                      <p:to>
                                        <p:strVal val="-45.0"/>
                                      </p:to>
                                    </p:set>
                                    <p:anim calcmode="lin" valueType="num">
                                      <p:cBhvr>
                                        <p:cTn id="8" dur="114" fill="hold">
                                          <p:stCondLst>
                                            <p:cond delay="114"/>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57374E-6 -1.56069E-6 L -0.30606 0.24185 " pathEditMode="relative" rAng="0" ptsTypes="AA">
                                      <p:cBhvr>
                                        <p:cTn id="16" dur="2000" fill="hold"/>
                                        <p:tgtEl>
                                          <p:spTgt spid="8"/>
                                        </p:tgtEl>
                                        <p:attrNameLst>
                                          <p:attrName>ppt_x</p:attrName>
                                          <p:attrName>ppt_y</p:attrName>
                                        </p:attrNameLst>
                                      </p:cBhvr>
                                      <p:rCtr x="-15309" y="12092"/>
                                    </p:animMotion>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22683E-7 3.98844E-6 L -0.26299 0.41433 " pathEditMode="relative" rAng="0" ptsTypes="AA">
                                      <p:cBhvr>
                                        <p:cTn id="21" dur="2000" fill="hold"/>
                                        <p:tgtEl>
                                          <p:spTgt spid="9"/>
                                        </p:tgtEl>
                                        <p:attrNameLst>
                                          <p:attrName>ppt_x</p:attrName>
                                          <p:attrName>ppt_y</p:attrName>
                                        </p:attrNameLst>
                                      </p:cBhvr>
                                      <p:rCtr x="-13156" y="20717"/>
                                    </p:animMotion>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09032E-6 -5.78035E-8 L -0.32211 0.56694 " pathEditMode="relative" rAng="0" ptsTypes="AA">
                                      <p:cBhvr>
                                        <p:cTn id="26" dur="2000" fill="hold"/>
                                        <p:tgtEl>
                                          <p:spTgt spid="12"/>
                                        </p:tgtEl>
                                        <p:attrNameLst>
                                          <p:attrName>ppt_x</p:attrName>
                                          <p:attrName>ppt_y</p:attrName>
                                        </p:attrNameLst>
                                      </p:cBhvr>
                                      <p:rCtr x="-16105" y="28347"/>
                                    </p:animMotion>
                                  </p:child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09188E-7 3.75723E-6 L -0.37092 0.53942 " pathEditMode="relative" rAng="0" ptsTypes="AA">
                                      <p:cBhvr>
                                        <p:cTn id="31" dur="2000" fill="hold"/>
                                        <p:tgtEl>
                                          <p:spTgt spid="11"/>
                                        </p:tgtEl>
                                        <p:attrNameLst>
                                          <p:attrName>ppt_x</p:attrName>
                                          <p:attrName>ppt_y</p:attrName>
                                        </p:attrNameLst>
                                      </p:cBhvr>
                                      <p:rCtr x="-18546" y="26960"/>
                                    </p:animMotion>
                                  </p:childTnLst>
                                </p:cTn>
                              </p:par>
                            </p:childTnLst>
                          </p:cTn>
                        </p:par>
                      </p:childTnLst>
                    </p:cTn>
                  </p:par>
                </p:childTnLst>
              </p:cTn>
              <p:nextCondLst>
                <p:cond evt="onClick" delay="0">
                  <p:tgtEl>
                    <p:spTgt spid="11"/>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a:extLst>
              <a:ext uri="{FF2B5EF4-FFF2-40B4-BE49-F238E27FC236}">
                <a16:creationId xmlns:a16="http://schemas.microsoft.com/office/drawing/2014/main" id="{578E1650-A03B-601E-DADD-1FFD99EA33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134" b="70159"/>
          <a:stretch>
            <a:fillRect/>
          </a:stretch>
        </p:blipFill>
        <p:spPr>
          <a:xfrm>
            <a:off x="10631147" y="5519203"/>
            <a:ext cx="1317172" cy="1291623"/>
          </a:xfrm>
          <a:prstGeom prst="rect">
            <a:avLst/>
          </a:prstGeom>
        </p:spPr>
      </p:pic>
      <p:sp>
        <p:nvSpPr>
          <p:cNvPr id="6" name="TextBox 5">
            <a:extLst>
              <a:ext uri="{FF2B5EF4-FFF2-40B4-BE49-F238E27FC236}">
                <a16:creationId xmlns:a16="http://schemas.microsoft.com/office/drawing/2014/main" id="{B0E5E540-3608-68AB-5312-9DEF474228EA}"/>
              </a:ext>
            </a:extLst>
          </p:cNvPr>
          <p:cNvSpPr txBox="1"/>
          <p:nvPr/>
        </p:nvSpPr>
        <p:spPr>
          <a:xfrm>
            <a:off x="2347119" y="609600"/>
            <a:ext cx="7848600" cy="1107996"/>
          </a:xfrm>
          <a:prstGeom prst="rect">
            <a:avLst/>
          </a:prstGeom>
          <a:solidFill>
            <a:srgbClr val="FFC000"/>
          </a:solidFill>
        </p:spPr>
        <p:txBody>
          <a:bodyPr wrap="square" rtlCol="0">
            <a:spAutoFit/>
          </a:bodyPr>
          <a:lstStyle/>
          <a:p>
            <a:pPr algn="ctr"/>
            <a:r>
              <a:rPr lang="en-US" sz="6600" dirty="0" err="1">
                <a:latin typeface="Arial" panose="020B0604020202020204" pitchFamily="34" charset="0"/>
                <a:cs typeface="Arial" panose="020B0604020202020204" pitchFamily="34" charset="0"/>
              </a:rPr>
              <a:t>Mô</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tả</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về</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nấm</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đùi</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gà</a:t>
            </a:r>
            <a:endParaRPr lang="en-US" sz="6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4BB247C-11E8-AD75-40FD-F22B8D64F690}"/>
              </a:ext>
            </a:extLst>
          </p:cNvPr>
          <p:cNvSpPr txBox="1"/>
          <p:nvPr/>
        </p:nvSpPr>
        <p:spPr>
          <a:xfrm>
            <a:off x="4480719" y="2819400"/>
            <a:ext cx="6781800" cy="2308324"/>
          </a:xfrm>
          <a:prstGeom prst="rect">
            <a:avLst/>
          </a:prstGeom>
          <a:solidFill>
            <a:srgbClr val="FFC000"/>
          </a:solidFill>
        </p:spPr>
        <p:txBody>
          <a:bodyPr wrap="square" rtlCol="0">
            <a:spAutoFit/>
          </a:bodyPr>
          <a:lstStyle/>
          <a:p>
            <a:pPr algn="just"/>
            <a:r>
              <a:rPr lang="vi-VN" sz="4800" dirty="0">
                <a:cs typeface="Arial" panose="020B0604020202020204" pitchFamily="34" charset="0"/>
              </a:rPr>
              <a:t>Nấm đùi gà, có phần nón hình cầu, thân nhỏ dài giống như đùi gà.</a:t>
            </a:r>
            <a:endParaRPr lang="en-US" sz="4800" dirty="0">
              <a:latin typeface="Arial" panose="020B0604020202020204" pitchFamily="34" charset="0"/>
              <a:cs typeface="Arial" panose="020B0604020202020204" pitchFamily="34" charset="0"/>
            </a:endParaRPr>
          </a:p>
        </p:txBody>
      </p:sp>
      <p:pic>
        <p:nvPicPr>
          <p:cNvPr id="1026" name="Picture 2" descr="Nấm Đùi Gà">
            <a:extLst>
              <a:ext uri="{FF2B5EF4-FFF2-40B4-BE49-F238E27FC236}">
                <a16:creationId xmlns:a16="http://schemas.microsoft.com/office/drawing/2014/main" id="{20F1EECB-37AA-2419-2F8C-2192CE8F0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49" y="2000249"/>
            <a:ext cx="3400425" cy="3400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5200" r="31934" b="70159"/>
          <a:stretch>
            <a:fillRect/>
          </a:stretch>
        </p:blipFill>
        <p:spPr>
          <a:xfrm>
            <a:off x="10515600" y="5410200"/>
            <a:ext cx="1309922" cy="1284514"/>
          </a:xfrm>
          <a:prstGeom prst="rect">
            <a:avLst/>
          </a:prstGeom>
        </p:spPr>
      </p:pic>
      <p:sp>
        <p:nvSpPr>
          <p:cNvPr id="3" name="TextBox 2"/>
          <p:cNvSpPr txBox="1"/>
          <p:nvPr/>
        </p:nvSpPr>
        <p:spPr>
          <a:xfrm>
            <a:off x="5143500" y="571500"/>
            <a:ext cx="6781800" cy="1107996"/>
          </a:xfrm>
          <a:prstGeom prst="rect">
            <a:avLst/>
          </a:prstGeom>
          <a:solidFill>
            <a:srgbClr val="FFC000"/>
          </a:solidFill>
        </p:spPr>
        <p:txBody>
          <a:bodyPr wrap="square" rtlCol="0">
            <a:spAutoFit/>
          </a:bodyPr>
          <a:lstStyle/>
          <a:p>
            <a:pPr algn="ctr"/>
            <a:r>
              <a:rPr lang="en-US" sz="6600" dirty="0" err="1">
                <a:latin typeface="Arial" panose="020B0604020202020204" pitchFamily="34" charset="0"/>
                <a:cs typeface="Arial" panose="020B0604020202020204" pitchFamily="34" charset="0"/>
              </a:rPr>
              <a:t>Mô</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tả</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về</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nấm</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mỡ</a:t>
            </a:r>
            <a:endParaRPr lang="en-US" sz="6600" dirty="0">
              <a:latin typeface="Arial" panose="020B0604020202020204" pitchFamily="34" charset="0"/>
              <a:cs typeface="Arial" panose="020B0604020202020204" pitchFamily="34" charset="0"/>
            </a:endParaRPr>
          </a:p>
        </p:txBody>
      </p:sp>
      <p:sp>
        <p:nvSpPr>
          <p:cNvPr id="4" name="TextBox 3"/>
          <p:cNvSpPr txBox="1"/>
          <p:nvPr/>
        </p:nvSpPr>
        <p:spPr>
          <a:xfrm>
            <a:off x="6048375" y="2324100"/>
            <a:ext cx="5495925" cy="2800767"/>
          </a:xfrm>
          <a:prstGeom prst="rect">
            <a:avLst/>
          </a:prstGeom>
          <a:solidFill>
            <a:srgbClr val="FFC000"/>
          </a:solidFill>
        </p:spPr>
        <p:txBody>
          <a:bodyPr wrap="square" rtlCol="0">
            <a:spAutoFit/>
          </a:bodyPr>
          <a:lstStyle/>
          <a:p>
            <a:pPr algn="ctr"/>
            <a:r>
              <a:rPr lang="vi-VN" sz="4400" dirty="0">
                <a:solidFill>
                  <a:prstClr val="black"/>
                </a:solidFill>
                <a:cs typeface="Arial" panose="020B0604020202020204" pitchFamily="34" charset="0"/>
              </a:rPr>
              <a:t>Nấm mỡ có mùi hương rất thơm, màu trắng, rất nhiều chất dinh dưỡng.</a:t>
            </a:r>
            <a:endParaRPr lang="en-US" sz="4400" dirty="0">
              <a:solidFill>
                <a:prstClr val="black"/>
              </a:solidFill>
              <a:latin typeface="Arial" panose="020B0604020202020204" pitchFamily="34" charset="0"/>
              <a:cs typeface="Arial" panose="020B0604020202020204" pitchFamily="34" charset="0"/>
            </a:endParaRPr>
          </a:p>
        </p:txBody>
      </p:sp>
      <p:pic>
        <p:nvPicPr>
          <p:cNvPr id="2052" name="Picture 4" descr="Nấm mỡ là gì? Công dụng và các món ăn cùng nấm mỡ">
            <a:extLst>
              <a:ext uri="{FF2B5EF4-FFF2-40B4-BE49-F238E27FC236}">
                <a16:creationId xmlns:a16="http://schemas.microsoft.com/office/drawing/2014/main" id="{B6985645-E629-77AF-5B6C-0315470EA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2362200"/>
            <a:ext cx="4815081" cy="280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65371" t="59682" r="1763" b="10477"/>
          <a:stretch>
            <a:fillRect/>
          </a:stretch>
        </p:blipFill>
        <p:spPr>
          <a:xfrm>
            <a:off x="10439400" y="5363562"/>
            <a:ext cx="1524000" cy="1494439"/>
          </a:xfrm>
          <a:prstGeom prst="rect">
            <a:avLst/>
          </a:prstGeom>
        </p:spPr>
      </p:pic>
      <p:sp>
        <p:nvSpPr>
          <p:cNvPr id="3" name="TextBox 2"/>
          <p:cNvSpPr txBox="1"/>
          <p:nvPr/>
        </p:nvSpPr>
        <p:spPr>
          <a:xfrm>
            <a:off x="4057650" y="609600"/>
            <a:ext cx="6781800" cy="923330"/>
          </a:xfrm>
          <a:prstGeom prst="rect">
            <a:avLst/>
          </a:prstGeom>
          <a:solidFill>
            <a:srgbClr val="FFC000"/>
          </a:solidFill>
        </p:spPr>
        <p:txBody>
          <a:bodyPr wrap="square" rtlCol="0">
            <a:spAutoFit/>
          </a:bodyPr>
          <a:lstStyle/>
          <a:p>
            <a:pPr algn="ctr"/>
            <a:r>
              <a:rPr lang="en-US" sz="5400" dirty="0" err="1">
                <a:latin typeface="Arial" panose="020B0604020202020204" pitchFamily="34" charset="0"/>
                <a:cs typeface="Arial" panose="020B0604020202020204" pitchFamily="34" charset="0"/>
              </a:rPr>
              <a:t>Mô</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tả</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về</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nấm</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hương</a:t>
            </a:r>
            <a:endParaRPr lang="en-US" sz="5400" dirty="0">
              <a:latin typeface="Arial" panose="020B0604020202020204" pitchFamily="34" charset="0"/>
              <a:cs typeface="Arial" panose="020B0604020202020204" pitchFamily="34" charset="0"/>
            </a:endParaRPr>
          </a:p>
        </p:txBody>
      </p:sp>
      <p:sp>
        <p:nvSpPr>
          <p:cNvPr id="4" name="TextBox 3"/>
          <p:cNvSpPr txBox="1"/>
          <p:nvPr/>
        </p:nvSpPr>
        <p:spPr>
          <a:xfrm>
            <a:off x="6153150" y="2686050"/>
            <a:ext cx="5562599" cy="2308324"/>
          </a:xfrm>
          <a:prstGeom prst="rect">
            <a:avLst/>
          </a:prstGeom>
          <a:solidFill>
            <a:srgbClr val="FFC000"/>
          </a:solidFill>
        </p:spPr>
        <p:txBody>
          <a:bodyPr wrap="square" rtlCol="0">
            <a:spAutoFit/>
          </a:bodyPr>
          <a:lstStyle/>
          <a:p>
            <a:pPr algn="just"/>
            <a:r>
              <a:rPr lang="vi-VN" sz="4800" dirty="0">
                <a:solidFill>
                  <a:prstClr val="black"/>
                </a:solidFill>
                <a:cs typeface="Arial" panose="020B0604020202020204" pitchFamily="34" charset="0"/>
              </a:rPr>
              <a:t>Nước hương có dạng như cái ô, màu nâu nhạt.</a:t>
            </a:r>
            <a:endParaRPr lang="en-US" sz="4800" dirty="0">
              <a:solidFill>
                <a:prstClr val="black"/>
              </a:solidFill>
              <a:latin typeface="Arial" panose="020B0604020202020204" pitchFamily="34" charset="0"/>
              <a:cs typeface="Arial" panose="020B0604020202020204" pitchFamily="34" charset="0"/>
            </a:endParaRPr>
          </a:p>
        </p:txBody>
      </p:sp>
      <p:pic>
        <p:nvPicPr>
          <p:cNvPr id="3074" name="Picture 2" descr="NẤM HƯƠNG TƯƠI (còn gọi là NẤM ĐÔNG CÔ)">
            <a:extLst>
              <a:ext uri="{FF2B5EF4-FFF2-40B4-BE49-F238E27FC236}">
                <a16:creationId xmlns:a16="http://schemas.microsoft.com/office/drawing/2014/main" id="{1F64B4F5-4253-91F3-D09B-F5550B1ED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1828799"/>
            <a:ext cx="4638675" cy="463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67134" t="30476" b="39683"/>
          <a:stretch>
            <a:fillRect/>
          </a:stretch>
        </p:blipFill>
        <p:spPr>
          <a:xfrm>
            <a:off x="10591800" y="5430157"/>
            <a:ext cx="1469038" cy="1440543"/>
          </a:xfrm>
          <a:prstGeom prst="rect">
            <a:avLst/>
          </a:prstGeom>
        </p:spPr>
      </p:pic>
      <p:sp>
        <p:nvSpPr>
          <p:cNvPr id="3" name="TextBox 2"/>
          <p:cNvSpPr txBox="1"/>
          <p:nvPr/>
        </p:nvSpPr>
        <p:spPr>
          <a:xfrm>
            <a:off x="4733925" y="733425"/>
            <a:ext cx="6781800" cy="923330"/>
          </a:xfrm>
          <a:prstGeom prst="rect">
            <a:avLst/>
          </a:prstGeom>
          <a:solidFill>
            <a:srgbClr val="FFC000"/>
          </a:solidFill>
        </p:spPr>
        <p:txBody>
          <a:bodyPr wrap="square" rtlCol="0">
            <a:spAutoFit/>
          </a:bodyPr>
          <a:lstStyle/>
          <a:p>
            <a:pPr algn="ctr"/>
            <a:r>
              <a:rPr lang="en-US" sz="5400" dirty="0" err="1">
                <a:latin typeface="Arial" panose="020B0604020202020204" pitchFamily="34" charset="0"/>
                <a:cs typeface="Arial" panose="020B0604020202020204" pitchFamily="34" charset="0"/>
              </a:rPr>
              <a:t>Mô</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tả</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về</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nấm</a:t>
            </a:r>
            <a:r>
              <a:rPr lang="en-US" sz="5400" dirty="0">
                <a:latin typeface="Arial" panose="020B0604020202020204" pitchFamily="34" charset="0"/>
                <a:cs typeface="Arial" panose="020B0604020202020204" pitchFamily="34" charset="0"/>
              </a:rPr>
              <a:t> tai </a:t>
            </a:r>
            <a:r>
              <a:rPr lang="en-US" sz="5400" dirty="0" err="1">
                <a:latin typeface="Arial" panose="020B0604020202020204" pitchFamily="34" charset="0"/>
                <a:cs typeface="Arial" panose="020B0604020202020204" pitchFamily="34" charset="0"/>
              </a:rPr>
              <a:t>mèo</a:t>
            </a:r>
            <a:endParaRPr lang="en-US" sz="5400" dirty="0">
              <a:latin typeface="Arial" panose="020B0604020202020204" pitchFamily="34" charset="0"/>
              <a:cs typeface="Arial" panose="020B0604020202020204" pitchFamily="34" charset="0"/>
            </a:endParaRPr>
          </a:p>
        </p:txBody>
      </p:sp>
      <p:sp>
        <p:nvSpPr>
          <p:cNvPr id="4" name="TextBox 3"/>
          <p:cNvSpPr txBox="1"/>
          <p:nvPr/>
        </p:nvSpPr>
        <p:spPr>
          <a:xfrm>
            <a:off x="5724525" y="2800350"/>
            <a:ext cx="6000749" cy="2308324"/>
          </a:xfrm>
          <a:prstGeom prst="rect">
            <a:avLst/>
          </a:prstGeom>
          <a:solidFill>
            <a:srgbClr val="FFC000"/>
          </a:solidFill>
        </p:spPr>
        <p:txBody>
          <a:bodyPr wrap="square" rtlCol="0">
            <a:spAutoFit/>
          </a:bodyPr>
          <a:lstStyle/>
          <a:p>
            <a:pPr algn="just"/>
            <a:r>
              <a:rPr lang="en-US" sz="4800">
                <a:solidFill>
                  <a:prstClr val="black"/>
                </a:solidFill>
                <a:latin typeface="Arial" panose="020B0604020202020204" pitchFamily="34" charset="0"/>
                <a:cs typeface="Arial" panose="020B0604020202020204" pitchFamily="34" charset="0"/>
              </a:rPr>
              <a:t>Nấm tai mèo (mộc nhĩ): có phần mũ rộng, màu nâu.</a:t>
            </a:r>
            <a:endParaRPr lang="en-US" sz="4800" dirty="0" err="1">
              <a:solidFill>
                <a:prstClr val="black"/>
              </a:solidFill>
              <a:latin typeface="Arial" panose="020B0604020202020204" pitchFamily="34" charset="0"/>
              <a:cs typeface="Arial" panose="020B0604020202020204" pitchFamily="34" charset="0"/>
            </a:endParaRPr>
          </a:p>
        </p:txBody>
      </p:sp>
      <p:pic>
        <p:nvPicPr>
          <p:cNvPr id="4098" name="Picture 2" descr="Công dụng nấm mộc nhĩ đối với sức khoẻ - Lẩu nấm gia khánh">
            <a:extLst>
              <a:ext uri="{FF2B5EF4-FFF2-40B4-BE49-F238E27FC236}">
                <a16:creationId xmlns:a16="http://schemas.microsoft.com/office/drawing/2014/main" id="{7E2C573C-32E8-8F68-7297-75A1E157C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819275"/>
            <a:ext cx="4857750" cy="3981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082FCDAB-D8C6-9264-376B-9F0833D279C2}"/>
              </a:ext>
            </a:extLst>
          </p:cNvPr>
          <p:cNvPicPr>
            <a:picLocks noChangeAspect="1"/>
          </p:cNvPicPr>
          <p:nvPr/>
        </p:nvPicPr>
        <p:blipFill>
          <a:blip r:embed="rId5"/>
          <a:stretch>
            <a:fillRect/>
          </a:stretch>
        </p:blipFill>
        <p:spPr>
          <a:xfrm>
            <a:off x="2951735" y="1717109"/>
            <a:ext cx="6712278" cy="4115157"/>
          </a:xfrm>
          <a:prstGeom prst="rect">
            <a:avLst/>
          </a:prstGeom>
        </p:spPr>
      </p:pic>
      <p:pic>
        <p:nvPicPr>
          <p:cNvPr id="4" name="NAM">
            <a:extLst>
              <a:ext uri="{FF2B5EF4-FFF2-40B4-BE49-F238E27FC236}">
                <a16:creationId xmlns:a16="http://schemas.microsoft.com/office/drawing/2014/main" id="{660FB8F4-1A22-897A-17C2-74D0F1F258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spTree>
    <p:extLst>
      <p:ext uri="{BB962C8B-B14F-4D97-AF65-F5344CB8AC3E}">
        <p14:creationId xmlns:p14="http://schemas.microsoft.com/office/powerpoint/2010/main" val="2094124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0BB9EE-AB8D-887C-6054-D83E2749B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774" y="549312"/>
            <a:ext cx="8822976" cy="4290317"/>
          </a:xfrm>
          <a:prstGeom prst="rect">
            <a:avLst/>
          </a:prstGeom>
        </p:spPr>
      </p:pic>
      <p:sp>
        <p:nvSpPr>
          <p:cNvPr id="7" name="TextBox 6">
            <a:extLst>
              <a:ext uri="{FF2B5EF4-FFF2-40B4-BE49-F238E27FC236}">
                <a16:creationId xmlns:a16="http://schemas.microsoft.com/office/drawing/2014/main" id="{1F783F10-0FF3-CB03-820F-504930E65428}"/>
              </a:ext>
            </a:extLst>
          </p:cNvPr>
          <p:cNvSpPr txBox="1"/>
          <p:nvPr/>
        </p:nvSpPr>
        <p:spPr>
          <a:xfrm>
            <a:off x="2207941" y="1762684"/>
            <a:ext cx="6411952" cy="1938992"/>
          </a:xfrm>
          <a:prstGeom prst="rect">
            <a:avLst/>
          </a:prstGeom>
          <a:noFill/>
        </p:spPr>
        <p:txBody>
          <a:bodyPr wrap="square" rtlCol="0">
            <a:spAutoFit/>
          </a:bodyPr>
          <a:lstStyle/>
          <a:p>
            <a:pPr lvl="0" algn="ctr" defTabSz="685800">
              <a:defRPr/>
            </a:pPr>
            <a:r>
              <a:rPr lang="vi-VN" sz="4000" b="1">
                <a:solidFill>
                  <a:srgbClr val="C00000"/>
                </a:solidFill>
                <a:latin typeface="Tahoma" panose="020B0604030504040204" pitchFamily="34" charset="0"/>
                <a:ea typeface="Tahoma" panose="020B0604030504040204" pitchFamily="34" charset="0"/>
                <a:cs typeface="Tahoma" panose="020B0604030504040204" pitchFamily="34" charset="0"/>
              </a:rPr>
              <a:t>Hoạt động 2: Quan sát hình 5 và đọc thông tin quy trình làm bánh mì.</a:t>
            </a:r>
            <a:endParaRPr kumimoji="0" lang="en-US" sz="40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red and white mushrooms with white dots&#10;&#10;Description automatically generated">
            <a:extLst>
              <a:ext uri="{FF2B5EF4-FFF2-40B4-BE49-F238E27FC236}">
                <a16:creationId xmlns:a16="http://schemas.microsoft.com/office/drawing/2014/main" id="{97235F17-C802-C8BF-2D63-F801617C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4" y="3814401"/>
            <a:ext cx="2993795" cy="3043599"/>
          </a:xfrm>
          <a:prstGeom prst="rect">
            <a:avLst/>
          </a:prstGeom>
        </p:spPr>
      </p:pic>
    </p:spTree>
    <p:extLst>
      <p:ext uri="{BB962C8B-B14F-4D97-AF65-F5344CB8AC3E}">
        <p14:creationId xmlns:p14="http://schemas.microsoft.com/office/powerpoint/2010/main" val="1606395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714</Words>
  <Application>Microsoft Office PowerPoint</Application>
  <PresentationFormat>Widescreen</PresentationFormat>
  <Paragraphs>50</Paragraphs>
  <Slides>21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微软雅黑</vt:lpstr>
      <vt:lpstr>Arial</vt:lpstr>
      <vt:lpstr>Baloo 2</vt:lpstr>
      <vt:lpstr>Calibri</vt:lpstr>
      <vt:lpstr>Calibri Light</vt:lpstr>
      <vt:lpstr>Cambria</vt:lpstr>
      <vt:lpstr>Tahoma</vt:lpstr>
      <vt:lpstr>UTM Isadora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2025-02-05T07:44:55Z</dcterms:created>
  <dcterms:modified xsi:type="dcterms:W3CDTF">2025-02-05T07:45:53Z</dcterms:modified>
</cp:coreProperties>
</file>