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4"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9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varScale="1">
        <p:scale>
          <a:sx n="69" d="100"/>
          <a:sy n="69" d="100"/>
        </p:scale>
        <p:origin x="4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BBDF91-FB7E-44BE-93C1-091C9ADD87B0}" type="datetimeFigureOut">
              <a:rPr lang="en-US" smtClean="0"/>
              <a:t>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E5DE2-4581-41B9-89A5-EB83A2429CDE}" type="slidenum">
              <a:rPr lang="en-US" smtClean="0"/>
              <a:t>‹#›</a:t>
            </a:fld>
            <a:endParaRPr lang="en-US"/>
          </a:p>
        </p:txBody>
      </p:sp>
    </p:spTree>
    <p:extLst>
      <p:ext uri="{BB962C8B-B14F-4D97-AF65-F5344CB8AC3E}">
        <p14:creationId xmlns:p14="http://schemas.microsoft.com/office/powerpoint/2010/main" val="445102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9976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0708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9853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02967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3247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79576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805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03024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6528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9195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310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3979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5574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9784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843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813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045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796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779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9732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5805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6451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474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267C9E-FF4C-4F05-9E32-D60FD0E1963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227739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67C9E-FF4C-4F05-9E32-D60FD0E1963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364176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67C9E-FF4C-4F05-9E32-D60FD0E1963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4208381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788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759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67C9E-FF4C-4F05-9E32-D60FD0E1963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820422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E267C9E-FF4C-4F05-9E32-D60FD0E1963D}" type="datetimeFigureOut">
              <a:rPr lang="en-US" smtClean="0"/>
              <a:t>9/2/2025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3791782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267C9E-FF4C-4F05-9E32-D60FD0E1963D}"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949805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267C9E-FF4C-4F05-9E32-D60FD0E1963D}" type="datetimeFigureOut">
              <a:rPr lang="en-US" smtClean="0"/>
              <a:t>9/2/2025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335220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267C9E-FF4C-4F05-9E32-D60FD0E1963D}" type="datetimeFigureOut">
              <a:rPr lang="en-US" smtClean="0"/>
              <a:t>9/2/2025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662191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67C9E-FF4C-4F05-9E32-D60FD0E1963D}" type="datetimeFigureOut">
              <a:rPr lang="en-US" smtClean="0"/>
              <a:t>9/2/2025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611144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267C9E-FF4C-4F05-9E32-D60FD0E1963D}"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320172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E267C9E-FF4C-4F05-9E32-D60FD0E1963D}" type="datetimeFigureOut">
              <a:rPr lang="en-US" smtClean="0"/>
              <a:t>9/2/2025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C9B42-DCC7-43B5-B5AB-C4E26FBD9D1D}" type="slidenum">
              <a:rPr lang="en-US" smtClean="0"/>
              <a:t>‹#›</a:t>
            </a:fld>
            <a:endParaRPr lang="en-US"/>
          </a:p>
        </p:txBody>
      </p:sp>
    </p:spTree>
    <p:extLst>
      <p:ext uri="{BB962C8B-B14F-4D97-AF65-F5344CB8AC3E}">
        <p14:creationId xmlns:p14="http://schemas.microsoft.com/office/powerpoint/2010/main" val="99804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67C9E-FF4C-4F05-9E32-D60FD0E1963D}" type="datetimeFigureOut">
              <a:rPr lang="en-US" smtClean="0"/>
              <a:t>9/2/2025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C9B42-DCC7-43B5-B5AB-C4E26FBD9D1D}" type="slidenum">
              <a:rPr lang="en-US" smtClean="0"/>
              <a:t>‹#›</a:t>
            </a:fld>
            <a:endParaRPr lang="en-US"/>
          </a:p>
        </p:txBody>
      </p:sp>
    </p:spTree>
    <p:extLst>
      <p:ext uri="{BB962C8B-B14F-4D97-AF65-F5344CB8AC3E}">
        <p14:creationId xmlns:p14="http://schemas.microsoft.com/office/powerpoint/2010/main" val="3713518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5.png"/><Relationship Id="rId7" Type="http://schemas.openxmlformats.org/officeDocument/2006/relationships/image"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
        <p:nvSpPr>
          <p:cNvPr id="3" name="Rectangle 2"/>
          <p:cNvSpPr/>
          <p:nvPr/>
        </p:nvSpPr>
        <p:spPr>
          <a:xfrm>
            <a:off x="5019074" y="4726868"/>
            <a:ext cx="6199389" cy="769441"/>
          </a:xfrm>
          <a:prstGeom prst="rect">
            <a:avLst/>
          </a:prstGeom>
          <a:noFill/>
        </p:spPr>
        <p:txBody>
          <a:bodyPr wrap="none" lIns="91440" tIns="45720" rIns="91440" bIns="45720">
            <a:spAutoFit/>
          </a:bodyPr>
          <a:lstStyle/>
          <a:p>
            <a:pPr algn="ctr"/>
            <a:r>
              <a:rPr lang="en-US" sz="4400" b="1" smtClean="0">
                <a:ln w="0"/>
                <a:solidFill>
                  <a:srgbClr val="FF0000"/>
                </a:solidFill>
                <a:effectLst>
                  <a:outerShdw blurRad="38100" dist="25400" dir="5400000" algn="ctr" rotWithShape="0">
                    <a:srgbClr val="6E747A">
                      <a:alpha val="43000"/>
                    </a:srgbClr>
                  </a:outerShdw>
                </a:effectLst>
              </a:rPr>
              <a:t>GV: PHẠM THỊ KIM OANH</a:t>
            </a:r>
            <a:endParaRPr lang="en-US" sz="4400" b="1">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9286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407496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9635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459207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365629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203928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2496514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721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3554251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186099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87336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8A01AB-A4EF-4E49-97ED-C98C772D72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4207888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342353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170621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5994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9348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752345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3813670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352114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424070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5152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99549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99955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709050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1094</Words>
  <Application>Microsoft Office PowerPoint</Application>
  <PresentationFormat>Widescreen</PresentationFormat>
  <Paragraphs>119</Paragraphs>
  <Slides>24</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微软雅黑</vt:lpstr>
      <vt:lpstr>Arial</vt:lpstr>
      <vt:lpstr>Calibri</vt:lpstr>
      <vt:lpstr>Calibri Light</vt:lpstr>
      <vt:lpstr>Cambria</vt:lpstr>
      <vt:lpstr>等线</vt:lpstr>
      <vt:lpstr>inpin heiti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3</cp:revision>
  <dcterms:created xsi:type="dcterms:W3CDTF">2025-02-09T14:11:52Z</dcterms:created>
  <dcterms:modified xsi:type="dcterms:W3CDTF">2025-02-09T14:21:45Z</dcterms:modified>
</cp:coreProperties>
</file>