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374" r:id="rId3"/>
    <p:sldId id="375" r:id="rId4"/>
    <p:sldId id="378" r:id="rId5"/>
    <p:sldId id="379" r:id="rId6"/>
    <p:sldId id="397" r:id="rId7"/>
    <p:sldId id="2007577494" r:id="rId8"/>
    <p:sldId id="427" r:id="rId9"/>
    <p:sldId id="428" r:id="rId10"/>
    <p:sldId id="261" r:id="rId11"/>
    <p:sldId id="3954" r:id="rId12"/>
    <p:sldId id="260" r:id="rId13"/>
    <p:sldId id="430" r:id="rId14"/>
    <p:sldId id="353" r:id="rId15"/>
    <p:sldId id="350" r:id="rId16"/>
    <p:sldId id="3956" r:id="rId17"/>
    <p:sldId id="2007577495" r:id="rId18"/>
    <p:sldId id="3953" r:id="rId19"/>
    <p:sldId id="274" r:id="rId20"/>
    <p:sldId id="3365" r:id="rId21"/>
    <p:sldId id="441" r:id="rId22"/>
    <p:sldId id="2007577497" r:id="rId23"/>
    <p:sldId id="320" r:id="rId24"/>
    <p:sldId id="300" r:id="rId25"/>
    <p:sldId id="2007577498"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5" d="100"/>
          <a:sy n="65"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7DF01-C3D8-4182-AB72-0538A64668FA}"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315B4-0718-4FA7-BEAF-F873E55F53B9}" type="slidenum">
              <a:rPr lang="en-US" smtClean="0"/>
              <a:t>‹#›</a:t>
            </a:fld>
            <a:endParaRPr lang="en-US"/>
          </a:p>
        </p:txBody>
      </p:sp>
    </p:spTree>
    <p:extLst>
      <p:ext uri="{BB962C8B-B14F-4D97-AF65-F5344CB8AC3E}">
        <p14:creationId xmlns:p14="http://schemas.microsoft.com/office/powerpoint/2010/main" val="643833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95DE-9A66-0929-B4AC-25C2E4FB9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02B568-12B6-7F8C-A8BF-A74685F60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09E455-F109-3481-2002-5C167D60688E}"/>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CB79B4DA-E11D-2CB8-C2C5-63A540A86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43885-59BC-56AC-309A-A3D86BF26FFA}"/>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216961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45AE-0BA3-3FAD-3FFA-EC03A91EE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00C2B-2489-95BD-20E3-914C302D0C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558C0-D01F-886A-F460-A466F1BD7A76}"/>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A7590BB9-3395-BA08-B944-578821983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57D6F-46CA-36FB-B812-C612BAD7A19A}"/>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101342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3C528-3263-A57D-31EC-FA9FDAF9B1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2D8CDB-7AC9-806C-AE3A-38597A668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C2704-FE87-981A-79BF-DF7921A4EE92}"/>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F3A5F22E-FC16-2156-90E7-2AED08D23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9B0E3-396B-8D8C-0F37-2322DD96A430}"/>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93692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35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81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DE1E-E9DB-53D7-B677-FEC983705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C168C-6AFC-104F-AA1C-83A3BBC2DE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BBCDE-DBD8-775A-748C-7DF8E117F528}"/>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51C3DDEE-4112-77AE-661E-4B11CC405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4C2E5-C011-662A-94D8-DDE599A9924A}"/>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404880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10C7-4006-F775-337D-0E4426234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5010AB-FED0-71EE-D621-BBDAA5C13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F5992-D388-7C6B-9F5C-CA455AA46680}"/>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8A8CC352-6123-7296-019A-0F8D5D0C9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880D3-E0CC-24B8-E320-0363E0E26BC9}"/>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365857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93A6-E76E-6955-8811-7D87E1BD4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66964-3B53-E625-F422-CDCE633BE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5F5EA-C56A-76BB-B96E-06CCF55E9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DEA94C-7404-A7E7-814B-C975BC474516}"/>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6" name="Footer Placeholder 5">
            <a:extLst>
              <a:ext uri="{FF2B5EF4-FFF2-40B4-BE49-F238E27FC236}">
                <a16:creationId xmlns:a16="http://schemas.microsoft.com/office/drawing/2014/main" id="{97EB9DA8-1914-F529-024B-49985FCC5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3FBC7-54AD-66D5-60FB-77C9B71158F7}"/>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42167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9D06-EAE8-3471-EE00-F8EC341C8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E7E9C-8659-388B-E923-C3E1EAD02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E523BF-304F-3467-A187-D6F357270B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940EE-B421-866A-416C-EC6E5C480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EAE0AD-5DD0-52F2-898A-759D041A5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F3060-C415-90F9-D09D-56FAE44B748C}"/>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8" name="Footer Placeholder 7">
            <a:extLst>
              <a:ext uri="{FF2B5EF4-FFF2-40B4-BE49-F238E27FC236}">
                <a16:creationId xmlns:a16="http://schemas.microsoft.com/office/drawing/2014/main" id="{EDD2E6BB-C3ED-199C-F291-93DC4A3E30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234B4-01F2-3236-26F8-E42FBFD8C02C}"/>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30587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D950-E1D6-2AC9-20AE-C1AAAD1F5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7CFE7-0647-F674-7487-115CE45800C6}"/>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4" name="Footer Placeholder 3">
            <a:extLst>
              <a:ext uri="{FF2B5EF4-FFF2-40B4-BE49-F238E27FC236}">
                <a16:creationId xmlns:a16="http://schemas.microsoft.com/office/drawing/2014/main" id="{1E7D6B8F-4891-3E99-0133-048AA44E6A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846F6B-9EA8-165D-83AF-07E249EBD692}"/>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289283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4B7AF-8C93-88F3-CBC7-EED14006CB4D}"/>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3" name="Footer Placeholder 2">
            <a:extLst>
              <a:ext uri="{FF2B5EF4-FFF2-40B4-BE49-F238E27FC236}">
                <a16:creationId xmlns:a16="http://schemas.microsoft.com/office/drawing/2014/main" id="{A76A557A-E93D-5067-125A-FE146DB8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C76D4-B401-2879-287C-3C9BB1C2D6EA}"/>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196180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7D6F-9CEF-732D-E585-242E46C67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47E939-3879-3787-CA1C-046B5FACF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DBA397-CEBD-1129-92F1-A2E5DE3EB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6F7D5-68B0-4A16-9B13-C2D5B01FFC49}"/>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6" name="Footer Placeholder 5">
            <a:extLst>
              <a:ext uri="{FF2B5EF4-FFF2-40B4-BE49-F238E27FC236}">
                <a16:creationId xmlns:a16="http://schemas.microsoft.com/office/drawing/2014/main" id="{515EC7CC-25EE-4106-1943-AA9BA170E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42D78-EF21-5855-89ED-82D014FA2E34}"/>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997120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E19D-B80C-391C-2830-501805AB6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CF7391-F405-AA00-FB50-BAD2CC3DAD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4A4EDF-D562-07C4-F2EF-431CC0136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8E492-72ED-BF45-C2F6-0FC076BB428D}"/>
              </a:ext>
            </a:extLst>
          </p:cNvPr>
          <p:cNvSpPr>
            <a:spLocks noGrp="1"/>
          </p:cNvSpPr>
          <p:nvPr>
            <p:ph type="dt" sz="half" idx="10"/>
          </p:nvPr>
        </p:nvSpPr>
        <p:spPr/>
        <p:txBody>
          <a:bodyPr/>
          <a:lstStyle/>
          <a:p>
            <a:fld id="{91D188B7-BE90-4BEA-AF69-39C48EBB13C0}" type="datetimeFigureOut">
              <a:rPr lang="en-US" smtClean="0"/>
              <a:t>1/3/2025</a:t>
            </a:fld>
            <a:endParaRPr lang="en-US"/>
          </a:p>
        </p:txBody>
      </p:sp>
      <p:sp>
        <p:nvSpPr>
          <p:cNvPr id="6" name="Footer Placeholder 5">
            <a:extLst>
              <a:ext uri="{FF2B5EF4-FFF2-40B4-BE49-F238E27FC236}">
                <a16:creationId xmlns:a16="http://schemas.microsoft.com/office/drawing/2014/main" id="{E6B44EE0-82EB-C082-D9F9-190F4B0DF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95D08-A1B4-A0ED-97FD-751FA06DF4B7}"/>
              </a:ext>
            </a:extLst>
          </p:cNvPr>
          <p:cNvSpPr>
            <a:spLocks noGrp="1"/>
          </p:cNvSpPr>
          <p:nvPr>
            <p:ph type="sldNum" sz="quarter" idx="12"/>
          </p:nvPr>
        </p:nvSpPr>
        <p:spPr/>
        <p:txBody>
          <a:bodyPr/>
          <a:lstStyle/>
          <a:p>
            <a:fld id="{EB6DE157-7C18-478E-9E33-E474D4E6CCB1}" type="slidenum">
              <a:rPr lang="en-US" smtClean="0"/>
              <a:t>‹#›</a:t>
            </a:fld>
            <a:endParaRPr lang="en-US"/>
          </a:p>
        </p:txBody>
      </p:sp>
    </p:spTree>
    <p:extLst>
      <p:ext uri="{BB962C8B-B14F-4D97-AF65-F5344CB8AC3E}">
        <p14:creationId xmlns:p14="http://schemas.microsoft.com/office/powerpoint/2010/main" val="192515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50232-6BE8-1766-79FD-0295D0677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9E130-42A6-ADC3-12DD-053BA7ED5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F54C6-0F79-F19C-B066-1595170007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188B7-BE90-4BEA-AF69-39C48EBB13C0}" type="datetimeFigureOut">
              <a:rPr lang="en-US" smtClean="0"/>
              <a:t>1/3/2025</a:t>
            </a:fld>
            <a:endParaRPr lang="en-US"/>
          </a:p>
        </p:txBody>
      </p:sp>
      <p:sp>
        <p:nvSpPr>
          <p:cNvPr id="5" name="Footer Placeholder 4">
            <a:extLst>
              <a:ext uri="{FF2B5EF4-FFF2-40B4-BE49-F238E27FC236}">
                <a16:creationId xmlns:a16="http://schemas.microsoft.com/office/drawing/2014/main" id="{8C110A0F-6FD2-7ACA-C3E5-89BFA35DA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496D-72BA-1CCF-FDD2-AAB574332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DE157-7C18-478E-9E33-E474D4E6CCB1}" type="slidenum">
              <a:rPr lang="en-US" smtClean="0"/>
              <a:t>‹#›</a:t>
            </a:fld>
            <a:endParaRPr lang="en-US"/>
          </a:p>
        </p:txBody>
      </p:sp>
    </p:spTree>
    <p:extLst>
      <p:ext uri="{BB962C8B-B14F-4D97-AF65-F5344CB8AC3E}">
        <p14:creationId xmlns:p14="http://schemas.microsoft.com/office/powerpoint/2010/main" val="3334670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slide" Target="slide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4.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942</Words>
  <Application>Microsoft Office PowerPoint</Application>
  <PresentationFormat>Widescreen</PresentationFormat>
  <Paragraphs>66</Paragraphs>
  <Slides>26</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宋体</vt:lpstr>
      <vt:lpstr>Arial</vt:lpstr>
      <vt:lpstr>Book Antiqua</vt:lpstr>
      <vt:lpstr>Calibri</vt:lpstr>
      <vt:lpstr>Calibri Light</vt:lpstr>
      <vt:lpstr>Cambria</vt:lpstr>
      <vt:lpstr>等线</vt:lpstr>
      <vt:lpstr>等线</vt:lpstr>
      <vt:lpstr>Pattaya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2025-02-24T01:29:36Z</dcterms:created>
  <dcterms:modified xsi:type="dcterms:W3CDTF">2025-03-01T03:22:40Z</dcterms:modified>
</cp:coreProperties>
</file>