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2"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2CE10-5F1D-4209-BA08-BC33A5FB7FA1}"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5490C-658C-453A-B7AF-4CE8B4E4ACDD}" type="slidenum">
              <a:rPr lang="en-US" smtClean="0"/>
              <a:t>‹#›</a:t>
            </a:fld>
            <a:endParaRPr lang="en-US"/>
          </a:p>
        </p:txBody>
      </p:sp>
    </p:spTree>
    <p:extLst>
      <p:ext uri="{BB962C8B-B14F-4D97-AF65-F5344CB8AC3E}">
        <p14:creationId xmlns:p14="http://schemas.microsoft.com/office/powerpoint/2010/main" val="192400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Chàng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cõi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mệnh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sợ</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1</a:t>
            </a:fld>
            <a:endParaRPr lang="en-US"/>
          </a:p>
        </p:txBody>
      </p:sp>
    </p:spTree>
    <p:extLst>
      <p:ext uri="{BB962C8B-B14F-4D97-AF65-F5344CB8AC3E}">
        <p14:creationId xmlns:p14="http://schemas.microsoft.com/office/powerpoint/2010/main" val="4209396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72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11</a:t>
            </a:fld>
            <a:endParaRPr lang="en-US"/>
          </a:p>
        </p:txBody>
      </p:sp>
    </p:spTree>
    <p:extLst>
      <p:ext uri="{BB962C8B-B14F-4D97-AF65-F5344CB8AC3E}">
        <p14:creationId xmlns:p14="http://schemas.microsoft.com/office/powerpoint/2010/main" val="79878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222978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713816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643770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4071107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16</a:t>
            </a:fld>
            <a:endParaRPr lang="en-US"/>
          </a:p>
        </p:txBody>
      </p:sp>
    </p:spTree>
    <p:extLst>
      <p:ext uri="{BB962C8B-B14F-4D97-AF65-F5344CB8AC3E}">
        <p14:creationId xmlns:p14="http://schemas.microsoft.com/office/powerpoint/2010/main" val="2498489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17</a:t>
            </a:fld>
            <a:endParaRPr lang="en-US"/>
          </a:p>
        </p:txBody>
      </p:sp>
    </p:spTree>
    <p:extLst>
      <p:ext uri="{BB962C8B-B14F-4D97-AF65-F5344CB8AC3E}">
        <p14:creationId xmlns:p14="http://schemas.microsoft.com/office/powerpoint/2010/main" val="2516330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52847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121452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4569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251528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1735303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3368340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23</a:t>
            </a:fld>
            <a:endParaRPr lang="en-US"/>
          </a:p>
        </p:txBody>
      </p:sp>
    </p:spTree>
    <p:extLst>
      <p:ext uri="{BB962C8B-B14F-4D97-AF65-F5344CB8AC3E}">
        <p14:creationId xmlns:p14="http://schemas.microsoft.com/office/powerpoint/2010/main" val="2981133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0786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238969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7861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27</a:t>
            </a:fld>
            <a:endParaRPr lang="en-US"/>
          </a:p>
        </p:txBody>
      </p:sp>
    </p:spTree>
    <p:extLst>
      <p:ext uri="{BB962C8B-B14F-4D97-AF65-F5344CB8AC3E}">
        <p14:creationId xmlns:p14="http://schemas.microsoft.com/office/powerpoint/2010/main" val="3747692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28</a:t>
            </a:fld>
            <a:endParaRPr lang="en-US"/>
          </a:p>
        </p:txBody>
      </p:sp>
    </p:spTree>
    <p:extLst>
      <p:ext uri="{BB962C8B-B14F-4D97-AF65-F5344CB8AC3E}">
        <p14:creationId xmlns:p14="http://schemas.microsoft.com/office/powerpoint/2010/main" val="1125611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104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3</a:t>
            </a:fld>
            <a:endParaRPr lang="en-US"/>
          </a:p>
        </p:txBody>
      </p:sp>
    </p:spTree>
    <p:extLst>
      <p:ext uri="{BB962C8B-B14F-4D97-AF65-F5344CB8AC3E}">
        <p14:creationId xmlns:p14="http://schemas.microsoft.com/office/powerpoint/2010/main" val="181804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4</a:t>
            </a:fld>
            <a:endParaRPr lang="en-US"/>
          </a:p>
        </p:txBody>
      </p:sp>
    </p:spTree>
    <p:extLst>
      <p:ext uri="{BB962C8B-B14F-4D97-AF65-F5344CB8AC3E}">
        <p14:creationId xmlns:p14="http://schemas.microsoft.com/office/powerpoint/2010/main" val="290662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5</a:t>
            </a:fld>
            <a:endParaRPr lang="en-US"/>
          </a:p>
        </p:txBody>
      </p:sp>
    </p:spTree>
    <p:extLst>
      <p:ext uri="{BB962C8B-B14F-4D97-AF65-F5344CB8AC3E}">
        <p14:creationId xmlns:p14="http://schemas.microsoft.com/office/powerpoint/2010/main" val="881020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6</a:t>
            </a:fld>
            <a:endParaRPr lang="en-US"/>
          </a:p>
        </p:txBody>
      </p:sp>
    </p:spTree>
    <p:extLst>
      <p:ext uri="{BB962C8B-B14F-4D97-AF65-F5344CB8AC3E}">
        <p14:creationId xmlns:p14="http://schemas.microsoft.com/office/powerpoint/2010/main" val="2560203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5490C-658C-453A-B7AF-4CE8B4E4ACDD}" type="slidenum">
              <a:rPr lang="en-US" smtClean="0"/>
              <a:t>7</a:t>
            </a:fld>
            <a:endParaRPr lang="en-US"/>
          </a:p>
        </p:txBody>
      </p:sp>
    </p:spTree>
    <p:extLst>
      <p:ext uri="{BB962C8B-B14F-4D97-AF65-F5344CB8AC3E}">
        <p14:creationId xmlns:p14="http://schemas.microsoft.com/office/powerpoint/2010/main" val="3710906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602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14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71AE7F-9758-435A-91A9-43AB2A033B5A}"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120757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1AE7F-9758-435A-91A9-43AB2A033B5A}"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346985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1AE7F-9758-435A-91A9-43AB2A033B5A}"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2845790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51393041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1AE7F-9758-435A-91A9-43AB2A033B5A}"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156719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71AE7F-9758-435A-91A9-43AB2A033B5A}"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2493987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71AE7F-9758-435A-91A9-43AB2A033B5A}"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315624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71AE7F-9758-435A-91A9-43AB2A033B5A}"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514996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71AE7F-9758-435A-91A9-43AB2A033B5A}"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175625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1AE7F-9758-435A-91A9-43AB2A033B5A}"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242046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71AE7F-9758-435A-91A9-43AB2A033B5A}"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207399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71AE7F-9758-435A-91A9-43AB2A033B5A}"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20A86-EF3B-4A95-B432-0ACE3FB8710D}" type="slidenum">
              <a:rPr lang="en-US" smtClean="0"/>
              <a:t>‹#›</a:t>
            </a:fld>
            <a:endParaRPr lang="en-US"/>
          </a:p>
        </p:txBody>
      </p:sp>
    </p:spTree>
    <p:extLst>
      <p:ext uri="{BB962C8B-B14F-4D97-AF65-F5344CB8AC3E}">
        <p14:creationId xmlns:p14="http://schemas.microsoft.com/office/powerpoint/2010/main" val="95254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1AE7F-9758-435A-91A9-43AB2A033B5A}" type="datetimeFigureOut">
              <a:rPr lang="en-US" smtClean="0"/>
              <a:t>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20A86-EF3B-4A95-B432-0ACE3FB8710D}" type="slidenum">
              <a:rPr lang="en-US" smtClean="0"/>
              <a:t>‹#›</a:t>
            </a:fld>
            <a:endParaRPr lang="en-US"/>
          </a:p>
        </p:txBody>
      </p:sp>
    </p:spTree>
    <p:extLst>
      <p:ext uri="{BB962C8B-B14F-4D97-AF65-F5344CB8AC3E}">
        <p14:creationId xmlns:p14="http://schemas.microsoft.com/office/powerpoint/2010/main" val="2705593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29.jpe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0.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1.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2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3.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38.png"/><Relationship Id="rId5" Type="http://schemas.openxmlformats.org/officeDocument/2006/relationships/image" Target="../media/image48.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image" Target="../media/image56.sv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sv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5"/>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6"/>
          <a:stretch>
            <a:fillRect/>
          </a:stretch>
        </p:blipFill>
        <p:spPr>
          <a:xfrm>
            <a:off x="4514799" y="2800350"/>
            <a:ext cx="8210601" cy="3133083"/>
          </a:xfrm>
          <a:prstGeom prst="rect">
            <a:avLst/>
          </a:prstGeom>
        </p:spPr>
      </p:pic>
      <p:sp>
        <p:nvSpPr>
          <p:cNvPr id="2" name="Rectangle 1"/>
          <p:cNvSpPr/>
          <p:nvPr/>
        </p:nvSpPr>
        <p:spPr>
          <a:xfrm>
            <a:off x="4982166" y="5278586"/>
            <a:ext cx="7376093" cy="707886"/>
          </a:xfrm>
          <a:prstGeom prst="rect">
            <a:avLst/>
          </a:prstGeom>
          <a:noFill/>
        </p:spPr>
        <p:txBody>
          <a:bodyPr wrap="square" lIns="91440" tIns="45720" rIns="91440" bIns="45720">
            <a:spAutoFit/>
          </a:bodyPr>
          <a:lstStyle/>
          <a:p>
            <a:pPr algn="ctr"/>
            <a:r>
              <a:rPr lang="en-US" sz="4000" b="1" cap="none" spc="0" smtClean="0">
                <a:ln w="0"/>
                <a:solidFill>
                  <a:srgbClr val="002060"/>
                </a:solidFill>
                <a:effectLst>
                  <a:outerShdw blurRad="38100" dist="25400" dir="5400000" algn="ctr" rotWithShape="0">
                    <a:srgbClr val="6E747A">
                      <a:alpha val="43000"/>
                    </a:srgbClr>
                  </a:outerShdw>
                </a:effectLst>
              </a:rPr>
              <a:t>GV: PHẠM THỊ KIM OANH</a:t>
            </a:r>
            <a:endParaRPr lang="en-US" sz="4000" b="1" cap="none" spc="0">
              <a:ln w="0"/>
              <a:solidFill>
                <a:srgbClr val="00206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674986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4"/>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ustDataLst>
      <p:tags r:id="rId1"/>
    </p:custDataLst>
    <p:extLst>
      <p:ext uri="{BB962C8B-B14F-4D97-AF65-F5344CB8AC3E}">
        <p14:creationId xmlns:p14="http://schemas.microsoft.com/office/powerpoint/2010/main" val="3347367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4"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5"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4"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5"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6"/>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4"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custDataLst>
      <p:tags r:id="rId1"/>
    </p:custDataLst>
    <p:extLst>
      <p:ext uri="{BB962C8B-B14F-4D97-AF65-F5344CB8AC3E}">
        <p14:creationId xmlns:p14="http://schemas.microsoft.com/office/powerpoint/2010/main" val="4288895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4"/>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5"/>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05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4"/>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5"/>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79389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4"/>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5"/>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9658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4"/>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5"/>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242340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4"/>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4"/>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ustDataLst>
      <p:tags r:id="rId1"/>
    </p:custDataLst>
    <p:extLst>
      <p:ext uri="{BB962C8B-B14F-4D97-AF65-F5344CB8AC3E}">
        <p14:creationId xmlns:p14="http://schemas.microsoft.com/office/powerpoint/2010/main" val="109571819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4"/>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4"/>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4"/>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custDataLst>
      <p:tags r:id="rId1"/>
    </p:custDataLst>
    <p:extLst>
      <p:ext uri="{BB962C8B-B14F-4D97-AF65-F5344CB8AC3E}">
        <p14:creationId xmlns:p14="http://schemas.microsoft.com/office/powerpoint/2010/main" val="276619899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ustDataLst>
      <p:tags r:id="rId1"/>
    </p:custDataLst>
    <p:extLst>
      <p:ext uri="{BB962C8B-B14F-4D97-AF65-F5344CB8AC3E}">
        <p14:creationId xmlns:p14="http://schemas.microsoft.com/office/powerpoint/2010/main" val="2506925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4">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72435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7"/>
          <a:stretch>
            <a:fillRect/>
          </a:stretch>
        </p:blipFill>
        <p:spPr>
          <a:xfrm>
            <a:off x="4659801" y="1797464"/>
            <a:ext cx="4834547" cy="2158171"/>
          </a:xfrm>
          <a:prstGeom prst="rect">
            <a:avLst/>
          </a:prstGeom>
        </p:spPr>
      </p:pic>
    </p:spTree>
    <p:custDataLst>
      <p:tags r:id="rId1"/>
    </p:custDataLst>
    <p:extLst>
      <p:ext uri="{BB962C8B-B14F-4D97-AF65-F5344CB8AC3E}">
        <p14:creationId xmlns:p14="http://schemas.microsoft.com/office/powerpoint/2010/main" val="3311419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4">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00933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4">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C9F7EF-FB8D-5E57-9590-AE362D6F65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657" y="2321663"/>
            <a:ext cx="9153525" cy="436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a16="http://schemas.microsoft.com/office/drawing/2014/main" id="{98047EB4-C913-E209-FA07-11313C3E66A9}"/>
              </a:ext>
            </a:extLst>
          </p:cNvPr>
          <p:cNvCxnSpPr>
            <a:cxnSpLocks/>
          </p:cNvCxnSpPr>
          <p:nvPr/>
        </p:nvCxnSpPr>
        <p:spPr>
          <a:xfrm>
            <a:off x="4359349" y="3391786"/>
            <a:ext cx="372139" cy="1775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1A33B1-9EC8-2841-10E5-98D42FF4A505}"/>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7C25E-51E2-49B7-E138-46DCCC02C9DB}"/>
              </a:ext>
            </a:extLst>
          </p:cNvPr>
          <p:cNvCxnSpPr>
            <a:cxnSpLocks/>
          </p:cNvCxnSpPr>
          <p:nvPr/>
        </p:nvCxnSpPr>
        <p:spPr>
          <a:xfrm>
            <a:off x="4359349" y="5358809"/>
            <a:ext cx="382772" cy="967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51B8FF-1461-BDA2-95D1-4DC544F4B3A2}"/>
              </a:ext>
            </a:extLst>
          </p:cNvPr>
          <p:cNvCxnSpPr>
            <a:cxnSpLocks/>
          </p:cNvCxnSpPr>
          <p:nvPr/>
        </p:nvCxnSpPr>
        <p:spPr>
          <a:xfrm flipV="1">
            <a:off x="4401880" y="4316819"/>
            <a:ext cx="340241" cy="1998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221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4">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76274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ustDataLst>
      <p:tags r:id="rId1"/>
    </p:custDataLst>
    <p:extLst>
      <p:ext uri="{BB962C8B-B14F-4D97-AF65-F5344CB8AC3E}">
        <p14:creationId xmlns:p14="http://schemas.microsoft.com/office/powerpoint/2010/main" val="39664450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ustDataLst>
      <p:tags r:id="rId1"/>
    </p:custDataLst>
    <p:extLst>
      <p:ext uri="{BB962C8B-B14F-4D97-AF65-F5344CB8AC3E}">
        <p14:creationId xmlns:p14="http://schemas.microsoft.com/office/powerpoint/2010/main" val="2770952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65941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7"/>
          <a:stretch>
            <a:fillRect/>
          </a:stretch>
        </p:blipFill>
        <p:spPr>
          <a:xfrm>
            <a:off x="4868488" y="2046575"/>
            <a:ext cx="3688400" cy="2786113"/>
          </a:xfrm>
          <a:prstGeom prst="rect">
            <a:avLst/>
          </a:prstGeom>
        </p:spPr>
      </p:pic>
    </p:spTree>
    <p:custDataLst>
      <p:tags r:id="rId1"/>
    </p:custDataLst>
    <p:extLst>
      <p:ext uri="{BB962C8B-B14F-4D97-AF65-F5344CB8AC3E}">
        <p14:creationId xmlns:p14="http://schemas.microsoft.com/office/powerpoint/2010/main" val="3939323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4"/>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2846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4"/>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5"/>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19284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6"/>
          <a:stretch>
            <a:fillRect/>
          </a:stretch>
        </p:blipFill>
        <p:spPr>
          <a:xfrm>
            <a:off x="2607516" y="1008936"/>
            <a:ext cx="6828112" cy="3798137"/>
          </a:xfrm>
          <a:prstGeom prst="rect">
            <a:avLst/>
          </a:prstGeom>
        </p:spPr>
      </p:pic>
    </p:spTree>
    <p:custDataLst>
      <p:tags r:id="rId1"/>
    </p:custDataLst>
    <p:extLst>
      <p:ext uri="{BB962C8B-B14F-4D97-AF65-F5344CB8AC3E}">
        <p14:creationId xmlns:p14="http://schemas.microsoft.com/office/powerpoint/2010/main" val="3184832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4"/>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5"/>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73419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5842803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903807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53251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6"/>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7"/>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914517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ustDataLst>
      <p:tags r:id="rId1"/>
    </p:custDataLst>
    <p:extLst>
      <p:ext uri="{BB962C8B-B14F-4D97-AF65-F5344CB8AC3E}">
        <p14:creationId xmlns:p14="http://schemas.microsoft.com/office/powerpoint/2010/main" val="3679053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6"/>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561679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4BEED99-7E85-4657-85DD-44300B9C146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24-Đọc- Chàng trai làng Phù Ủ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575E9C1C-2B8D-4BF0-891F-65E384D98C0A}: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6D4B371C-20D3-4E20-BDAD-2CA5FF417A88}: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215B13A2-C9B8-4C34-AA46-366ADB8DBFDD}: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83A1B01D-DA0E-4BBC-BE14-1AD25414F55B}: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2A69ACB4-0C07-43A7-85D2-1F289584D237}: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C701EB30-EC8E-4FEE-A3AB-1DEF214B400A}: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13754E2D-FE69-4FEC-95BF-722639EE61D0}: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DCFA733D-874E-4F13-B451-113BD4CD65DD}:277"/>
</p:tagLst>
</file>

<file path=ppt/tags/tag18.xml><?xml version="1.0" encoding="utf-8"?>
<p:tagLst xmlns:a="http://schemas.openxmlformats.org/drawingml/2006/main" xmlns:r="http://schemas.openxmlformats.org/officeDocument/2006/relationships" xmlns:p="http://schemas.openxmlformats.org/presentationml/2006/main">
  <p:tag name="GENSWF_SLIDE_UID" val="{4F45E7F3-286A-4BB9-8E28-23C9B002F024}:278"/>
</p:tagLst>
</file>

<file path=ppt/tags/tag19.xml><?xml version="1.0" encoding="utf-8"?>
<p:tagLst xmlns:a="http://schemas.openxmlformats.org/drawingml/2006/main" xmlns:r="http://schemas.openxmlformats.org/officeDocument/2006/relationships" xmlns:p="http://schemas.openxmlformats.org/presentationml/2006/main">
  <p:tag name="GENSWF_SLIDE_UID" val="{84726DB5-7CA9-4C86-95CA-3B6597F1F4B2}:279"/>
</p:tagLst>
</file>

<file path=ppt/tags/tag2.xml><?xml version="1.0" encoding="utf-8"?>
<p:tagLst xmlns:a="http://schemas.openxmlformats.org/drawingml/2006/main" xmlns:r="http://schemas.openxmlformats.org/officeDocument/2006/relationships" xmlns:p="http://schemas.openxmlformats.org/presentationml/2006/main">
  <p:tag name="GENSWF_SLIDE_UID" val="{4923E708-194C-4E3C-ADF1-ACAAA011E874}:262"/>
</p:tagLst>
</file>

<file path=ppt/tags/tag20.xml><?xml version="1.0" encoding="utf-8"?>
<p:tagLst xmlns:a="http://schemas.openxmlformats.org/drawingml/2006/main" xmlns:r="http://schemas.openxmlformats.org/officeDocument/2006/relationships" xmlns:p="http://schemas.openxmlformats.org/presentationml/2006/main">
  <p:tag name="GENSWF_SLIDE_UID" val="{461C9251-582C-45A1-BAAC-1BA3A127E15C}:280"/>
</p:tagLst>
</file>

<file path=ppt/tags/tag21.xml><?xml version="1.0" encoding="utf-8"?>
<p:tagLst xmlns:a="http://schemas.openxmlformats.org/drawingml/2006/main" xmlns:r="http://schemas.openxmlformats.org/officeDocument/2006/relationships" xmlns:p="http://schemas.openxmlformats.org/presentationml/2006/main">
  <p:tag name="GENSWF_SLIDE_UID" val="{EC6B1160-4080-4682-B69F-D2CFB4F83011}:281"/>
</p:tagLst>
</file>

<file path=ppt/tags/tag22.xml><?xml version="1.0" encoding="utf-8"?>
<p:tagLst xmlns:a="http://schemas.openxmlformats.org/drawingml/2006/main" xmlns:r="http://schemas.openxmlformats.org/officeDocument/2006/relationships" xmlns:p="http://schemas.openxmlformats.org/presentationml/2006/main">
  <p:tag name="GENSWF_SLIDE_UID" val="{B490BEED-9931-4435-8185-75246950FF01}:282"/>
</p:tagLst>
</file>

<file path=ppt/tags/tag23.xml><?xml version="1.0" encoding="utf-8"?>
<p:tagLst xmlns:a="http://schemas.openxmlformats.org/drawingml/2006/main" xmlns:r="http://schemas.openxmlformats.org/officeDocument/2006/relationships" xmlns:p="http://schemas.openxmlformats.org/presentationml/2006/main">
  <p:tag name="GENSWF_SLIDE_UID" val="{B9DF952A-516A-4099-A811-F205F57A3DFD}:283"/>
</p:tagLst>
</file>

<file path=ppt/tags/tag24.xml><?xml version="1.0" encoding="utf-8"?>
<p:tagLst xmlns:a="http://schemas.openxmlformats.org/drawingml/2006/main" xmlns:r="http://schemas.openxmlformats.org/officeDocument/2006/relationships" xmlns:p="http://schemas.openxmlformats.org/presentationml/2006/main">
  <p:tag name="GENSWF_SLIDE_UID" val="{5DE6B40F-DBF5-4DB0-A728-2BC94574D5EC}:284"/>
</p:tagLst>
</file>

<file path=ppt/tags/tag25.xml><?xml version="1.0" encoding="utf-8"?>
<p:tagLst xmlns:a="http://schemas.openxmlformats.org/drawingml/2006/main" xmlns:r="http://schemas.openxmlformats.org/officeDocument/2006/relationships" xmlns:p="http://schemas.openxmlformats.org/presentationml/2006/main">
  <p:tag name="GENSWF_SLIDE_UID" val="{009BE918-C137-4811-9A12-CA5500BC9BF4}:285"/>
</p:tagLst>
</file>

<file path=ppt/tags/tag26.xml><?xml version="1.0" encoding="utf-8"?>
<p:tagLst xmlns:a="http://schemas.openxmlformats.org/drawingml/2006/main" xmlns:r="http://schemas.openxmlformats.org/officeDocument/2006/relationships" xmlns:p="http://schemas.openxmlformats.org/presentationml/2006/main">
  <p:tag name="GENSWF_SLIDE_UID" val="{95E921F5-C37E-4E26-80BE-6B096E701C24}:286"/>
</p:tagLst>
</file>

<file path=ppt/tags/tag27.xml><?xml version="1.0" encoding="utf-8"?>
<p:tagLst xmlns:a="http://schemas.openxmlformats.org/drawingml/2006/main" xmlns:r="http://schemas.openxmlformats.org/officeDocument/2006/relationships" xmlns:p="http://schemas.openxmlformats.org/presentationml/2006/main">
  <p:tag name="GENSWF_SLIDE_UID" val="{563A24C7-4410-4BFE-A540-A08679AA8E88}:287"/>
</p:tagLst>
</file>

<file path=ppt/tags/tag28.xml><?xml version="1.0" encoding="utf-8"?>
<p:tagLst xmlns:a="http://schemas.openxmlformats.org/drawingml/2006/main" xmlns:r="http://schemas.openxmlformats.org/officeDocument/2006/relationships" xmlns:p="http://schemas.openxmlformats.org/presentationml/2006/main">
  <p:tag name="GENSWF_SLIDE_UID" val="{49961990-C58C-452D-A92E-A220F610E2A5}:288"/>
</p:tagLst>
</file>

<file path=ppt/tags/tag29.xml><?xml version="1.0" encoding="utf-8"?>
<p:tagLst xmlns:a="http://schemas.openxmlformats.org/drawingml/2006/main" xmlns:r="http://schemas.openxmlformats.org/officeDocument/2006/relationships" xmlns:p="http://schemas.openxmlformats.org/presentationml/2006/main">
  <p:tag name="GENSWF_SLIDE_UID" val="{E79673EA-7A84-4B62-8E35-8E982CCC3D8F}:289"/>
</p:tagLst>
</file>

<file path=ppt/tags/tag3.xml><?xml version="1.0" encoding="utf-8"?>
<p:tagLst xmlns:a="http://schemas.openxmlformats.org/drawingml/2006/main" xmlns:r="http://schemas.openxmlformats.org/officeDocument/2006/relationships" xmlns:p="http://schemas.openxmlformats.org/presentationml/2006/main">
  <p:tag name="GENSWF_SLIDE_UID" val="{9B8456C8-47DB-4EF2-B455-84220A72E7F0}: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A885C777-A823-4D35-9ABE-57CA188E888B}:290"/>
</p:tagLst>
</file>

<file path=ppt/tags/tag4.xml><?xml version="1.0" encoding="utf-8"?>
<p:tagLst xmlns:a="http://schemas.openxmlformats.org/drawingml/2006/main" xmlns:r="http://schemas.openxmlformats.org/officeDocument/2006/relationships" xmlns:p="http://schemas.openxmlformats.org/presentationml/2006/main">
  <p:tag name="GENSWF_SLIDE_UID" val="{A00FB9A9-F737-4C7E-B7E4-51AE57BD7C6B}:258"/>
</p:tagLst>
</file>

<file path=ppt/tags/tag5.xml><?xml version="1.0" encoding="utf-8"?>
<p:tagLst xmlns:a="http://schemas.openxmlformats.org/drawingml/2006/main" xmlns:r="http://schemas.openxmlformats.org/officeDocument/2006/relationships" xmlns:p="http://schemas.openxmlformats.org/presentationml/2006/main">
  <p:tag name="GENSWF_SLIDE_UID" val="{D8F1BD34-1D9D-4CE4-B624-6E5E251A9273}:259"/>
</p:tagLst>
</file>

<file path=ppt/tags/tag6.xml><?xml version="1.0" encoding="utf-8"?>
<p:tagLst xmlns:a="http://schemas.openxmlformats.org/drawingml/2006/main" xmlns:r="http://schemas.openxmlformats.org/officeDocument/2006/relationships" xmlns:p="http://schemas.openxmlformats.org/presentationml/2006/main">
  <p:tag name="GENSWF_SLIDE_UID" val="{D9C9894F-13CA-4FE7-806B-237BAD84E197}:260"/>
</p:tagLst>
</file>

<file path=ppt/tags/tag7.xml><?xml version="1.0" encoding="utf-8"?>
<p:tagLst xmlns:a="http://schemas.openxmlformats.org/drawingml/2006/main" xmlns:r="http://schemas.openxmlformats.org/officeDocument/2006/relationships" xmlns:p="http://schemas.openxmlformats.org/presentationml/2006/main">
  <p:tag name="GENSWF_SLIDE_UID" val="{38CA2FE7-AD73-45B2-B199-EED107C0342E}:261"/>
</p:tagLst>
</file>

<file path=ppt/tags/tag8.xml><?xml version="1.0" encoding="utf-8"?>
<p:tagLst xmlns:a="http://schemas.openxmlformats.org/drawingml/2006/main" xmlns:r="http://schemas.openxmlformats.org/officeDocument/2006/relationships" xmlns:p="http://schemas.openxmlformats.org/presentationml/2006/main">
  <p:tag name="GENSWF_SLIDE_UID" val="{7CC08DE3-3803-4EBE-872D-877F079DD790}:263"/>
</p:tagLst>
</file>

<file path=ppt/tags/tag9.xml><?xml version="1.0" encoding="utf-8"?>
<p:tagLst xmlns:a="http://schemas.openxmlformats.org/drawingml/2006/main" xmlns:r="http://schemas.openxmlformats.org/officeDocument/2006/relationships" xmlns:p="http://schemas.openxmlformats.org/presentationml/2006/main">
  <p:tag name="GENSWF_SLIDE_UID" val="{AAFF364B-4164-4843-B0CB-B609BE6B0A20}: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1166</Words>
  <Application>Microsoft Office PowerPoint</Application>
  <PresentationFormat>Widescreen</PresentationFormat>
  <Paragraphs>84</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Cambria</vt:lpstr>
      <vt:lpstr>等线</vt:lpstr>
      <vt:lpstr>Times New Roman</vt:lpstr>
      <vt:lpstr>Wingdings</vt:lpstr>
      <vt:lpstr>zihun7hao-wennuantongzhiti</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24-Đọc- Chàng trai làng Phù Ủng</dc:title>
  <dc:creator>Administrator</dc:creator>
  <cp:lastModifiedBy>Administrator</cp:lastModifiedBy>
  <cp:revision>4</cp:revision>
  <dcterms:created xsi:type="dcterms:W3CDTF">2025-03-01T03:00:26Z</dcterms:created>
  <dcterms:modified xsi:type="dcterms:W3CDTF">2025-03-01T03:03:33Z</dcterms:modified>
</cp:coreProperties>
</file>