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1" r:id="rId2"/>
    <p:sldId id="257" r:id="rId3"/>
    <p:sldId id="259" r:id="rId4"/>
    <p:sldId id="262" r:id="rId5"/>
    <p:sldId id="264" r:id="rId6"/>
    <p:sldId id="265" r:id="rId7"/>
    <p:sldId id="266" r:id="rId8"/>
    <p:sldId id="267" r:id="rId9"/>
    <p:sldId id="268" r:id="rId10"/>
    <p:sldId id="269" r:id="rId11"/>
    <p:sldId id="270" r:id="rId12"/>
    <p:sldId id="272" r:id="rId13"/>
    <p:sldId id="273" r:id="rId14"/>
    <p:sldId id="277" r:id="rId15"/>
    <p:sldId id="278" r:id="rId16"/>
    <p:sldId id="279" r:id="rId17"/>
    <p:sldId id="280" r:id="rId18"/>
    <p:sldId id="281" r:id="rId19"/>
    <p:sldId id="282" r:id="rId20"/>
    <p:sldId id="283" r:id="rId21"/>
    <p:sldId id="285" r:id="rId22"/>
    <p:sldId id="287"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0EC4C-D611-4A1F-B5D8-9C8F31C9C265}" type="datetimeFigureOut">
              <a:rPr lang="en-US" smtClean="0"/>
              <a:t>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A26984-C7A4-49E2-9F0C-9BB20CDB3032}" type="slidenum">
              <a:rPr lang="en-US" smtClean="0"/>
              <a:t>‹#›</a:t>
            </a:fld>
            <a:endParaRPr lang="en-US"/>
          </a:p>
        </p:txBody>
      </p:sp>
    </p:spTree>
    <p:extLst>
      <p:ext uri="{BB962C8B-B14F-4D97-AF65-F5344CB8AC3E}">
        <p14:creationId xmlns:p14="http://schemas.microsoft.com/office/powerpoint/2010/main" val="701073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D9C228AA-2BB4-4A08-90FB-8D720690FE2B}"/>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4099" name="备注占位符 2">
            <a:extLst>
              <a:ext uri="{FF2B5EF4-FFF2-40B4-BE49-F238E27FC236}">
                <a16:creationId xmlns:a16="http://schemas.microsoft.com/office/drawing/2014/main" id="{F279A26A-B656-4C32-A524-A5F3626212C2}"/>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vi-VN" b="0" i="1" dirty="0">
                <a:solidFill>
                  <a:srgbClr val="000000"/>
                </a:solidFill>
                <a:effectLst/>
                <a:latin typeface="Open Sans" panose="020B0606030504020204" pitchFamily="34" charset="0"/>
              </a:rPr>
              <a:t>Văn bản thơ </a:t>
            </a:r>
            <a:r>
              <a:rPr lang="vi-VN" b="1" i="1" dirty="0">
                <a:solidFill>
                  <a:srgbClr val="000000"/>
                </a:solidFill>
                <a:effectLst/>
                <a:latin typeface="Open Sans" panose="020B0606030504020204" pitchFamily="34" charset="0"/>
              </a:rPr>
              <a:t>Sáng tháng Năm </a:t>
            </a:r>
            <a:r>
              <a:rPr lang="vi-VN" b="0" i="1" dirty="0">
                <a:solidFill>
                  <a:srgbClr val="000000"/>
                </a:solidFill>
                <a:effectLst/>
                <a:latin typeface="Open Sans" panose="020B0606030504020204" pitchFamily="34" charset="0"/>
              </a:rPr>
              <a:t>được viết năm 1951, nhân một lần nhà thơ Tổ Hữu được lên thăm Bác Hồ ở chiến khu Việt Bắc. Bài thơ rất dài, gồm nhiều khổ thơ, bài đọc là phần trích 3 khổ thơ đầu.</a:t>
            </a:r>
            <a:endParaRPr lang="zh-CN" altLang="en-US" dirty="0"/>
          </a:p>
        </p:txBody>
      </p:sp>
      <p:sp>
        <p:nvSpPr>
          <p:cNvPr id="4100" name="灯片编号占位符 3">
            <a:extLst>
              <a:ext uri="{FF2B5EF4-FFF2-40B4-BE49-F238E27FC236}">
                <a16:creationId xmlns:a16="http://schemas.microsoft.com/office/drawing/2014/main" id="{F85EFA2B-A2C6-40D7-8BB1-36789148F1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D2C4C7-2B4C-42F2-A52A-D4DC491CDECE}" type="slidenum">
              <a:rPr kumimoji="0" lang="zh-CN" altLang="en-US" sz="1200" b="0" i="0" u="none" strike="noStrike" kern="1200" cap="none" spc="0" normalizeH="0" baseline="0" noProof="0" smtClean="0">
                <a:ln>
                  <a:noFill/>
                </a:ln>
                <a:solidFill>
                  <a:prstClr val="black"/>
                </a:solidFill>
                <a:effectLst/>
                <a:uLnTx/>
                <a:uFillTx/>
                <a:latin typeface="字魂95号-手刻宋" pitchFamily="2" charset="-122"/>
                <a:ea typeface="字魂95号-手刻宋"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字魂95号-手刻宋" pitchFamily="2" charset="-122"/>
              <a:ea typeface="字魂95号-手刻宋" pitchFamily="2" charset="-122"/>
              <a:cs typeface="+mn-cs"/>
            </a:endParaRPr>
          </a:p>
        </p:txBody>
      </p:sp>
    </p:spTree>
    <p:extLst>
      <p:ext uri="{BB962C8B-B14F-4D97-AF65-F5344CB8AC3E}">
        <p14:creationId xmlns:p14="http://schemas.microsoft.com/office/powerpoint/2010/main" val="1577911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6984-C7A4-49E2-9F0C-9BB20CDB3032}" type="slidenum">
              <a:rPr lang="en-US" smtClean="0"/>
              <a:t>10</a:t>
            </a:fld>
            <a:endParaRPr lang="en-US"/>
          </a:p>
        </p:txBody>
      </p:sp>
    </p:spTree>
    <p:extLst>
      <p:ext uri="{BB962C8B-B14F-4D97-AF65-F5344CB8AC3E}">
        <p14:creationId xmlns:p14="http://schemas.microsoft.com/office/powerpoint/2010/main" val="1565933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6984-C7A4-49E2-9F0C-9BB20CDB3032}" type="slidenum">
              <a:rPr lang="en-US" smtClean="0"/>
              <a:t>11</a:t>
            </a:fld>
            <a:endParaRPr lang="en-US"/>
          </a:p>
        </p:txBody>
      </p:sp>
    </p:spTree>
    <p:extLst>
      <p:ext uri="{BB962C8B-B14F-4D97-AF65-F5344CB8AC3E}">
        <p14:creationId xmlns:p14="http://schemas.microsoft.com/office/powerpoint/2010/main" val="4028596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6984-C7A4-49E2-9F0C-9BB20CDB3032}" type="slidenum">
              <a:rPr lang="en-US" smtClean="0"/>
              <a:t>12</a:t>
            </a:fld>
            <a:endParaRPr lang="en-US"/>
          </a:p>
        </p:txBody>
      </p:sp>
    </p:spTree>
    <p:extLst>
      <p:ext uri="{BB962C8B-B14F-4D97-AF65-F5344CB8AC3E}">
        <p14:creationId xmlns:p14="http://schemas.microsoft.com/office/powerpoint/2010/main" val="2712057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a:extLst>
              <a:ext uri="{FF2B5EF4-FFF2-40B4-BE49-F238E27FC236}">
                <a16:creationId xmlns:a16="http://schemas.microsoft.com/office/drawing/2014/main" id="{8C4AA610-EC89-422B-8705-B2D46282556F}"/>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8195" name="备注占位符 2">
            <a:extLst>
              <a:ext uri="{FF2B5EF4-FFF2-40B4-BE49-F238E27FC236}">
                <a16:creationId xmlns:a16="http://schemas.microsoft.com/office/drawing/2014/main" id="{24321533-0FA9-46F0-BCFE-72B778CA55AB}"/>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8196" name="灯片编号占位符 3">
            <a:extLst>
              <a:ext uri="{FF2B5EF4-FFF2-40B4-BE49-F238E27FC236}">
                <a16:creationId xmlns:a16="http://schemas.microsoft.com/office/drawing/2014/main" id="{A2EC0A99-9B0B-48C5-A90B-752C5105FE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C087C8-5539-49B7-9B5A-E3DAFE87808C}" type="slidenum">
              <a:rPr kumimoji="0" lang="zh-CN" altLang="en-US" sz="1200" b="0" i="0" u="none" strike="noStrike" kern="1200" cap="none" spc="0" normalizeH="0" baseline="0" noProof="0" smtClean="0">
                <a:ln>
                  <a:noFill/>
                </a:ln>
                <a:solidFill>
                  <a:prstClr val="black"/>
                </a:solidFill>
                <a:effectLst/>
                <a:uLnTx/>
                <a:uFillTx/>
                <a:latin typeface="字魂95号-手刻宋" pitchFamily="2" charset="-122"/>
                <a:ea typeface="字魂95号-手刻宋"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字魂95号-手刻宋" pitchFamily="2" charset="-122"/>
              <a:ea typeface="字魂95号-手刻宋" pitchFamily="2" charset="-122"/>
              <a:cs typeface="+mn-cs"/>
            </a:endParaRPr>
          </a:p>
        </p:txBody>
      </p:sp>
    </p:spTree>
    <p:extLst>
      <p:ext uri="{BB962C8B-B14F-4D97-AF65-F5344CB8AC3E}">
        <p14:creationId xmlns:p14="http://schemas.microsoft.com/office/powerpoint/2010/main" val="2286209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6984-C7A4-49E2-9F0C-9BB20CDB3032}" type="slidenum">
              <a:rPr lang="en-US" smtClean="0"/>
              <a:t>14</a:t>
            </a:fld>
            <a:endParaRPr lang="en-US"/>
          </a:p>
        </p:txBody>
      </p:sp>
    </p:spTree>
    <p:extLst>
      <p:ext uri="{BB962C8B-B14F-4D97-AF65-F5344CB8AC3E}">
        <p14:creationId xmlns:p14="http://schemas.microsoft.com/office/powerpoint/2010/main" val="2158015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6984-C7A4-49E2-9F0C-9BB20CDB3032}" type="slidenum">
              <a:rPr lang="en-US" smtClean="0"/>
              <a:t>15</a:t>
            </a:fld>
            <a:endParaRPr lang="en-US"/>
          </a:p>
        </p:txBody>
      </p:sp>
    </p:spTree>
    <p:extLst>
      <p:ext uri="{BB962C8B-B14F-4D97-AF65-F5344CB8AC3E}">
        <p14:creationId xmlns:p14="http://schemas.microsoft.com/office/powerpoint/2010/main" val="1846959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6984-C7A4-49E2-9F0C-9BB20CDB3032}" type="slidenum">
              <a:rPr lang="en-US" smtClean="0"/>
              <a:t>16</a:t>
            </a:fld>
            <a:endParaRPr lang="en-US"/>
          </a:p>
        </p:txBody>
      </p:sp>
    </p:spTree>
    <p:extLst>
      <p:ext uri="{BB962C8B-B14F-4D97-AF65-F5344CB8AC3E}">
        <p14:creationId xmlns:p14="http://schemas.microsoft.com/office/powerpoint/2010/main" val="784365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6984-C7A4-49E2-9F0C-9BB20CDB3032}" type="slidenum">
              <a:rPr lang="en-US" smtClean="0"/>
              <a:t>17</a:t>
            </a:fld>
            <a:endParaRPr lang="en-US"/>
          </a:p>
        </p:txBody>
      </p:sp>
    </p:spTree>
    <p:extLst>
      <p:ext uri="{BB962C8B-B14F-4D97-AF65-F5344CB8AC3E}">
        <p14:creationId xmlns:p14="http://schemas.microsoft.com/office/powerpoint/2010/main" val="18531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6984-C7A4-49E2-9F0C-9BB20CDB3032}" type="slidenum">
              <a:rPr lang="en-US" smtClean="0"/>
              <a:t>18</a:t>
            </a:fld>
            <a:endParaRPr lang="en-US"/>
          </a:p>
        </p:txBody>
      </p:sp>
    </p:spTree>
    <p:extLst>
      <p:ext uri="{BB962C8B-B14F-4D97-AF65-F5344CB8AC3E}">
        <p14:creationId xmlns:p14="http://schemas.microsoft.com/office/powerpoint/2010/main" val="2740456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6984-C7A4-49E2-9F0C-9BB20CDB3032}" type="slidenum">
              <a:rPr lang="en-US" smtClean="0"/>
              <a:t>19</a:t>
            </a:fld>
            <a:endParaRPr lang="en-US"/>
          </a:p>
        </p:txBody>
      </p:sp>
    </p:spTree>
    <p:extLst>
      <p:ext uri="{BB962C8B-B14F-4D97-AF65-F5344CB8AC3E}">
        <p14:creationId xmlns:p14="http://schemas.microsoft.com/office/powerpoint/2010/main" val="60350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a:extLst>
              <a:ext uri="{FF2B5EF4-FFF2-40B4-BE49-F238E27FC236}">
                <a16:creationId xmlns:a16="http://schemas.microsoft.com/office/drawing/2014/main" id="{8C4AA610-EC89-422B-8705-B2D46282556F}"/>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8195" name="备注占位符 2">
            <a:extLst>
              <a:ext uri="{FF2B5EF4-FFF2-40B4-BE49-F238E27FC236}">
                <a16:creationId xmlns:a16="http://schemas.microsoft.com/office/drawing/2014/main" id="{24321533-0FA9-46F0-BCFE-72B778CA55AB}"/>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8196" name="灯片编号占位符 3">
            <a:extLst>
              <a:ext uri="{FF2B5EF4-FFF2-40B4-BE49-F238E27FC236}">
                <a16:creationId xmlns:a16="http://schemas.microsoft.com/office/drawing/2014/main" id="{A2EC0A99-9B0B-48C5-A90B-752C5105FE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C087C8-5539-49B7-9B5A-E3DAFE87808C}" type="slidenum">
              <a:rPr kumimoji="0" lang="zh-CN" altLang="en-US" sz="1200" b="0" i="0" u="none" strike="noStrike" kern="1200" cap="none" spc="0" normalizeH="0" baseline="0" noProof="0" smtClean="0">
                <a:ln>
                  <a:noFill/>
                </a:ln>
                <a:solidFill>
                  <a:prstClr val="black"/>
                </a:solidFill>
                <a:effectLst/>
                <a:uLnTx/>
                <a:uFillTx/>
                <a:latin typeface="字魂95号-手刻宋" pitchFamily="2" charset="-122"/>
                <a:ea typeface="字魂95号-手刻宋"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字魂95号-手刻宋" pitchFamily="2" charset="-122"/>
              <a:ea typeface="字魂95号-手刻宋" pitchFamily="2" charset="-122"/>
              <a:cs typeface="+mn-cs"/>
            </a:endParaRPr>
          </a:p>
        </p:txBody>
      </p:sp>
    </p:spTree>
    <p:extLst>
      <p:ext uri="{BB962C8B-B14F-4D97-AF65-F5344CB8AC3E}">
        <p14:creationId xmlns:p14="http://schemas.microsoft.com/office/powerpoint/2010/main" val="277477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a:extLst>
              <a:ext uri="{FF2B5EF4-FFF2-40B4-BE49-F238E27FC236}">
                <a16:creationId xmlns:a16="http://schemas.microsoft.com/office/drawing/2014/main" id="{8C4AA610-EC89-422B-8705-B2D46282556F}"/>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8195" name="备注占位符 2">
            <a:extLst>
              <a:ext uri="{FF2B5EF4-FFF2-40B4-BE49-F238E27FC236}">
                <a16:creationId xmlns:a16="http://schemas.microsoft.com/office/drawing/2014/main" id="{24321533-0FA9-46F0-BCFE-72B778CA55AB}"/>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8196" name="灯片编号占位符 3">
            <a:extLst>
              <a:ext uri="{FF2B5EF4-FFF2-40B4-BE49-F238E27FC236}">
                <a16:creationId xmlns:a16="http://schemas.microsoft.com/office/drawing/2014/main" id="{A2EC0A99-9B0B-48C5-A90B-752C5105FE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C087C8-5539-49B7-9B5A-E3DAFE87808C}" type="slidenum">
              <a:rPr kumimoji="0" lang="zh-CN" altLang="en-US" sz="1200" b="0" i="0" u="none" strike="noStrike" kern="1200" cap="none" spc="0" normalizeH="0" baseline="0" noProof="0" smtClean="0">
                <a:ln>
                  <a:noFill/>
                </a:ln>
                <a:solidFill>
                  <a:prstClr val="black"/>
                </a:solidFill>
                <a:effectLst/>
                <a:uLnTx/>
                <a:uFillTx/>
                <a:latin typeface="字魂95号-手刻宋" pitchFamily="2" charset="-122"/>
                <a:ea typeface="字魂95号-手刻宋"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字魂95号-手刻宋" pitchFamily="2" charset="-122"/>
              <a:ea typeface="字魂95号-手刻宋" pitchFamily="2" charset="-122"/>
              <a:cs typeface="+mn-cs"/>
            </a:endParaRPr>
          </a:p>
        </p:txBody>
      </p:sp>
    </p:spTree>
    <p:extLst>
      <p:ext uri="{BB962C8B-B14F-4D97-AF65-F5344CB8AC3E}">
        <p14:creationId xmlns:p14="http://schemas.microsoft.com/office/powerpoint/2010/main" val="2543792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6984-C7A4-49E2-9F0C-9BB20CDB3032}" type="slidenum">
              <a:rPr lang="en-US" smtClean="0"/>
              <a:t>21</a:t>
            </a:fld>
            <a:endParaRPr lang="en-US"/>
          </a:p>
        </p:txBody>
      </p:sp>
    </p:spTree>
    <p:extLst>
      <p:ext uri="{BB962C8B-B14F-4D97-AF65-F5344CB8AC3E}">
        <p14:creationId xmlns:p14="http://schemas.microsoft.com/office/powerpoint/2010/main" val="3180704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D9C228AA-2BB4-4A08-90FB-8D720690FE2B}"/>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4099" name="备注占位符 2">
            <a:extLst>
              <a:ext uri="{FF2B5EF4-FFF2-40B4-BE49-F238E27FC236}">
                <a16:creationId xmlns:a16="http://schemas.microsoft.com/office/drawing/2014/main" id="{F279A26A-B656-4C32-A524-A5F3626212C2}"/>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4100" name="灯片编号占位符 3">
            <a:extLst>
              <a:ext uri="{FF2B5EF4-FFF2-40B4-BE49-F238E27FC236}">
                <a16:creationId xmlns:a16="http://schemas.microsoft.com/office/drawing/2014/main" id="{F85EFA2B-A2C6-40D7-8BB1-36789148F1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D2C4C7-2B4C-42F2-A52A-D4DC491CDECE}" type="slidenum">
              <a:rPr kumimoji="0" lang="zh-CN" altLang="en-US" sz="1200" b="0" i="0" u="none" strike="noStrike" kern="1200" cap="none" spc="0" normalizeH="0" baseline="0" noProof="0" smtClean="0">
                <a:ln>
                  <a:noFill/>
                </a:ln>
                <a:solidFill>
                  <a:prstClr val="black"/>
                </a:solidFill>
                <a:effectLst/>
                <a:uLnTx/>
                <a:uFillTx/>
                <a:latin typeface="字魂95号-手刻宋" pitchFamily="2" charset="-122"/>
                <a:ea typeface="字魂95号-手刻宋"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字魂95号-手刻宋" pitchFamily="2" charset="-122"/>
              <a:ea typeface="字魂95号-手刻宋" pitchFamily="2" charset="-122"/>
              <a:cs typeface="+mn-cs"/>
            </a:endParaRPr>
          </a:p>
        </p:txBody>
      </p:sp>
    </p:spTree>
    <p:extLst>
      <p:ext uri="{BB962C8B-B14F-4D97-AF65-F5344CB8AC3E}">
        <p14:creationId xmlns:p14="http://schemas.microsoft.com/office/powerpoint/2010/main" val="2501791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6984-C7A4-49E2-9F0C-9BB20CDB3032}" type="slidenum">
              <a:rPr lang="en-US" smtClean="0"/>
              <a:t>3</a:t>
            </a:fld>
            <a:endParaRPr lang="en-US"/>
          </a:p>
        </p:txBody>
      </p:sp>
    </p:spTree>
    <p:extLst>
      <p:ext uri="{BB962C8B-B14F-4D97-AF65-F5344CB8AC3E}">
        <p14:creationId xmlns:p14="http://schemas.microsoft.com/office/powerpoint/2010/main" val="586026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a:extLst>
              <a:ext uri="{FF2B5EF4-FFF2-40B4-BE49-F238E27FC236}">
                <a16:creationId xmlns:a16="http://schemas.microsoft.com/office/drawing/2014/main" id="{8C4AA610-EC89-422B-8705-B2D46282556F}"/>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8195" name="备注占位符 2">
            <a:extLst>
              <a:ext uri="{FF2B5EF4-FFF2-40B4-BE49-F238E27FC236}">
                <a16:creationId xmlns:a16="http://schemas.microsoft.com/office/drawing/2014/main" id="{24321533-0FA9-46F0-BCFE-72B778CA55AB}"/>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8196" name="灯片编号占位符 3">
            <a:extLst>
              <a:ext uri="{FF2B5EF4-FFF2-40B4-BE49-F238E27FC236}">
                <a16:creationId xmlns:a16="http://schemas.microsoft.com/office/drawing/2014/main" id="{A2EC0A99-9B0B-48C5-A90B-752C5105FE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C087C8-5539-49B7-9B5A-E3DAFE87808C}" type="slidenum">
              <a:rPr kumimoji="0" lang="zh-CN" altLang="en-US" sz="1200" b="0" i="0" u="none" strike="noStrike" kern="1200" cap="none" spc="0" normalizeH="0" baseline="0" noProof="0" smtClean="0">
                <a:ln>
                  <a:noFill/>
                </a:ln>
                <a:solidFill>
                  <a:prstClr val="black"/>
                </a:solidFill>
                <a:effectLst/>
                <a:uLnTx/>
                <a:uFillTx/>
                <a:latin typeface="字魂95号-手刻宋" pitchFamily="2" charset="-122"/>
                <a:ea typeface="字魂95号-手刻宋"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字魂95号-手刻宋" pitchFamily="2" charset="-122"/>
              <a:ea typeface="字魂95号-手刻宋" pitchFamily="2" charset="-122"/>
              <a:cs typeface="+mn-cs"/>
            </a:endParaRPr>
          </a:p>
        </p:txBody>
      </p:sp>
    </p:spTree>
    <p:extLst>
      <p:ext uri="{BB962C8B-B14F-4D97-AF65-F5344CB8AC3E}">
        <p14:creationId xmlns:p14="http://schemas.microsoft.com/office/powerpoint/2010/main" val="2739440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6984-C7A4-49E2-9F0C-9BB20CDB3032}" type="slidenum">
              <a:rPr lang="en-US" smtClean="0"/>
              <a:t>5</a:t>
            </a:fld>
            <a:endParaRPr lang="en-US"/>
          </a:p>
        </p:txBody>
      </p:sp>
    </p:spTree>
    <p:extLst>
      <p:ext uri="{BB962C8B-B14F-4D97-AF65-F5344CB8AC3E}">
        <p14:creationId xmlns:p14="http://schemas.microsoft.com/office/powerpoint/2010/main" val="3462973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6984-C7A4-49E2-9F0C-9BB20CDB3032}" type="slidenum">
              <a:rPr lang="en-US" smtClean="0"/>
              <a:t>6</a:t>
            </a:fld>
            <a:endParaRPr lang="en-US"/>
          </a:p>
        </p:txBody>
      </p:sp>
    </p:spTree>
    <p:extLst>
      <p:ext uri="{BB962C8B-B14F-4D97-AF65-F5344CB8AC3E}">
        <p14:creationId xmlns:p14="http://schemas.microsoft.com/office/powerpoint/2010/main" val="334562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6984-C7A4-49E2-9F0C-9BB20CDB3032}" type="slidenum">
              <a:rPr lang="en-US" smtClean="0"/>
              <a:t>7</a:t>
            </a:fld>
            <a:endParaRPr lang="en-US"/>
          </a:p>
        </p:txBody>
      </p:sp>
    </p:spTree>
    <p:extLst>
      <p:ext uri="{BB962C8B-B14F-4D97-AF65-F5344CB8AC3E}">
        <p14:creationId xmlns:p14="http://schemas.microsoft.com/office/powerpoint/2010/main" val="3442921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39424-0236-47FA-9818-9F30572DEF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09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6984-C7A4-49E2-9F0C-9BB20CDB3032}" type="slidenum">
              <a:rPr lang="en-US" smtClean="0"/>
              <a:t>9</a:t>
            </a:fld>
            <a:endParaRPr lang="en-US"/>
          </a:p>
        </p:txBody>
      </p:sp>
    </p:spTree>
    <p:extLst>
      <p:ext uri="{BB962C8B-B14F-4D97-AF65-F5344CB8AC3E}">
        <p14:creationId xmlns:p14="http://schemas.microsoft.com/office/powerpoint/2010/main" val="3482940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7A877F-1FD7-41DF-BE27-879475D7CBB8}"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4FF93-BFB5-4627-BBDD-18345EB573B3}" type="slidenum">
              <a:rPr lang="en-US" smtClean="0"/>
              <a:t>‹#›</a:t>
            </a:fld>
            <a:endParaRPr lang="en-US"/>
          </a:p>
        </p:txBody>
      </p:sp>
    </p:spTree>
    <p:extLst>
      <p:ext uri="{BB962C8B-B14F-4D97-AF65-F5344CB8AC3E}">
        <p14:creationId xmlns:p14="http://schemas.microsoft.com/office/powerpoint/2010/main" val="1223754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7A877F-1FD7-41DF-BE27-879475D7CBB8}"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4FF93-BFB5-4627-BBDD-18345EB573B3}" type="slidenum">
              <a:rPr lang="en-US" smtClean="0"/>
              <a:t>‹#›</a:t>
            </a:fld>
            <a:endParaRPr lang="en-US"/>
          </a:p>
        </p:txBody>
      </p:sp>
    </p:spTree>
    <p:extLst>
      <p:ext uri="{BB962C8B-B14F-4D97-AF65-F5344CB8AC3E}">
        <p14:creationId xmlns:p14="http://schemas.microsoft.com/office/powerpoint/2010/main" val="247202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7A877F-1FD7-41DF-BE27-879475D7CBB8}"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4FF93-BFB5-4627-BBDD-18345EB573B3}" type="slidenum">
              <a:rPr lang="en-US" smtClean="0"/>
              <a:t>‹#›</a:t>
            </a:fld>
            <a:endParaRPr lang="en-US"/>
          </a:p>
        </p:txBody>
      </p:sp>
    </p:spTree>
    <p:extLst>
      <p:ext uri="{BB962C8B-B14F-4D97-AF65-F5344CB8AC3E}">
        <p14:creationId xmlns:p14="http://schemas.microsoft.com/office/powerpoint/2010/main" val="2699271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49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84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7A877F-1FD7-41DF-BE27-879475D7CBB8}"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4FF93-BFB5-4627-BBDD-18345EB573B3}" type="slidenum">
              <a:rPr lang="en-US" smtClean="0"/>
              <a:t>‹#›</a:t>
            </a:fld>
            <a:endParaRPr lang="en-US"/>
          </a:p>
        </p:txBody>
      </p:sp>
    </p:spTree>
    <p:extLst>
      <p:ext uri="{BB962C8B-B14F-4D97-AF65-F5344CB8AC3E}">
        <p14:creationId xmlns:p14="http://schemas.microsoft.com/office/powerpoint/2010/main" val="200432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7A877F-1FD7-41DF-BE27-879475D7CBB8}"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4FF93-BFB5-4627-BBDD-18345EB573B3}" type="slidenum">
              <a:rPr lang="en-US" smtClean="0"/>
              <a:t>‹#›</a:t>
            </a:fld>
            <a:endParaRPr lang="en-US"/>
          </a:p>
        </p:txBody>
      </p:sp>
    </p:spTree>
    <p:extLst>
      <p:ext uri="{BB962C8B-B14F-4D97-AF65-F5344CB8AC3E}">
        <p14:creationId xmlns:p14="http://schemas.microsoft.com/office/powerpoint/2010/main" val="2886763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7A877F-1FD7-41DF-BE27-879475D7CBB8}"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4FF93-BFB5-4627-BBDD-18345EB573B3}" type="slidenum">
              <a:rPr lang="en-US" smtClean="0"/>
              <a:t>‹#›</a:t>
            </a:fld>
            <a:endParaRPr lang="en-US"/>
          </a:p>
        </p:txBody>
      </p:sp>
    </p:spTree>
    <p:extLst>
      <p:ext uri="{BB962C8B-B14F-4D97-AF65-F5344CB8AC3E}">
        <p14:creationId xmlns:p14="http://schemas.microsoft.com/office/powerpoint/2010/main" val="386860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7A877F-1FD7-41DF-BE27-879475D7CBB8}" type="datetimeFigureOut">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64FF93-BFB5-4627-BBDD-18345EB573B3}" type="slidenum">
              <a:rPr lang="en-US" smtClean="0"/>
              <a:t>‹#›</a:t>
            </a:fld>
            <a:endParaRPr lang="en-US"/>
          </a:p>
        </p:txBody>
      </p:sp>
    </p:spTree>
    <p:extLst>
      <p:ext uri="{BB962C8B-B14F-4D97-AF65-F5344CB8AC3E}">
        <p14:creationId xmlns:p14="http://schemas.microsoft.com/office/powerpoint/2010/main" val="3923435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7A877F-1FD7-41DF-BE27-879475D7CBB8}" type="datetimeFigureOut">
              <a:rPr lang="en-US" smtClean="0"/>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64FF93-BFB5-4627-BBDD-18345EB573B3}" type="slidenum">
              <a:rPr lang="en-US" smtClean="0"/>
              <a:t>‹#›</a:t>
            </a:fld>
            <a:endParaRPr lang="en-US"/>
          </a:p>
        </p:txBody>
      </p:sp>
    </p:spTree>
    <p:extLst>
      <p:ext uri="{BB962C8B-B14F-4D97-AF65-F5344CB8AC3E}">
        <p14:creationId xmlns:p14="http://schemas.microsoft.com/office/powerpoint/2010/main" val="3812035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A877F-1FD7-41DF-BE27-879475D7CBB8}" type="datetimeFigureOut">
              <a:rPr lang="en-US" smtClean="0"/>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64FF93-BFB5-4627-BBDD-18345EB573B3}" type="slidenum">
              <a:rPr lang="en-US" smtClean="0"/>
              <a:t>‹#›</a:t>
            </a:fld>
            <a:endParaRPr lang="en-US"/>
          </a:p>
        </p:txBody>
      </p:sp>
    </p:spTree>
    <p:extLst>
      <p:ext uri="{BB962C8B-B14F-4D97-AF65-F5344CB8AC3E}">
        <p14:creationId xmlns:p14="http://schemas.microsoft.com/office/powerpoint/2010/main" val="3786909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7A877F-1FD7-41DF-BE27-879475D7CBB8}"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4FF93-BFB5-4627-BBDD-18345EB573B3}" type="slidenum">
              <a:rPr lang="en-US" smtClean="0"/>
              <a:t>‹#›</a:t>
            </a:fld>
            <a:endParaRPr lang="en-US"/>
          </a:p>
        </p:txBody>
      </p:sp>
    </p:spTree>
    <p:extLst>
      <p:ext uri="{BB962C8B-B14F-4D97-AF65-F5344CB8AC3E}">
        <p14:creationId xmlns:p14="http://schemas.microsoft.com/office/powerpoint/2010/main" val="369933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7A877F-1FD7-41DF-BE27-879475D7CBB8}"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4FF93-BFB5-4627-BBDD-18345EB573B3}" type="slidenum">
              <a:rPr lang="en-US" smtClean="0"/>
              <a:t>‹#›</a:t>
            </a:fld>
            <a:endParaRPr lang="en-US"/>
          </a:p>
        </p:txBody>
      </p:sp>
    </p:spTree>
    <p:extLst>
      <p:ext uri="{BB962C8B-B14F-4D97-AF65-F5344CB8AC3E}">
        <p14:creationId xmlns:p14="http://schemas.microsoft.com/office/powerpoint/2010/main" val="933533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A877F-1FD7-41DF-BE27-879475D7CBB8}" type="datetimeFigureOut">
              <a:rPr lang="en-US" smtClean="0"/>
              <a:t>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4FF93-BFB5-4627-BBDD-18345EB573B3}" type="slidenum">
              <a:rPr lang="en-US" smtClean="0"/>
              <a:t>‹#›</a:t>
            </a:fld>
            <a:endParaRPr lang="en-US"/>
          </a:p>
        </p:txBody>
      </p:sp>
    </p:spTree>
    <p:extLst>
      <p:ext uri="{BB962C8B-B14F-4D97-AF65-F5344CB8AC3E}">
        <p14:creationId xmlns:p14="http://schemas.microsoft.com/office/powerpoint/2010/main" val="2307851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1.jpeg"/><Relationship Id="rId5" Type="http://schemas.openxmlformats.org/officeDocument/2006/relationships/image" Target="../media/image4.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3.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5.png"/><Relationship Id="rId11" Type="http://schemas.openxmlformats.org/officeDocument/2006/relationships/image" Target="../media/image23.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1.jpe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4.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slide" Target="slide3.xml"/><Relationship Id="rId5" Type="http://schemas.openxmlformats.org/officeDocument/2006/relationships/image" Target="../media/image24.png"/><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5.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slide" Target="slide3.xml"/><Relationship Id="rId5" Type="http://schemas.openxmlformats.org/officeDocument/2006/relationships/image" Target="../media/image24.png"/><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6.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slide" Target="slide3.xml"/><Relationship Id="rId5" Type="http://schemas.openxmlformats.org/officeDocument/2006/relationships/image" Target="../media/image24.png"/><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7.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slide" Target="slide3.xml"/><Relationship Id="rId5" Type="http://schemas.openxmlformats.org/officeDocument/2006/relationships/image" Target="../media/image24.png"/><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8.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slide" Target="slide3.xml"/><Relationship Id="rId5" Type="http://schemas.openxmlformats.org/officeDocument/2006/relationships/image" Target="../media/image24.png"/><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4.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10.png"/><Relationship Id="rId12" Type="http://schemas.openxmlformats.org/officeDocument/2006/relationships/audio" Target="NUL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1.jpe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0.xml"/><Relationship Id="rId7" Type="http://schemas.openxmlformats.org/officeDocument/2006/relationships/image" Target="../media/image4.png"/><Relationship Id="rId12" Type="http://schemas.openxmlformats.org/officeDocument/2006/relationships/audio" Target="NULL"/><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1.jpeg"/><Relationship Id="rId10" Type="http://schemas.openxmlformats.org/officeDocument/2006/relationships/image" Target="../media/image29.png"/><Relationship Id="rId4" Type="http://schemas.openxmlformats.org/officeDocument/2006/relationships/audio" Target="../media/audio2.wav"/><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2.xml"/><Relationship Id="rId7" Type="http://schemas.openxmlformats.org/officeDocument/2006/relationships/image" Target="../media/image4.png"/><Relationship Id="rId12" Type="http://schemas.openxmlformats.org/officeDocument/2006/relationships/audio" Target="NULL"/><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2.png"/><Relationship Id="rId11" Type="http://schemas.openxmlformats.org/officeDocument/2006/relationships/image" Target="../media/image34.png"/><Relationship Id="rId5" Type="http://schemas.openxmlformats.org/officeDocument/2006/relationships/image" Target="../media/image1.jpeg"/><Relationship Id="rId10" Type="http://schemas.openxmlformats.org/officeDocument/2006/relationships/image" Target="../media/image33.png"/><Relationship Id="rId4" Type="http://schemas.openxmlformats.org/officeDocument/2006/relationships/audio" Target="../media/audio2.wav"/><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4.xml"/><Relationship Id="rId7"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1.jpe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0.xml"/><Relationship Id="rId7" Type="http://schemas.openxmlformats.org/officeDocument/2006/relationships/image" Target="../media/image1.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4.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4.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0BD8390-5234-49BE-B236-082BD79D10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a:extLst>
              <a:ext uri="{FF2B5EF4-FFF2-40B4-BE49-F238E27FC236}">
                <a16:creationId xmlns:a16="http://schemas.microsoft.com/office/drawing/2014/main" id="{A11564F0-7157-442F-A641-FBB9CD3DF845}"/>
              </a:ext>
            </a:extLst>
          </p:cNvPr>
          <p:cNvGrpSpPr>
            <a:grpSpLocks/>
          </p:cNvGrpSpPr>
          <p:nvPr/>
        </p:nvGrpSpPr>
        <p:grpSpPr bwMode="auto">
          <a:xfrm>
            <a:off x="551656" y="853762"/>
            <a:ext cx="11088687" cy="5445125"/>
            <a:chOff x="623392" y="809101"/>
            <a:chExt cx="11089232" cy="5445748"/>
          </a:xfrm>
        </p:grpSpPr>
        <p:grpSp>
          <p:nvGrpSpPr>
            <p:cNvPr id="7" name="组合 6">
              <a:extLst>
                <a:ext uri="{FF2B5EF4-FFF2-40B4-BE49-F238E27FC236}">
                  <a16:creationId xmlns:a16="http://schemas.microsoft.com/office/drawing/2014/main" id="{9E6529BD-1726-44B8-831B-E04A39F01844}"/>
                </a:ext>
              </a:extLst>
            </p:cNvPr>
            <p:cNvGrpSpPr/>
            <p:nvPr/>
          </p:nvGrpSpPr>
          <p:grpSpPr>
            <a:xfrm>
              <a:off x="911424" y="809101"/>
              <a:ext cx="10776274" cy="5239797"/>
              <a:chOff x="684940" y="764704"/>
              <a:chExt cx="10776274" cy="5239797"/>
            </a:xfrm>
            <a:solidFill>
              <a:schemeClr val="bg1"/>
            </a:solidFill>
          </p:grpSpPr>
          <p:sp>
            <p:nvSpPr>
              <p:cNvPr id="18" name="椭圆 17">
                <a:extLst>
                  <a:ext uri="{FF2B5EF4-FFF2-40B4-BE49-F238E27FC236}">
                    <a16:creationId xmlns:a16="http://schemas.microsoft.com/office/drawing/2014/main" id="{E8C5F97A-6D41-42CA-8D65-5A413BF6936F}"/>
                  </a:ext>
                </a:extLst>
              </p:cNvPr>
              <p:cNvSpPr/>
              <p:nvPr/>
            </p:nvSpPr>
            <p:spPr>
              <a:xfrm>
                <a:off x="3215680" y="764704"/>
                <a:ext cx="3672408" cy="302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9" name="椭圆 18">
                <a:extLst>
                  <a:ext uri="{FF2B5EF4-FFF2-40B4-BE49-F238E27FC236}">
                    <a16:creationId xmlns:a16="http://schemas.microsoft.com/office/drawing/2014/main" id="{47C9082F-10C6-4D7F-A846-41BA13C5A07C}"/>
                  </a:ext>
                </a:extLst>
              </p:cNvPr>
              <p:cNvSpPr/>
              <p:nvPr/>
            </p:nvSpPr>
            <p:spPr>
              <a:xfrm>
                <a:off x="5951984" y="1052736"/>
                <a:ext cx="3312368" cy="302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0" name="椭圆 19">
                <a:extLst>
                  <a:ext uri="{FF2B5EF4-FFF2-40B4-BE49-F238E27FC236}">
                    <a16:creationId xmlns:a16="http://schemas.microsoft.com/office/drawing/2014/main" id="{C0671F2A-D19E-4F5A-980B-95AF406E927F}"/>
                  </a:ext>
                </a:extLst>
              </p:cNvPr>
              <p:cNvSpPr/>
              <p:nvPr/>
            </p:nvSpPr>
            <p:spPr>
              <a:xfrm>
                <a:off x="8544272" y="1196752"/>
                <a:ext cx="2604048" cy="266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1" name="椭圆 20">
                <a:extLst>
                  <a:ext uri="{FF2B5EF4-FFF2-40B4-BE49-F238E27FC236}">
                    <a16:creationId xmlns:a16="http://schemas.microsoft.com/office/drawing/2014/main" id="{451B9A5B-80E8-479A-89D6-7E74EED48030}"/>
                  </a:ext>
                </a:extLst>
              </p:cNvPr>
              <p:cNvSpPr/>
              <p:nvPr/>
            </p:nvSpPr>
            <p:spPr>
              <a:xfrm>
                <a:off x="8472264" y="2335275"/>
                <a:ext cx="2988950" cy="30379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2" name="椭圆 21">
                <a:extLst>
                  <a:ext uri="{FF2B5EF4-FFF2-40B4-BE49-F238E27FC236}">
                    <a16:creationId xmlns:a16="http://schemas.microsoft.com/office/drawing/2014/main" id="{87B04CE5-DCC6-4D5B-AB43-F7B6BB12AA0E}"/>
                  </a:ext>
                </a:extLst>
              </p:cNvPr>
              <p:cNvSpPr/>
              <p:nvPr/>
            </p:nvSpPr>
            <p:spPr>
              <a:xfrm>
                <a:off x="6888088" y="2246484"/>
                <a:ext cx="3359696" cy="34147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3" name="椭圆 22">
                <a:extLst>
                  <a:ext uri="{FF2B5EF4-FFF2-40B4-BE49-F238E27FC236}">
                    <a16:creationId xmlns:a16="http://schemas.microsoft.com/office/drawing/2014/main" id="{E8D64DF3-5DD7-4528-A37F-5B49031E7276}"/>
                  </a:ext>
                </a:extLst>
              </p:cNvPr>
              <p:cNvSpPr/>
              <p:nvPr/>
            </p:nvSpPr>
            <p:spPr>
              <a:xfrm>
                <a:off x="5303912" y="3132584"/>
                <a:ext cx="2629579" cy="26726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4" name="椭圆 23">
                <a:extLst>
                  <a:ext uri="{FF2B5EF4-FFF2-40B4-BE49-F238E27FC236}">
                    <a16:creationId xmlns:a16="http://schemas.microsoft.com/office/drawing/2014/main" id="{4976AEED-44AF-4C36-9912-56722FA134AF}"/>
                  </a:ext>
                </a:extLst>
              </p:cNvPr>
              <p:cNvSpPr/>
              <p:nvPr/>
            </p:nvSpPr>
            <p:spPr>
              <a:xfrm>
                <a:off x="3197035" y="2911643"/>
                <a:ext cx="3042981" cy="3092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5" name="椭圆 24">
                <a:extLst>
                  <a:ext uri="{FF2B5EF4-FFF2-40B4-BE49-F238E27FC236}">
                    <a16:creationId xmlns:a16="http://schemas.microsoft.com/office/drawing/2014/main" id="{7DFC79B6-5DBF-44C2-BF5A-4A9D9DFE559C}"/>
                  </a:ext>
                </a:extLst>
              </p:cNvPr>
              <p:cNvSpPr/>
              <p:nvPr/>
            </p:nvSpPr>
            <p:spPr>
              <a:xfrm>
                <a:off x="1668372" y="2784414"/>
                <a:ext cx="3042981" cy="3092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6" name="椭圆 25">
                <a:extLst>
                  <a:ext uri="{FF2B5EF4-FFF2-40B4-BE49-F238E27FC236}">
                    <a16:creationId xmlns:a16="http://schemas.microsoft.com/office/drawing/2014/main" id="{C011CB5F-A9F5-43A2-8EFC-F6FA22C5F770}"/>
                  </a:ext>
                </a:extLst>
              </p:cNvPr>
              <p:cNvSpPr/>
              <p:nvPr/>
            </p:nvSpPr>
            <p:spPr>
              <a:xfrm>
                <a:off x="907049" y="3564632"/>
                <a:ext cx="2275345" cy="2312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7" name="椭圆 26">
                <a:extLst>
                  <a:ext uri="{FF2B5EF4-FFF2-40B4-BE49-F238E27FC236}">
                    <a16:creationId xmlns:a16="http://schemas.microsoft.com/office/drawing/2014/main" id="{8B74B2B3-D4C8-413B-A2ED-447C5A0665BD}"/>
                  </a:ext>
                </a:extLst>
              </p:cNvPr>
              <p:cNvSpPr/>
              <p:nvPr/>
            </p:nvSpPr>
            <p:spPr>
              <a:xfrm>
                <a:off x="684940" y="1493478"/>
                <a:ext cx="3250397" cy="3303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8" name="椭圆 27">
                <a:extLst>
                  <a:ext uri="{FF2B5EF4-FFF2-40B4-BE49-F238E27FC236}">
                    <a16:creationId xmlns:a16="http://schemas.microsoft.com/office/drawing/2014/main" id="{5E98D6CA-BDD7-4BCD-8A7D-DD3ABD7BC71A}"/>
                  </a:ext>
                </a:extLst>
              </p:cNvPr>
              <p:cNvSpPr/>
              <p:nvPr/>
            </p:nvSpPr>
            <p:spPr>
              <a:xfrm>
                <a:off x="2013392" y="956667"/>
                <a:ext cx="2723744" cy="2768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grpSp>
        <p:grpSp>
          <p:nvGrpSpPr>
            <p:cNvPr id="3088" name="组合 7">
              <a:extLst>
                <a:ext uri="{FF2B5EF4-FFF2-40B4-BE49-F238E27FC236}">
                  <a16:creationId xmlns:a16="http://schemas.microsoft.com/office/drawing/2014/main" id="{29225CBE-6DB0-4E04-8658-9E3A83F4EA87}"/>
                </a:ext>
              </a:extLst>
            </p:cNvPr>
            <p:cNvGrpSpPr>
              <a:grpSpLocks/>
            </p:cNvGrpSpPr>
            <p:nvPr/>
          </p:nvGrpSpPr>
          <p:grpSpPr bwMode="auto">
            <a:xfrm>
              <a:off x="623392" y="836712"/>
              <a:ext cx="11089232" cy="5418137"/>
              <a:chOff x="479376" y="764704"/>
              <a:chExt cx="11089232" cy="5418137"/>
            </a:xfrm>
          </p:grpSpPr>
          <p:grpSp>
            <p:nvGrpSpPr>
              <p:cNvPr id="9" name="组合 8">
                <a:extLst>
                  <a:ext uri="{FF2B5EF4-FFF2-40B4-BE49-F238E27FC236}">
                    <a16:creationId xmlns:a16="http://schemas.microsoft.com/office/drawing/2014/main" id="{8F83C005-BE86-499D-B434-182D2AFC3ADA}"/>
                  </a:ext>
                </a:extLst>
              </p:cNvPr>
              <p:cNvGrpSpPr/>
              <p:nvPr/>
            </p:nvGrpSpPr>
            <p:grpSpPr>
              <a:xfrm>
                <a:off x="479376" y="764704"/>
                <a:ext cx="10585176" cy="5418137"/>
                <a:chOff x="479376" y="764704"/>
                <a:chExt cx="10585176" cy="5418137"/>
              </a:xfrm>
              <a:solidFill>
                <a:schemeClr val="bg1">
                  <a:alpha val="61000"/>
                </a:schemeClr>
              </a:solidFill>
            </p:grpSpPr>
            <p:sp>
              <p:nvSpPr>
                <p:cNvPr id="12" name="椭圆 11">
                  <a:extLst>
                    <a:ext uri="{FF2B5EF4-FFF2-40B4-BE49-F238E27FC236}">
                      <a16:creationId xmlns:a16="http://schemas.microsoft.com/office/drawing/2014/main" id="{A62D9F7B-801F-4D5D-B935-8F2EA06F4CE7}"/>
                    </a:ext>
                  </a:extLst>
                </p:cNvPr>
                <p:cNvSpPr/>
                <p:nvPr/>
              </p:nvSpPr>
              <p:spPr>
                <a:xfrm>
                  <a:off x="5375920" y="764704"/>
                  <a:ext cx="2232248" cy="22322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3" name="椭圆 12">
                  <a:extLst>
                    <a:ext uri="{FF2B5EF4-FFF2-40B4-BE49-F238E27FC236}">
                      <a16:creationId xmlns:a16="http://schemas.microsoft.com/office/drawing/2014/main" id="{0C63C888-8A40-49F5-8980-3C398F1BC79B}"/>
                    </a:ext>
                  </a:extLst>
                </p:cNvPr>
                <p:cNvSpPr/>
                <p:nvPr/>
              </p:nvSpPr>
              <p:spPr>
                <a:xfrm>
                  <a:off x="8112224" y="980728"/>
                  <a:ext cx="2304256" cy="2304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椭圆 13">
                  <a:extLst>
                    <a:ext uri="{FF2B5EF4-FFF2-40B4-BE49-F238E27FC236}">
                      <a16:creationId xmlns:a16="http://schemas.microsoft.com/office/drawing/2014/main" id="{C69AEA57-9ECD-45ED-9A72-846CEE93AF44}"/>
                    </a:ext>
                  </a:extLst>
                </p:cNvPr>
                <p:cNvSpPr/>
                <p:nvPr/>
              </p:nvSpPr>
              <p:spPr>
                <a:xfrm>
                  <a:off x="8598743" y="3339455"/>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5" name="椭圆 14">
                  <a:extLst>
                    <a:ext uri="{FF2B5EF4-FFF2-40B4-BE49-F238E27FC236}">
                      <a16:creationId xmlns:a16="http://schemas.microsoft.com/office/drawing/2014/main" id="{A561FF66-9C55-4B6D-AA58-5162AEB4B787}"/>
                    </a:ext>
                  </a:extLst>
                </p:cNvPr>
                <p:cNvSpPr/>
                <p:nvPr/>
              </p:nvSpPr>
              <p:spPr>
                <a:xfrm>
                  <a:off x="6366495" y="3627487"/>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6" name="椭圆 15">
                  <a:extLst>
                    <a:ext uri="{FF2B5EF4-FFF2-40B4-BE49-F238E27FC236}">
                      <a16:creationId xmlns:a16="http://schemas.microsoft.com/office/drawing/2014/main" id="{2AE1B300-E5D4-4356-9C6F-08F61C116139}"/>
                    </a:ext>
                  </a:extLst>
                </p:cNvPr>
                <p:cNvSpPr/>
                <p:nvPr/>
              </p:nvSpPr>
              <p:spPr>
                <a:xfrm>
                  <a:off x="1950343" y="3717032"/>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7" name="椭圆 16">
                  <a:extLst>
                    <a:ext uri="{FF2B5EF4-FFF2-40B4-BE49-F238E27FC236}">
                      <a16:creationId xmlns:a16="http://schemas.microsoft.com/office/drawing/2014/main" id="{87437E11-1EB8-48F4-88B8-D37E7F08BC46}"/>
                    </a:ext>
                  </a:extLst>
                </p:cNvPr>
                <p:cNvSpPr/>
                <p:nvPr/>
              </p:nvSpPr>
              <p:spPr>
                <a:xfrm>
                  <a:off x="479376" y="2547367"/>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10" name="椭圆 9">
                <a:extLst>
                  <a:ext uri="{FF2B5EF4-FFF2-40B4-BE49-F238E27FC236}">
                    <a16:creationId xmlns:a16="http://schemas.microsoft.com/office/drawing/2014/main" id="{F269EA2C-A13D-4571-87F8-E98F45C32C16}"/>
                  </a:ext>
                </a:extLst>
              </p:cNvPr>
              <p:cNvSpPr/>
              <p:nvPr/>
            </p:nvSpPr>
            <p:spPr>
              <a:xfrm>
                <a:off x="8544272" y="980009"/>
                <a:ext cx="215911" cy="2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1" name="椭圆 10">
                <a:extLst>
                  <a:ext uri="{FF2B5EF4-FFF2-40B4-BE49-F238E27FC236}">
                    <a16:creationId xmlns:a16="http://schemas.microsoft.com/office/drawing/2014/main" id="{AF5F067D-48A1-4F77-8F93-AFE3394E56DD}"/>
                  </a:ext>
                </a:extLst>
              </p:cNvPr>
              <p:cNvSpPr/>
              <p:nvPr/>
            </p:nvSpPr>
            <p:spPr>
              <a:xfrm>
                <a:off x="11352697" y="2348590"/>
                <a:ext cx="215911" cy="2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grpSp>
      <p:pic>
        <p:nvPicPr>
          <p:cNvPr id="29" name="图片 28" descr="5cef9ad96fc5e">
            <a:extLst>
              <a:ext uri="{FF2B5EF4-FFF2-40B4-BE49-F238E27FC236}">
                <a16:creationId xmlns:a16="http://schemas.microsoft.com/office/drawing/2014/main" id="{81B772BE-BD1D-456C-9E21-78041D5F1A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755" y="843253"/>
            <a:ext cx="2308225" cy="23082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descr="5f71523d97709">
            <a:extLst>
              <a:ext uri="{FF2B5EF4-FFF2-40B4-BE49-F238E27FC236}">
                <a16:creationId xmlns:a16="http://schemas.microsoft.com/office/drawing/2014/main" id="{FE0A0693-B024-4A31-A03A-301C247E15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2173" y="3874994"/>
            <a:ext cx="3890484" cy="338328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a:extLst>
              <a:ext uri="{FF2B5EF4-FFF2-40B4-BE49-F238E27FC236}">
                <a16:creationId xmlns:a16="http://schemas.microsoft.com/office/drawing/2014/main" id="{97744A5F-4532-457A-881E-D9E71A0340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8225" y="21259"/>
            <a:ext cx="609190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图片 30">
            <a:extLst>
              <a:ext uri="{FF2B5EF4-FFF2-40B4-BE49-F238E27FC236}">
                <a16:creationId xmlns:a16="http://schemas.microsoft.com/office/drawing/2014/main" id="{1D4B8AD6-4133-4AC4-B9B0-990E2807C0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4" y="3031"/>
            <a:ext cx="609190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文本框 9">
            <a:extLst>
              <a:ext uri="{FF2B5EF4-FFF2-40B4-BE49-F238E27FC236}">
                <a16:creationId xmlns:a16="http://schemas.microsoft.com/office/drawing/2014/main" id="{9EE1A8F7-67C1-4C7F-A6C4-0F48619539F4}"/>
              </a:ext>
            </a:extLst>
          </p:cNvPr>
          <p:cNvSpPr txBox="1"/>
          <p:nvPr/>
        </p:nvSpPr>
        <p:spPr>
          <a:xfrm>
            <a:off x="3197599" y="1133014"/>
            <a:ext cx="6910746" cy="640080"/>
          </a:xfrm>
          <a:prstGeom prst="roundRect">
            <a:avLst>
              <a:gd name="adj" fmla="val 41216"/>
            </a:avLst>
          </a:prstGeom>
          <a:solidFill>
            <a:srgbClr val="FFBF86"/>
          </a:solidFill>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dist"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dirty="0">
              <a:ln>
                <a:noFill/>
              </a:ln>
              <a:solidFill>
                <a:srgbClr val="096F7E"/>
              </a:solidFill>
              <a:effectLst/>
              <a:uLnTx/>
              <a:uFillTx/>
              <a:latin typeface="字魂95号-手刻宋" pitchFamily="2" charset="-122"/>
              <a:ea typeface="字魂95号-手刻宋" pitchFamily="2" charset="-122"/>
              <a:cs typeface="等线" panose="02010600030101010101" pitchFamily="2" charset="-122"/>
              <a:sym typeface="+mn-lt"/>
            </a:endParaRPr>
          </a:p>
        </p:txBody>
      </p:sp>
      <p:pic>
        <p:nvPicPr>
          <p:cNvPr id="60" name="Picture 59" descr="A picture containing text, vector graphics&#10;&#10;Description automatically generated">
            <a:extLst>
              <a:ext uri="{FF2B5EF4-FFF2-40B4-BE49-F238E27FC236}">
                <a16:creationId xmlns:a16="http://schemas.microsoft.com/office/drawing/2014/main" id="{CDFA41F9-D265-402C-95B9-9EA0B460E21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19818"/>
          <a:stretch/>
        </p:blipFill>
        <p:spPr>
          <a:xfrm flipH="1">
            <a:off x="0" y="3801616"/>
            <a:ext cx="3991437" cy="3200400"/>
          </a:xfrm>
          <a:prstGeom prst="rect">
            <a:avLst/>
          </a:prstGeom>
          <a:effectLst>
            <a:glow rad="88900">
              <a:srgbClr val="FFFF66"/>
            </a:glow>
            <a:outerShdw blurRad="50800" dist="38100" dir="18900000" algn="bl" rotWithShape="0">
              <a:prstClr val="black">
                <a:alpha val="40000"/>
              </a:prstClr>
            </a:outerShdw>
          </a:effectLst>
        </p:spPr>
      </p:pic>
      <p:sp>
        <p:nvSpPr>
          <p:cNvPr id="37" name="TextBox 36">
            <a:extLst>
              <a:ext uri="{FF2B5EF4-FFF2-40B4-BE49-F238E27FC236}">
                <a16:creationId xmlns:a16="http://schemas.microsoft.com/office/drawing/2014/main" id="{DD0F26F2-113E-4696-92ED-075C57CCCD6B}"/>
              </a:ext>
            </a:extLst>
          </p:cNvPr>
          <p:cNvSpPr txBox="1"/>
          <p:nvPr/>
        </p:nvSpPr>
        <p:spPr>
          <a:xfrm>
            <a:off x="5300596" y="7527876"/>
            <a:ext cx="250609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F2543"/>
                </a:solidFill>
                <a:effectLst/>
                <a:uLnTx/>
                <a:uFillTx/>
                <a:latin typeface="LNTH-Wash Your Hand" pitchFamily="2" charset="0"/>
                <a:ea typeface="LNTH-Kids  Chinese Font 1" panose="02010600030101010101" pitchFamily="2" charset="-128"/>
                <a:cs typeface="+mn-cs"/>
              </a:rPr>
              <a:t>TIẾNG VIỆT</a:t>
            </a:r>
          </a:p>
        </p:txBody>
      </p:sp>
      <p:sp>
        <p:nvSpPr>
          <p:cNvPr id="38" name="TextBox 37">
            <a:extLst>
              <a:ext uri="{FF2B5EF4-FFF2-40B4-BE49-F238E27FC236}">
                <a16:creationId xmlns:a16="http://schemas.microsoft.com/office/drawing/2014/main" id="{029E01BE-603C-4C61-8CA9-75E02AB2FD97}"/>
              </a:ext>
            </a:extLst>
          </p:cNvPr>
          <p:cNvSpPr txBox="1"/>
          <p:nvPr/>
        </p:nvSpPr>
        <p:spPr>
          <a:xfrm>
            <a:off x="5334833" y="9158835"/>
            <a:ext cx="32348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96F7E"/>
                </a:solidFill>
                <a:effectLst/>
                <a:uLnTx/>
                <a:uFillTx/>
                <a:latin typeface="SVN-Standly" pitchFamily="50" charset="0"/>
                <a:ea typeface="+mn-ea"/>
                <a:cs typeface="+mn-cs"/>
              </a:rPr>
              <a:t>Bài</a:t>
            </a:r>
            <a:r>
              <a:rPr kumimoji="0" lang="en-US" sz="4000" b="1" i="0" u="none" strike="noStrike" kern="1200" cap="none" spc="0" normalizeH="0" baseline="0" noProof="0" dirty="0">
                <a:ln>
                  <a:noFill/>
                </a:ln>
                <a:solidFill>
                  <a:srgbClr val="096F7E"/>
                </a:solidFill>
                <a:effectLst/>
                <a:uLnTx/>
                <a:uFillTx/>
                <a:latin typeface="SVN-Standly" pitchFamily="50" charset="0"/>
                <a:ea typeface="+mn-ea"/>
                <a:cs typeface="+mn-cs"/>
              </a:rPr>
              <a:t> 2 – </a:t>
            </a:r>
            <a:r>
              <a:rPr kumimoji="0" lang="en-US" sz="4000" b="1" i="0" u="none" strike="noStrike" kern="1200" cap="none" spc="0" normalizeH="0" baseline="0" noProof="0" err="1">
                <a:ln>
                  <a:noFill/>
                </a:ln>
                <a:solidFill>
                  <a:srgbClr val="096F7E"/>
                </a:solidFill>
                <a:effectLst/>
                <a:uLnTx/>
                <a:uFillTx/>
                <a:latin typeface="SVN-Standly" pitchFamily="50" charset="0"/>
                <a:ea typeface="+mn-ea"/>
                <a:cs typeface="+mn-cs"/>
              </a:rPr>
              <a:t>Tiết</a:t>
            </a:r>
            <a:r>
              <a:rPr kumimoji="0" lang="en-US" sz="4000" b="1" i="0" u="none" strike="noStrike" kern="1200" cap="none" spc="0" normalizeH="0" baseline="0" noProof="0">
                <a:ln>
                  <a:noFill/>
                </a:ln>
                <a:solidFill>
                  <a:srgbClr val="096F7E"/>
                </a:solidFill>
                <a:effectLst/>
                <a:uLnTx/>
                <a:uFillTx/>
                <a:latin typeface="SVN-Standly" pitchFamily="50" charset="0"/>
                <a:ea typeface="+mn-ea"/>
                <a:cs typeface="+mn-cs"/>
              </a:rPr>
              <a:t> 1 </a:t>
            </a:r>
            <a:endParaRPr kumimoji="0" lang="en-US" sz="4000" b="1" i="0" u="none" strike="noStrike" kern="1200" cap="none" spc="0" normalizeH="0" baseline="0" noProof="0" dirty="0">
              <a:ln>
                <a:noFill/>
              </a:ln>
              <a:solidFill>
                <a:srgbClr val="096F7E"/>
              </a:solidFill>
              <a:effectLst/>
              <a:uLnTx/>
              <a:uFillTx/>
              <a:latin typeface="SVN-Standly" pitchFamily="50" charset="0"/>
              <a:ea typeface="+mn-ea"/>
              <a:cs typeface="+mn-cs"/>
            </a:endParaRPr>
          </a:p>
        </p:txBody>
      </p:sp>
      <p:sp>
        <p:nvSpPr>
          <p:cNvPr id="39" name="TextBox 38">
            <a:extLst>
              <a:ext uri="{FF2B5EF4-FFF2-40B4-BE49-F238E27FC236}">
                <a16:creationId xmlns:a16="http://schemas.microsoft.com/office/drawing/2014/main" id="{131114C2-62CD-4728-972E-E53C8CD5094B}"/>
              </a:ext>
            </a:extLst>
          </p:cNvPr>
          <p:cNvSpPr txBox="1"/>
          <p:nvPr/>
        </p:nvSpPr>
        <p:spPr>
          <a:xfrm>
            <a:off x="3846732" y="8355172"/>
            <a:ext cx="63915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18E"/>
                </a:solidFill>
                <a:effectLst/>
                <a:uLnTx/>
                <a:uFillTx/>
                <a:latin typeface="SVN-Sticky Toffee Pudding" pitchFamily="50" charset="0"/>
                <a:ea typeface="White Xmas PERSONAL USE" pitchFamily="50" charset="0"/>
                <a:cs typeface="Baloo" panose="03080902040302020200" pitchFamily="66" charset="0"/>
              </a:rPr>
              <a:t>Chủ</a:t>
            </a:r>
            <a:r>
              <a:rPr kumimoji="0" lang="en-US" sz="4000" b="1" i="0" u="none" strike="noStrike" kern="1200" cap="none" spc="0" normalizeH="0" baseline="0" noProof="0" dirty="0">
                <a:ln>
                  <a:noFill/>
                </a:ln>
                <a:solidFill>
                  <a:srgbClr val="FF018E"/>
                </a:solidFill>
                <a:effectLst/>
                <a:uLnTx/>
                <a:uFillTx/>
                <a:latin typeface="SVN-Sticky Toffee Pudding" pitchFamily="50" charset="0"/>
                <a:ea typeface="White Xmas PERSONAL USE" pitchFamily="50" charset="0"/>
                <a:cs typeface="Baloo" panose="03080902040302020200" pitchFamily="66" charset="0"/>
              </a:rPr>
              <a:t> </a:t>
            </a:r>
            <a:r>
              <a:rPr kumimoji="0" lang="en-US" sz="4000" b="1" i="0" u="none" strike="noStrike" kern="1200" cap="none" spc="0" normalizeH="0" baseline="0" noProof="0" dirty="0" err="1">
                <a:ln>
                  <a:noFill/>
                </a:ln>
                <a:solidFill>
                  <a:srgbClr val="FF018E"/>
                </a:solidFill>
                <a:effectLst/>
                <a:uLnTx/>
                <a:uFillTx/>
                <a:latin typeface="SVN-Sticky Toffee Pudding" pitchFamily="50" charset="0"/>
                <a:ea typeface="White Xmas PERSONAL USE" pitchFamily="50" charset="0"/>
                <a:cs typeface="Baloo" panose="03080902040302020200" pitchFamily="66" charset="0"/>
              </a:rPr>
              <a:t>điểm</a:t>
            </a:r>
            <a:r>
              <a:rPr kumimoji="0" lang="en-US" sz="4000" b="1" i="0" u="none" strike="noStrike" kern="1200" cap="none" spc="0" normalizeH="0" baseline="0" noProof="0">
                <a:ln>
                  <a:noFill/>
                </a:ln>
                <a:solidFill>
                  <a:srgbClr val="FF018E"/>
                </a:solidFill>
                <a:effectLst/>
                <a:uLnTx/>
                <a:uFillTx/>
                <a:latin typeface="SVN-Sticky Toffee Pudding" pitchFamily="50" charset="0"/>
                <a:ea typeface="White Xmas PERSONAL USE" pitchFamily="50" charset="0"/>
                <a:cs typeface="Baloo" panose="03080902040302020200" pitchFamily="66" charset="0"/>
              </a:rPr>
              <a:t>: Những búp măng non</a:t>
            </a:r>
            <a:endParaRPr kumimoji="0" lang="en-US" sz="4000" b="1" i="0" u="none" strike="noStrike" kern="1200" cap="none" spc="0" normalizeH="0" baseline="0" noProof="0" dirty="0">
              <a:ln>
                <a:noFill/>
              </a:ln>
              <a:solidFill>
                <a:srgbClr val="FF018E"/>
              </a:solidFill>
              <a:effectLst/>
              <a:uLnTx/>
              <a:uFillTx/>
              <a:latin typeface="SVN-Sticky Toffee Pudding" pitchFamily="50" charset="0"/>
              <a:ea typeface="White Xmas PERSONAL USE" pitchFamily="50" charset="0"/>
              <a:cs typeface="Baloo" panose="03080902040302020200" pitchFamily="66" charset="0"/>
            </a:endParaRPr>
          </a:p>
        </p:txBody>
      </p:sp>
      <p:sp>
        <p:nvSpPr>
          <p:cNvPr id="40" name="TextBox 39">
            <a:extLst>
              <a:ext uri="{FF2B5EF4-FFF2-40B4-BE49-F238E27FC236}">
                <a16:creationId xmlns:a16="http://schemas.microsoft.com/office/drawing/2014/main" id="{B9CA0A3A-829A-405F-A446-471634E0B795}"/>
              </a:ext>
            </a:extLst>
          </p:cNvPr>
          <p:cNvSpPr txBox="1"/>
          <p:nvPr/>
        </p:nvSpPr>
        <p:spPr>
          <a:xfrm>
            <a:off x="4310410" y="9671777"/>
            <a:ext cx="5555441"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a:ln>
                  <a:noFill/>
                </a:ln>
                <a:solidFill>
                  <a:srgbClr val="0C8458"/>
                </a:solidFill>
                <a:effectLst/>
                <a:uLnTx/>
                <a:uFillTx/>
                <a:latin typeface="LNTH-Wash Your Hand" pitchFamily="2" charset="0"/>
                <a:ea typeface="LNTH-Kids  Chinese Font 1" panose="02010600030101010101" pitchFamily="2" charset="-128"/>
                <a:cs typeface="+mn-cs"/>
              </a:rPr>
              <a:t>Triển lãm thiếu nhi với 5 điều Bác Hồ dạy</a:t>
            </a:r>
            <a:endParaRPr kumimoji="0" lang="en-US" sz="5400" b="1" i="0" u="none" strike="noStrike" kern="1200" cap="none" spc="-150" normalizeH="0" baseline="0" noProof="0" dirty="0">
              <a:ln>
                <a:noFill/>
              </a:ln>
              <a:solidFill>
                <a:srgbClr val="0C8458"/>
              </a:solidFill>
              <a:effectLst/>
              <a:uLnTx/>
              <a:uFillTx/>
              <a:latin typeface="LNTH-Wash Your Hand" pitchFamily="2" charset="0"/>
              <a:ea typeface="LNTH-Kids  Chinese Font 1" panose="02010600030101010101" pitchFamily="2" charset="-128"/>
              <a:cs typeface="+mn-cs"/>
            </a:endParaRPr>
          </a:p>
        </p:txBody>
      </p:sp>
      <p:pic>
        <p:nvPicPr>
          <p:cNvPr id="8" name="Picture 7">
            <a:extLst>
              <a:ext uri="{FF2B5EF4-FFF2-40B4-BE49-F238E27FC236}">
                <a16:creationId xmlns:a16="http://schemas.microsoft.com/office/drawing/2014/main" id="{A0C6058F-3AAC-7016-98CA-29A52788DBC7}"/>
              </a:ext>
            </a:extLst>
          </p:cNvPr>
          <p:cNvPicPr>
            <a:picLocks noChangeAspect="1"/>
          </p:cNvPicPr>
          <p:nvPr/>
        </p:nvPicPr>
        <p:blipFill>
          <a:blip r:embed="rId10"/>
          <a:stretch>
            <a:fillRect/>
          </a:stretch>
        </p:blipFill>
        <p:spPr>
          <a:xfrm>
            <a:off x="4132498" y="1622973"/>
            <a:ext cx="4822354" cy="2011854"/>
          </a:xfrm>
          <a:prstGeom prst="rect">
            <a:avLst/>
          </a:prstGeom>
        </p:spPr>
      </p:pic>
      <p:pic>
        <p:nvPicPr>
          <p:cNvPr id="33" name="Picture 32">
            <a:extLst>
              <a:ext uri="{FF2B5EF4-FFF2-40B4-BE49-F238E27FC236}">
                <a16:creationId xmlns:a16="http://schemas.microsoft.com/office/drawing/2014/main" id="{3C855C1A-F3F5-1B0D-3C1F-1F8AF9513A21}"/>
              </a:ext>
            </a:extLst>
          </p:cNvPr>
          <p:cNvPicPr>
            <a:picLocks noChangeAspect="1"/>
          </p:cNvPicPr>
          <p:nvPr/>
        </p:nvPicPr>
        <p:blipFill>
          <a:blip r:embed="rId11"/>
          <a:stretch>
            <a:fillRect/>
          </a:stretch>
        </p:blipFill>
        <p:spPr>
          <a:xfrm>
            <a:off x="2774499" y="3132498"/>
            <a:ext cx="7462151" cy="1926503"/>
          </a:xfrm>
          <a:prstGeom prst="rect">
            <a:avLst/>
          </a:prstGeom>
        </p:spPr>
      </p:pic>
      <p:pic>
        <p:nvPicPr>
          <p:cNvPr id="35" name="Picture 34">
            <a:extLst>
              <a:ext uri="{FF2B5EF4-FFF2-40B4-BE49-F238E27FC236}">
                <a16:creationId xmlns:a16="http://schemas.microsoft.com/office/drawing/2014/main" id="{FAB155C7-3F24-B190-F5B7-E19B210A6027}"/>
              </a:ext>
            </a:extLst>
          </p:cNvPr>
          <p:cNvPicPr>
            <a:picLocks noChangeAspect="1"/>
          </p:cNvPicPr>
          <p:nvPr/>
        </p:nvPicPr>
        <p:blipFill>
          <a:blip r:embed="rId12"/>
          <a:stretch>
            <a:fillRect/>
          </a:stretch>
        </p:blipFill>
        <p:spPr>
          <a:xfrm>
            <a:off x="1227111" y="2833074"/>
            <a:ext cx="2060627" cy="963251"/>
          </a:xfrm>
          <a:prstGeom prst="rect">
            <a:avLst/>
          </a:prstGeom>
        </p:spPr>
      </p:pic>
      <p:sp>
        <p:nvSpPr>
          <p:cNvPr id="2" name="Rectangle 1"/>
          <p:cNvSpPr/>
          <p:nvPr/>
        </p:nvSpPr>
        <p:spPr>
          <a:xfrm>
            <a:off x="3910233" y="4629883"/>
            <a:ext cx="4454681" cy="584775"/>
          </a:xfrm>
          <a:prstGeom prst="rect">
            <a:avLst/>
          </a:prstGeom>
          <a:noFill/>
        </p:spPr>
        <p:txBody>
          <a:bodyPr wrap="none" lIns="91440" tIns="45720" rIns="91440" bIns="45720">
            <a:spAutoFit/>
          </a:bodyPr>
          <a:lstStyle/>
          <a:p>
            <a:pPr algn="ctr"/>
            <a:r>
              <a:rPr lang="en-US" sz="3200" b="0" cap="none" spc="0" smtClean="0">
                <a:ln w="0"/>
                <a:solidFill>
                  <a:srgbClr val="FF0000"/>
                </a:solidFill>
                <a:effectLst>
                  <a:outerShdw blurRad="38100" dist="25400" dir="5400000" algn="ctr" rotWithShape="0">
                    <a:srgbClr val="6E747A">
                      <a:alpha val="43000"/>
                    </a:srgbClr>
                  </a:outerShdw>
                </a:effectLst>
              </a:rPr>
              <a:t>GV: PHẠM THỊ KIM OANH</a:t>
            </a:r>
            <a:endParaRPr lang="en-US" sz="3200" b="0" cap="none" spc="0">
              <a:ln w="0"/>
              <a:solidFill>
                <a:srgbClr val="FF000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494360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80">
                                          <p:stCondLst>
                                            <p:cond delay="0"/>
                                          </p:stCondLst>
                                        </p:cTn>
                                        <p:tgtEl>
                                          <p:spTgt spid="35"/>
                                        </p:tgtEl>
                                      </p:cBhvr>
                                    </p:animEffect>
                                    <p:anim calcmode="lin" valueType="num">
                                      <p:cBhvr>
                                        <p:cTn id="13"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8" dur="26">
                                          <p:stCondLst>
                                            <p:cond delay="650"/>
                                          </p:stCondLst>
                                        </p:cTn>
                                        <p:tgtEl>
                                          <p:spTgt spid="35"/>
                                        </p:tgtEl>
                                      </p:cBhvr>
                                      <p:to x="100000" y="60000"/>
                                    </p:animScale>
                                    <p:animScale>
                                      <p:cBhvr>
                                        <p:cTn id="19" dur="166" decel="50000">
                                          <p:stCondLst>
                                            <p:cond delay="676"/>
                                          </p:stCondLst>
                                        </p:cTn>
                                        <p:tgtEl>
                                          <p:spTgt spid="35"/>
                                        </p:tgtEl>
                                      </p:cBhvr>
                                      <p:to x="100000" y="100000"/>
                                    </p:animScale>
                                    <p:animScale>
                                      <p:cBhvr>
                                        <p:cTn id="20" dur="26">
                                          <p:stCondLst>
                                            <p:cond delay="1312"/>
                                          </p:stCondLst>
                                        </p:cTn>
                                        <p:tgtEl>
                                          <p:spTgt spid="35"/>
                                        </p:tgtEl>
                                      </p:cBhvr>
                                      <p:to x="100000" y="80000"/>
                                    </p:animScale>
                                    <p:animScale>
                                      <p:cBhvr>
                                        <p:cTn id="21" dur="166" decel="50000">
                                          <p:stCondLst>
                                            <p:cond delay="1338"/>
                                          </p:stCondLst>
                                        </p:cTn>
                                        <p:tgtEl>
                                          <p:spTgt spid="35"/>
                                        </p:tgtEl>
                                      </p:cBhvr>
                                      <p:to x="100000" y="100000"/>
                                    </p:animScale>
                                    <p:animScale>
                                      <p:cBhvr>
                                        <p:cTn id="22" dur="26">
                                          <p:stCondLst>
                                            <p:cond delay="1642"/>
                                          </p:stCondLst>
                                        </p:cTn>
                                        <p:tgtEl>
                                          <p:spTgt spid="35"/>
                                        </p:tgtEl>
                                      </p:cBhvr>
                                      <p:to x="100000" y="90000"/>
                                    </p:animScale>
                                    <p:animScale>
                                      <p:cBhvr>
                                        <p:cTn id="23" dur="166" decel="50000">
                                          <p:stCondLst>
                                            <p:cond delay="1668"/>
                                          </p:stCondLst>
                                        </p:cTn>
                                        <p:tgtEl>
                                          <p:spTgt spid="35"/>
                                        </p:tgtEl>
                                      </p:cBhvr>
                                      <p:to x="100000" y="100000"/>
                                    </p:animScale>
                                    <p:animScale>
                                      <p:cBhvr>
                                        <p:cTn id="24" dur="26">
                                          <p:stCondLst>
                                            <p:cond delay="1808"/>
                                          </p:stCondLst>
                                        </p:cTn>
                                        <p:tgtEl>
                                          <p:spTgt spid="35"/>
                                        </p:tgtEl>
                                      </p:cBhvr>
                                      <p:to x="100000" y="95000"/>
                                    </p:animScale>
                                    <p:animScale>
                                      <p:cBhvr>
                                        <p:cTn id="25" dur="166" decel="50000">
                                          <p:stCondLst>
                                            <p:cond delay="1834"/>
                                          </p:stCondLst>
                                        </p:cTn>
                                        <p:tgtEl>
                                          <p:spTgt spid="35"/>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down)">
                                      <p:cBhvr>
                                        <p:cTn id="28" dur="580">
                                          <p:stCondLst>
                                            <p:cond delay="0"/>
                                          </p:stCondLst>
                                        </p:cTn>
                                        <p:tgtEl>
                                          <p:spTgt spid="33"/>
                                        </p:tgtEl>
                                      </p:cBhvr>
                                    </p:animEffect>
                                    <p:anim calcmode="lin" valueType="num">
                                      <p:cBhvr>
                                        <p:cTn id="29"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34" dur="26">
                                          <p:stCondLst>
                                            <p:cond delay="650"/>
                                          </p:stCondLst>
                                        </p:cTn>
                                        <p:tgtEl>
                                          <p:spTgt spid="33"/>
                                        </p:tgtEl>
                                      </p:cBhvr>
                                      <p:to x="100000" y="60000"/>
                                    </p:animScale>
                                    <p:animScale>
                                      <p:cBhvr>
                                        <p:cTn id="35" dur="166" decel="50000">
                                          <p:stCondLst>
                                            <p:cond delay="676"/>
                                          </p:stCondLst>
                                        </p:cTn>
                                        <p:tgtEl>
                                          <p:spTgt spid="33"/>
                                        </p:tgtEl>
                                      </p:cBhvr>
                                      <p:to x="100000" y="100000"/>
                                    </p:animScale>
                                    <p:animScale>
                                      <p:cBhvr>
                                        <p:cTn id="36" dur="26">
                                          <p:stCondLst>
                                            <p:cond delay="1312"/>
                                          </p:stCondLst>
                                        </p:cTn>
                                        <p:tgtEl>
                                          <p:spTgt spid="33"/>
                                        </p:tgtEl>
                                      </p:cBhvr>
                                      <p:to x="100000" y="80000"/>
                                    </p:animScale>
                                    <p:animScale>
                                      <p:cBhvr>
                                        <p:cTn id="37" dur="166" decel="50000">
                                          <p:stCondLst>
                                            <p:cond delay="1338"/>
                                          </p:stCondLst>
                                        </p:cTn>
                                        <p:tgtEl>
                                          <p:spTgt spid="33"/>
                                        </p:tgtEl>
                                      </p:cBhvr>
                                      <p:to x="100000" y="100000"/>
                                    </p:animScale>
                                    <p:animScale>
                                      <p:cBhvr>
                                        <p:cTn id="38" dur="26">
                                          <p:stCondLst>
                                            <p:cond delay="1642"/>
                                          </p:stCondLst>
                                        </p:cTn>
                                        <p:tgtEl>
                                          <p:spTgt spid="33"/>
                                        </p:tgtEl>
                                      </p:cBhvr>
                                      <p:to x="100000" y="90000"/>
                                    </p:animScale>
                                    <p:animScale>
                                      <p:cBhvr>
                                        <p:cTn id="39" dur="166" decel="50000">
                                          <p:stCondLst>
                                            <p:cond delay="1668"/>
                                          </p:stCondLst>
                                        </p:cTn>
                                        <p:tgtEl>
                                          <p:spTgt spid="33"/>
                                        </p:tgtEl>
                                      </p:cBhvr>
                                      <p:to x="100000" y="100000"/>
                                    </p:animScale>
                                    <p:animScale>
                                      <p:cBhvr>
                                        <p:cTn id="40" dur="26">
                                          <p:stCondLst>
                                            <p:cond delay="1808"/>
                                          </p:stCondLst>
                                        </p:cTn>
                                        <p:tgtEl>
                                          <p:spTgt spid="33"/>
                                        </p:tgtEl>
                                      </p:cBhvr>
                                      <p:to x="100000" y="95000"/>
                                    </p:animScale>
                                    <p:animScale>
                                      <p:cBhvr>
                                        <p:cTn id="41" dur="166" decel="50000">
                                          <p:stCondLst>
                                            <p:cond delay="1834"/>
                                          </p:stCondLst>
                                        </p:cTn>
                                        <p:tgtEl>
                                          <p:spTgt spid="33"/>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circle(in)">
                                      <p:cBhvr>
                                        <p:cTn id="4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xmln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ounded Rectangle 37">
            <a:extLst>
              <a:ext uri="{FF2B5EF4-FFF2-40B4-BE49-F238E27FC236}">
                <a16:creationId xmlns:a16="http://schemas.microsoft.com/office/drawing/2014/main" id="{3964645E-4CA1-44EA-B91B-30D678541221}"/>
              </a:ext>
            </a:extLst>
          </p:cNvPr>
          <p:cNvSpPr/>
          <p:nvPr/>
        </p:nvSpPr>
        <p:spPr>
          <a:xfrm>
            <a:off x="3794554" y="680180"/>
            <a:ext cx="4292806" cy="605118"/>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GIẢI NGHĨA TỪ KHÓ</a:t>
            </a:r>
          </a:p>
        </p:txBody>
      </p:sp>
      <p:grpSp>
        <p:nvGrpSpPr>
          <p:cNvPr id="2" name="Group 1">
            <a:extLst>
              <a:ext uri="{FF2B5EF4-FFF2-40B4-BE49-F238E27FC236}">
                <a16:creationId xmlns:a16="http://schemas.microsoft.com/office/drawing/2014/main" id="{C4F2DB44-2476-0B71-F46A-72FA96EE96C1}"/>
              </a:ext>
            </a:extLst>
          </p:cNvPr>
          <p:cNvGrpSpPr/>
          <p:nvPr/>
        </p:nvGrpSpPr>
        <p:grpSpPr>
          <a:xfrm>
            <a:off x="699538" y="1498901"/>
            <a:ext cx="10781261" cy="1508459"/>
            <a:chOff x="712910" y="2347587"/>
            <a:chExt cx="5507784" cy="2377493"/>
          </a:xfrm>
        </p:grpSpPr>
        <p:sp>
          <p:nvSpPr>
            <p:cNvPr id="3" name="Rectangle: Rounded Corners 4">
              <a:extLst>
                <a:ext uri="{FF2B5EF4-FFF2-40B4-BE49-F238E27FC236}">
                  <a16:creationId xmlns:a16="http://schemas.microsoft.com/office/drawing/2014/main" id="{9DC1F2A2-354F-3541-FAE7-EB53F16EE6FA}"/>
                </a:ext>
              </a:extLst>
            </p:cNvPr>
            <p:cNvSpPr/>
            <p:nvPr/>
          </p:nvSpPr>
          <p:spPr>
            <a:xfrm>
              <a:off x="712910" y="2347587"/>
              <a:ext cx="5507784" cy="2377493"/>
            </a:xfrm>
            <a:custGeom>
              <a:avLst/>
              <a:gdLst>
                <a:gd name="connsiteX0" fmla="*/ 0 w 5507784"/>
                <a:gd name="connsiteY0" fmla="*/ 396257 h 2377493"/>
                <a:gd name="connsiteX1" fmla="*/ 396257 w 5507784"/>
                <a:gd name="connsiteY1" fmla="*/ 0 h 2377493"/>
                <a:gd name="connsiteX2" fmla="*/ 5111527 w 5507784"/>
                <a:gd name="connsiteY2" fmla="*/ 0 h 2377493"/>
                <a:gd name="connsiteX3" fmla="*/ 5507784 w 5507784"/>
                <a:gd name="connsiteY3" fmla="*/ 396257 h 2377493"/>
                <a:gd name="connsiteX4" fmla="*/ 5507784 w 5507784"/>
                <a:gd name="connsiteY4" fmla="*/ 1981236 h 2377493"/>
                <a:gd name="connsiteX5" fmla="*/ 5111527 w 5507784"/>
                <a:gd name="connsiteY5" fmla="*/ 2377493 h 2377493"/>
                <a:gd name="connsiteX6" fmla="*/ 396257 w 5507784"/>
                <a:gd name="connsiteY6" fmla="*/ 2377493 h 2377493"/>
                <a:gd name="connsiteX7" fmla="*/ 0 w 5507784"/>
                <a:gd name="connsiteY7" fmla="*/ 1981236 h 2377493"/>
                <a:gd name="connsiteX8" fmla="*/ 0 w 5507784"/>
                <a:gd name="connsiteY8" fmla="*/ 396257 h 237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7784" h="2377493" fill="none" extrusionOk="0">
                  <a:moveTo>
                    <a:pt x="0" y="396257"/>
                  </a:moveTo>
                  <a:cubicBezTo>
                    <a:pt x="-13039" y="176825"/>
                    <a:pt x="161852" y="-16691"/>
                    <a:pt x="396257" y="0"/>
                  </a:cubicBezTo>
                  <a:cubicBezTo>
                    <a:pt x="2248985" y="-1575"/>
                    <a:pt x="3215515" y="140358"/>
                    <a:pt x="5111527" y="0"/>
                  </a:cubicBezTo>
                  <a:cubicBezTo>
                    <a:pt x="5287947" y="-2481"/>
                    <a:pt x="5469936" y="159224"/>
                    <a:pt x="5507784" y="396257"/>
                  </a:cubicBezTo>
                  <a:cubicBezTo>
                    <a:pt x="5617485" y="615635"/>
                    <a:pt x="5453794" y="1451099"/>
                    <a:pt x="5507784" y="1981236"/>
                  </a:cubicBezTo>
                  <a:cubicBezTo>
                    <a:pt x="5503835" y="2193717"/>
                    <a:pt x="5339276" y="2355469"/>
                    <a:pt x="5111527" y="2377493"/>
                  </a:cubicBezTo>
                  <a:cubicBezTo>
                    <a:pt x="4331221" y="2429395"/>
                    <a:pt x="1080208" y="2362014"/>
                    <a:pt x="396257" y="2377493"/>
                  </a:cubicBezTo>
                  <a:cubicBezTo>
                    <a:pt x="150224" y="2370954"/>
                    <a:pt x="9891" y="2185978"/>
                    <a:pt x="0" y="1981236"/>
                  </a:cubicBezTo>
                  <a:cubicBezTo>
                    <a:pt x="11745" y="1589473"/>
                    <a:pt x="-83033" y="633292"/>
                    <a:pt x="0" y="396257"/>
                  </a:cubicBezTo>
                  <a:close/>
                </a:path>
                <a:path w="5507784" h="2377493" stroke="0" extrusionOk="0">
                  <a:moveTo>
                    <a:pt x="0" y="396257"/>
                  </a:moveTo>
                  <a:cubicBezTo>
                    <a:pt x="8418" y="214527"/>
                    <a:pt x="195493" y="-11769"/>
                    <a:pt x="396257" y="0"/>
                  </a:cubicBezTo>
                  <a:cubicBezTo>
                    <a:pt x="2188057" y="-154061"/>
                    <a:pt x="2777796" y="102967"/>
                    <a:pt x="5111527" y="0"/>
                  </a:cubicBezTo>
                  <a:cubicBezTo>
                    <a:pt x="5330979" y="30908"/>
                    <a:pt x="5506521" y="165993"/>
                    <a:pt x="5507784" y="396257"/>
                  </a:cubicBezTo>
                  <a:cubicBezTo>
                    <a:pt x="5636764" y="768138"/>
                    <a:pt x="5577024" y="1694434"/>
                    <a:pt x="5507784" y="1981236"/>
                  </a:cubicBezTo>
                  <a:cubicBezTo>
                    <a:pt x="5526720" y="2209912"/>
                    <a:pt x="5342069" y="2369984"/>
                    <a:pt x="5111527" y="2377493"/>
                  </a:cubicBezTo>
                  <a:cubicBezTo>
                    <a:pt x="4190244" y="2493894"/>
                    <a:pt x="2471565" y="2439309"/>
                    <a:pt x="396257" y="2377493"/>
                  </a:cubicBezTo>
                  <a:cubicBezTo>
                    <a:pt x="173524" y="2372867"/>
                    <a:pt x="-13201" y="2216988"/>
                    <a:pt x="0" y="1981236"/>
                  </a:cubicBezTo>
                  <a:cubicBezTo>
                    <a:pt x="-16526" y="1380236"/>
                    <a:pt x="-87352" y="959739"/>
                    <a:pt x="0" y="396257"/>
                  </a:cubicBezTo>
                  <a:close/>
                </a:path>
              </a:pathLst>
            </a:custGeom>
            <a:solidFill>
              <a:srgbClr val="FFFFFF">
                <a:alpha val="89804"/>
              </a:srgbClr>
            </a:solidFill>
            <a:ln w="28575">
              <a:solidFill>
                <a:srgbClr val="002060"/>
              </a:solidFill>
              <a:extLst>
                <a:ext uri="{C807C97D-BFC1-408E-A445-0C87EB9F89A2}">
                  <ask:lineSketchStyleProps xmlns:ask="http://schemas.microsoft.com/office/drawing/2018/sketchyshapes" xmlns="" sd="2249281238">
                    <a:custGeom>
                      <a:avLst/>
                      <a:gdLst>
                        <a:gd name="connsiteX0" fmla="*/ 0 w 10781261"/>
                        <a:gd name="connsiteY0" fmla="*/ 251415 h 1508459"/>
                        <a:gd name="connsiteX1" fmla="*/ 775656 w 10781261"/>
                        <a:gd name="connsiteY1" fmla="*/ 0 h 1508459"/>
                        <a:gd name="connsiteX2" fmla="*/ 10005604 w 10781261"/>
                        <a:gd name="connsiteY2" fmla="*/ 0 h 1508459"/>
                        <a:gd name="connsiteX3" fmla="*/ 10781261 w 10781261"/>
                        <a:gd name="connsiteY3" fmla="*/ 251415 h 1508459"/>
                        <a:gd name="connsiteX4" fmla="*/ 10781261 w 10781261"/>
                        <a:gd name="connsiteY4" fmla="*/ 1257043 h 1508459"/>
                        <a:gd name="connsiteX5" fmla="*/ 10005604 w 10781261"/>
                        <a:gd name="connsiteY5" fmla="*/ 1508459 h 1508459"/>
                        <a:gd name="connsiteX6" fmla="*/ 775656 w 10781261"/>
                        <a:gd name="connsiteY6" fmla="*/ 1508459 h 1508459"/>
                        <a:gd name="connsiteX7" fmla="*/ 0 w 10781261"/>
                        <a:gd name="connsiteY7" fmla="*/ 1257043 h 1508459"/>
                        <a:gd name="connsiteX8" fmla="*/ 0 w 10781261"/>
                        <a:gd name="connsiteY8" fmla="*/ 251415 h 1508459"/>
                        <a:gd name="connsiteX0" fmla="*/ 0 w 10781261"/>
                        <a:gd name="connsiteY0" fmla="*/ 251415 h 1508459"/>
                        <a:gd name="connsiteX1" fmla="*/ 775656 w 10781261"/>
                        <a:gd name="connsiteY1" fmla="*/ 0 h 1508459"/>
                        <a:gd name="connsiteX2" fmla="*/ 10005604 w 10781261"/>
                        <a:gd name="connsiteY2" fmla="*/ 0 h 1508459"/>
                        <a:gd name="connsiteX3" fmla="*/ 10781261 w 10781261"/>
                        <a:gd name="connsiteY3" fmla="*/ 251415 h 1508459"/>
                        <a:gd name="connsiteX4" fmla="*/ 10781261 w 10781261"/>
                        <a:gd name="connsiteY4" fmla="*/ 1257043 h 1508459"/>
                        <a:gd name="connsiteX5" fmla="*/ 10005604 w 10781261"/>
                        <a:gd name="connsiteY5" fmla="*/ 1508459 h 1508459"/>
                        <a:gd name="connsiteX6" fmla="*/ 775656 w 10781261"/>
                        <a:gd name="connsiteY6" fmla="*/ 1508459 h 1508459"/>
                        <a:gd name="connsiteX7" fmla="*/ 0 w 10781261"/>
                        <a:gd name="connsiteY7" fmla="*/ 1257043 h 1508459"/>
                        <a:gd name="connsiteX8" fmla="*/ 0 w 10781261"/>
                        <a:gd name="connsiteY8" fmla="*/ 251415 h 150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81261" h="1508459" fill="none" extrusionOk="0">
                          <a:moveTo>
                            <a:pt x="0" y="251415"/>
                          </a:moveTo>
                          <a:cubicBezTo>
                            <a:pt x="-50521" y="111068"/>
                            <a:pt x="300272" y="-28341"/>
                            <a:pt x="775656" y="0"/>
                          </a:cubicBezTo>
                          <a:cubicBezTo>
                            <a:pt x="4143808" y="-10075"/>
                            <a:pt x="6313788" y="108943"/>
                            <a:pt x="10005604" y="0"/>
                          </a:cubicBezTo>
                          <a:cubicBezTo>
                            <a:pt x="10325182" y="-3081"/>
                            <a:pt x="10680289" y="88105"/>
                            <a:pt x="10781261" y="251415"/>
                          </a:cubicBezTo>
                          <a:cubicBezTo>
                            <a:pt x="11000918" y="388716"/>
                            <a:pt x="10718571" y="956413"/>
                            <a:pt x="10781261" y="1257043"/>
                          </a:cubicBezTo>
                          <a:cubicBezTo>
                            <a:pt x="10742580" y="1341961"/>
                            <a:pt x="10456186" y="1482675"/>
                            <a:pt x="10005604" y="1508459"/>
                          </a:cubicBezTo>
                          <a:cubicBezTo>
                            <a:pt x="8466062" y="1628924"/>
                            <a:pt x="2209966" y="1628276"/>
                            <a:pt x="775656" y="1508459"/>
                          </a:cubicBezTo>
                          <a:cubicBezTo>
                            <a:pt x="275654" y="1499883"/>
                            <a:pt x="33822" y="1366324"/>
                            <a:pt x="0" y="1257043"/>
                          </a:cubicBezTo>
                          <a:cubicBezTo>
                            <a:pt x="40564" y="1040172"/>
                            <a:pt x="-198382" y="416099"/>
                            <a:pt x="0" y="251415"/>
                          </a:cubicBezTo>
                          <a:close/>
                        </a:path>
                        <a:path w="10781261" h="1508459" stroke="0" extrusionOk="0">
                          <a:moveTo>
                            <a:pt x="0" y="251415"/>
                          </a:moveTo>
                          <a:cubicBezTo>
                            <a:pt x="20043" y="181815"/>
                            <a:pt x="382012" y="58984"/>
                            <a:pt x="775656" y="0"/>
                          </a:cubicBezTo>
                          <a:cubicBezTo>
                            <a:pt x="4192925" y="-55174"/>
                            <a:pt x="5442511" y="-10769"/>
                            <a:pt x="10005604" y="0"/>
                          </a:cubicBezTo>
                          <a:cubicBezTo>
                            <a:pt x="10422614" y="-6155"/>
                            <a:pt x="10800094" y="121992"/>
                            <a:pt x="10781261" y="251415"/>
                          </a:cubicBezTo>
                          <a:cubicBezTo>
                            <a:pt x="11017010" y="495191"/>
                            <a:pt x="10935750" y="1058638"/>
                            <a:pt x="10781261" y="1257043"/>
                          </a:cubicBezTo>
                          <a:cubicBezTo>
                            <a:pt x="10791803" y="1421312"/>
                            <a:pt x="10430911" y="1472423"/>
                            <a:pt x="10005604" y="1508459"/>
                          </a:cubicBezTo>
                          <a:cubicBezTo>
                            <a:pt x="8327620" y="1587382"/>
                            <a:pt x="5009530" y="1802765"/>
                            <a:pt x="775656" y="1508459"/>
                          </a:cubicBezTo>
                          <a:cubicBezTo>
                            <a:pt x="342306" y="1512951"/>
                            <a:pt x="-8194" y="1406791"/>
                            <a:pt x="0" y="1257043"/>
                          </a:cubicBezTo>
                          <a:cubicBezTo>
                            <a:pt x="-44207" y="872331"/>
                            <a:pt x="-178551" y="608306"/>
                            <a:pt x="0" y="251415"/>
                          </a:cubicBezTo>
                          <a:close/>
                        </a:path>
                        <a:path w="10781261" h="1508459" fill="none" stroke="0" extrusionOk="0">
                          <a:moveTo>
                            <a:pt x="0" y="251415"/>
                          </a:moveTo>
                          <a:cubicBezTo>
                            <a:pt x="-20857" y="132766"/>
                            <a:pt x="336915" y="-23671"/>
                            <a:pt x="775656" y="0"/>
                          </a:cubicBezTo>
                          <a:cubicBezTo>
                            <a:pt x="4185467" y="239057"/>
                            <a:pt x="6041773" y="130725"/>
                            <a:pt x="10005604" y="0"/>
                          </a:cubicBezTo>
                          <a:cubicBezTo>
                            <a:pt x="10351314" y="17590"/>
                            <a:pt x="10704938" y="80799"/>
                            <a:pt x="10781261" y="251415"/>
                          </a:cubicBezTo>
                          <a:cubicBezTo>
                            <a:pt x="11023145" y="414578"/>
                            <a:pt x="10629505" y="943673"/>
                            <a:pt x="10781261" y="1257043"/>
                          </a:cubicBezTo>
                          <a:cubicBezTo>
                            <a:pt x="10792295" y="1401597"/>
                            <a:pt x="10501352" y="1462423"/>
                            <a:pt x="10005604" y="1508459"/>
                          </a:cubicBezTo>
                          <a:cubicBezTo>
                            <a:pt x="8488951" y="1461165"/>
                            <a:pt x="1987828" y="1611252"/>
                            <a:pt x="775656" y="1508459"/>
                          </a:cubicBezTo>
                          <a:cubicBezTo>
                            <a:pt x="291286" y="1501011"/>
                            <a:pt x="9523" y="1399545"/>
                            <a:pt x="0" y="1257043"/>
                          </a:cubicBezTo>
                          <a:cubicBezTo>
                            <a:pt x="24814" y="1019465"/>
                            <a:pt x="-183982" y="419777"/>
                            <a:pt x="0" y="25141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kern="0">
                <a:solidFill>
                  <a:srgbClr val="FFFFFF"/>
                </a:solidFill>
                <a:latin typeface="Cambria" panose="02040503050406030204" pitchFamily="18" charset="0"/>
                <a:ea typeface="Cambria" panose="02040503050406030204" pitchFamily="18" charset="0"/>
                <a:sym typeface="Arial"/>
              </a:endParaRPr>
            </a:p>
          </p:txBody>
        </p:sp>
        <p:sp>
          <p:nvSpPr>
            <p:cNvPr id="5" name="TextBox 4">
              <a:extLst>
                <a:ext uri="{FF2B5EF4-FFF2-40B4-BE49-F238E27FC236}">
                  <a16:creationId xmlns:a16="http://schemas.microsoft.com/office/drawing/2014/main" id="{42C6EBE8-4FF8-D7F1-EB9A-B3342ACB5C0F}"/>
                </a:ext>
              </a:extLst>
            </p:cNvPr>
            <p:cNvSpPr txBox="1"/>
            <p:nvPr/>
          </p:nvSpPr>
          <p:spPr>
            <a:xfrm>
              <a:off x="820604" y="2489709"/>
              <a:ext cx="5219416" cy="1706569"/>
            </a:xfrm>
            <a:prstGeom prst="rect">
              <a:avLst/>
            </a:prstGeom>
            <a:noFill/>
          </p:spPr>
          <p:txBody>
            <a:bodyPr wrap="square" rtlCol="0">
              <a:spAutoFit/>
            </a:bodyPr>
            <a:lstStyle/>
            <a:p>
              <a:pPr algn="just" defTabSz="1219170">
                <a:buClr>
                  <a:srgbClr val="000000"/>
                </a:buClr>
              </a:pPr>
              <a:r>
                <a:rPr lang="vi-VN" sz="4000" b="1" i="0" dirty="0">
                  <a:solidFill>
                    <a:srgbClr val="000000"/>
                  </a:solidFill>
                  <a:effectLst/>
                  <a:latin typeface="Cambria" panose="02040503050406030204" pitchFamily="18" charset="0"/>
                  <a:ea typeface="Cambria" panose="02040503050406030204" pitchFamily="18" charset="0"/>
                </a:rPr>
                <a:t>Bồ: </a:t>
              </a:r>
              <a:r>
                <a:rPr lang="vi-VN" sz="4000" i="0" dirty="0">
                  <a:solidFill>
                    <a:srgbClr val="000000"/>
                  </a:solidFill>
                  <a:effectLst/>
                  <a:latin typeface="Cambria" panose="02040503050406030204" pitchFamily="18" charset="0"/>
                  <a:ea typeface="Cambria" panose="02040503050406030204" pitchFamily="18" charset="0"/>
                </a:rPr>
                <a:t>đồ dùng đan bằng tre nứa để đựng thóc, ngô, khoai, sắn,...</a:t>
              </a:r>
              <a:endParaRPr lang="vi-VN" sz="3600" kern="0" dirty="0">
                <a:solidFill>
                  <a:srgbClr val="FFECCD">
                    <a:lumMod val="25000"/>
                  </a:srgbClr>
                </a:solidFill>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2050" name="Picture 2" descr="Bồ Lúa Và Những Điều Bạn Chưa Biết - Giảm giá XL">
            <a:extLst>
              <a:ext uri="{FF2B5EF4-FFF2-40B4-BE49-F238E27FC236}">
                <a16:creationId xmlns:a16="http://schemas.microsoft.com/office/drawing/2014/main" id="{35ACD5A1-706F-4161-FE52-6C3CE13474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7440" y="3249506"/>
            <a:ext cx="4944110" cy="32960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32094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xmln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ounded Rectangle 37">
            <a:extLst>
              <a:ext uri="{FF2B5EF4-FFF2-40B4-BE49-F238E27FC236}">
                <a16:creationId xmlns:a16="http://schemas.microsoft.com/office/drawing/2014/main" id="{3964645E-4CA1-44EA-B91B-30D678541221}"/>
              </a:ext>
            </a:extLst>
          </p:cNvPr>
          <p:cNvSpPr/>
          <p:nvPr/>
        </p:nvSpPr>
        <p:spPr>
          <a:xfrm>
            <a:off x="3967274" y="832580"/>
            <a:ext cx="4292806" cy="605118"/>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GIẢI NGHĨA TỪ KHÓ</a:t>
            </a:r>
          </a:p>
        </p:txBody>
      </p:sp>
      <p:grpSp>
        <p:nvGrpSpPr>
          <p:cNvPr id="2" name="Group 1">
            <a:extLst>
              <a:ext uri="{FF2B5EF4-FFF2-40B4-BE49-F238E27FC236}">
                <a16:creationId xmlns:a16="http://schemas.microsoft.com/office/drawing/2014/main" id="{C4F2DB44-2476-0B71-F46A-72FA96EE96C1}"/>
              </a:ext>
            </a:extLst>
          </p:cNvPr>
          <p:cNvGrpSpPr/>
          <p:nvPr/>
        </p:nvGrpSpPr>
        <p:grpSpPr>
          <a:xfrm>
            <a:off x="628418" y="2230421"/>
            <a:ext cx="10781261" cy="1264619"/>
            <a:chOff x="712910" y="2347587"/>
            <a:chExt cx="5507784" cy="2377493"/>
          </a:xfrm>
        </p:grpSpPr>
        <p:sp>
          <p:nvSpPr>
            <p:cNvPr id="3" name="Rectangle: Rounded Corners 4">
              <a:extLst>
                <a:ext uri="{FF2B5EF4-FFF2-40B4-BE49-F238E27FC236}">
                  <a16:creationId xmlns:a16="http://schemas.microsoft.com/office/drawing/2014/main" id="{9DC1F2A2-354F-3541-FAE7-EB53F16EE6FA}"/>
                </a:ext>
              </a:extLst>
            </p:cNvPr>
            <p:cNvSpPr/>
            <p:nvPr/>
          </p:nvSpPr>
          <p:spPr>
            <a:xfrm>
              <a:off x="712910" y="2347587"/>
              <a:ext cx="5507784" cy="2377493"/>
            </a:xfrm>
            <a:custGeom>
              <a:avLst/>
              <a:gdLst>
                <a:gd name="connsiteX0" fmla="*/ 0 w 5507784"/>
                <a:gd name="connsiteY0" fmla="*/ 396257 h 2377493"/>
                <a:gd name="connsiteX1" fmla="*/ 396257 w 5507784"/>
                <a:gd name="connsiteY1" fmla="*/ 0 h 2377493"/>
                <a:gd name="connsiteX2" fmla="*/ 5111527 w 5507784"/>
                <a:gd name="connsiteY2" fmla="*/ 0 h 2377493"/>
                <a:gd name="connsiteX3" fmla="*/ 5507784 w 5507784"/>
                <a:gd name="connsiteY3" fmla="*/ 396257 h 2377493"/>
                <a:gd name="connsiteX4" fmla="*/ 5507784 w 5507784"/>
                <a:gd name="connsiteY4" fmla="*/ 1981236 h 2377493"/>
                <a:gd name="connsiteX5" fmla="*/ 5111527 w 5507784"/>
                <a:gd name="connsiteY5" fmla="*/ 2377493 h 2377493"/>
                <a:gd name="connsiteX6" fmla="*/ 396257 w 5507784"/>
                <a:gd name="connsiteY6" fmla="*/ 2377493 h 2377493"/>
                <a:gd name="connsiteX7" fmla="*/ 0 w 5507784"/>
                <a:gd name="connsiteY7" fmla="*/ 1981236 h 2377493"/>
                <a:gd name="connsiteX8" fmla="*/ 0 w 5507784"/>
                <a:gd name="connsiteY8" fmla="*/ 396257 h 237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7784" h="2377493" fill="none" extrusionOk="0">
                  <a:moveTo>
                    <a:pt x="0" y="396257"/>
                  </a:moveTo>
                  <a:cubicBezTo>
                    <a:pt x="-13039" y="176825"/>
                    <a:pt x="161852" y="-16691"/>
                    <a:pt x="396257" y="0"/>
                  </a:cubicBezTo>
                  <a:cubicBezTo>
                    <a:pt x="2248985" y="-1575"/>
                    <a:pt x="3215515" y="140358"/>
                    <a:pt x="5111527" y="0"/>
                  </a:cubicBezTo>
                  <a:cubicBezTo>
                    <a:pt x="5287947" y="-2481"/>
                    <a:pt x="5469936" y="159224"/>
                    <a:pt x="5507784" y="396257"/>
                  </a:cubicBezTo>
                  <a:cubicBezTo>
                    <a:pt x="5617485" y="615635"/>
                    <a:pt x="5453794" y="1451099"/>
                    <a:pt x="5507784" y="1981236"/>
                  </a:cubicBezTo>
                  <a:cubicBezTo>
                    <a:pt x="5503835" y="2193717"/>
                    <a:pt x="5339276" y="2355469"/>
                    <a:pt x="5111527" y="2377493"/>
                  </a:cubicBezTo>
                  <a:cubicBezTo>
                    <a:pt x="4331221" y="2429395"/>
                    <a:pt x="1080208" y="2362014"/>
                    <a:pt x="396257" y="2377493"/>
                  </a:cubicBezTo>
                  <a:cubicBezTo>
                    <a:pt x="150224" y="2370954"/>
                    <a:pt x="9891" y="2185978"/>
                    <a:pt x="0" y="1981236"/>
                  </a:cubicBezTo>
                  <a:cubicBezTo>
                    <a:pt x="11745" y="1589473"/>
                    <a:pt x="-83033" y="633292"/>
                    <a:pt x="0" y="396257"/>
                  </a:cubicBezTo>
                  <a:close/>
                </a:path>
                <a:path w="5507784" h="2377493" stroke="0" extrusionOk="0">
                  <a:moveTo>
                    <a:pt x="0" y="396257"/>
                  </a:moveTo>
                  <a:cubicBezTo>
                    <a:pt x="8418" y="214527"/>
                    <a:pt x="195493" y="-11769"/>
                    <a:pt x="396257" y="0"/>
                  </a:cubicBezTo>
                  <a:cubicBezTo>
                    <a:pt x="2188057" y="-154061"/>
                    <a:pt x="2777796" y="102967"/>
                    <a:pt x="5111527" y="0"/>
                  </a:cubicBezTo>
                  <a:cubicBezTo>
                    <a:pt x="5330979" y="30908"/>
                    <a:pt x="5506521" y="165993"/>
                    <a:pt x="5507784" y="396257"/>
                  </a:cubicBezTo>
                  <a:cubicBezTo>
                    <a:pt x="5636764" y="768138"/>
                    <a:pt x="5577024" y="1694434"/>
                    <a:pt x="5507784" y="1981236"/>
                  </a:cubicBezTo>
                  <a:cubicBezTo>
                    <a:pt x="5526720" y="2209912"/>
                    <a:pt x="5342069" y="2369984"/>
                    <a:pt x="5111527" y="2377493"/>
                  </a:cubicBezTo>
                  <a:cubicBezTo>
                    <a:pt x="4190244" y="2493894"/>
                    <a:pt x="2471565" y="2439309"/>
                    <a:pt x="396257" y="2377493"/>
                  </a:cubicBezTo>
                  <a:cubicBezTo>
                    <a:pt x="173524" y="2372867"/>
                    <a:pt x="-13201" y="2216988"/>
                    <a:pt x="0" y="1981236"/>
                  </a:cubicBezTo>
                  <a:cubicBezTo>
                    <a:pt x="-16526" y="1380236"/>
                    <a:pt x="-87352" y="959739"/>
                    <a:pt x="0" y="396257"/>
                  </a:cubicBezTo>
                  <a:close/>
                </a:path>
              </a:pathLst>
            </a:custGeom>
            <a:solidFill>
              <a:srgbClr val="FFFFFF">
                <a:alpha val="89804"/>
              </a:srgbClr>
            </a:solidFill>
            <a:ln w="28575">
              <a:solidFill>
                <a:srgbClr val="002060"/>
              </a:solidFill>
              <a:extLst>
                <a:ext uri="{C807C97D-BFC1-408E-A445-0C87EB9F89A2}">
                  <ask:lineSketchStyleProps xmlns:ask="http://schemas.microsoft.com/office/drawing/2018/sketchyshapes" xmlns="" sd="2249281238">
                    <a:custGeom>
                      <a:avLst/>
                      <a:gdLst>
                        <a:gd name="connsiteX0" fmla="*/ 0 w 10781261"/>
                        <a:gd name="connsiteY0" fmla="*/ 210774 h 1264619"/>
                        <a:gd name="connsiteX1" fmla="*/ 775656 w 10781261"/>
                        <a:gd name="connsiteY1" fmla="*/ 0 h 1264619"/>
                        <a:gd name="connsiteX2" fmla="*/ 10005604 w 10781261"/>
                        <a:gd name="connsiteY2" fmla="*/ 0 h 1264619"/>
                        <a:gd name="connsiteX3" fmla="*/ 10781261 w 10781261"/>
                        <a:gd name="connsiteY3" fmla="*/ 210774 h 1264619"/>
                        <a:gd name="connsiteX4" fmla="*/ 10781261 w 10781261"/>
                        <a:gd name="connsiteY4" fmla="*/ 1053844 h 1264619"/>
                        <a:gd name="connsiteX5" fmla="*/ 10005604 w 10781261"/>
                        <a:gd name="connsiteY5" fmla="*/ 1264619 h 1264619"/>
                        <a:gd name="connsiteX6" fmla="*/ 775656 w 10781261"/>
                        <a:gd name="connsiteY6" fmla="*/ 1264619 h 1264619"/>
                        <a:gd name="connsiteX7" fmla="*/ 0 w 10781261"/>
                        <a:gd name="connsiteY7" fmla="*/ 1053844 h 1264619"/>
                        <a:gd name="connsiteX8" fmla="*/ 0 w 10781261"/>
                        <a:gd name="connsiteY8" fmla="*/ 210774 h 1264619"/>
                        <a:gd name="connsiteX0" fmla="*/ 0 w 10781261"/>
                        <a:gd name="connsiteY0" fmla="*/ 210774 h 1264619"/>
                        <a:gd name="connsiteX1" fmla="*/ 775656 w 10781261"/>
                        <a:gd name="connsiteY1" fmla="*/ 0 h 1264619"/>
                        <a:gd name="connsiteX2" fmla="*/ 10005604 w 10781261"/>
                        <a:gd name="connsiteY2" fmla="*/ 0 h 1264619"/>
                        <a:gd name="connsiteX3" fmla="*/ 10781261 w 10781261"/>
                        <a:gd name="connsiteY3" fmla="*/ 210774 h 1264619"/>
                        <a:gd name="connsiteX4" fmla="*/ 10781261 w 10781261"/>
                        <a:gd name="connsiteY4" fmla="*/ 1053844 h 1264619"/>
                        <a:gd name="connsiteX5" fmla="*/ 10005604 w 10781261"/>
                        <a:gd name="connsiteY5" fmla="*/ 1264619 h 1264619"/>
                        <a:gd name="connsiteX6" fmla="*/ 775656 w 10781261"/>
                        <a:gd name="connsiteY6" fmla="*/ 1264619 h 1264619"/>
                        <a:gd name="connsiteX7" fmla="*/ 0 w 10781261"/>
                        <a:gd name="connsiteY7" fmla="*/ 1053844 h 1264619"/>
                        <a:gd name="connsiteX8" fmla="*/ 0 w 10781261"/>
                        <a:gd name="connsiteY8" fmla="*/ 210774 h 126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81261" h="1264619" fill="none" extrusionOk="0">
                          <a:moveTo>
                            <a:pt x="0" y="210774"/>
                          </a:moveTo>
                          <a:cubicBezTo>
                            <a:pt x="-72364" y="91953"/>
                            <a:pt x="292102" y="-35395"/>
                            <a:pt x="775656" y="0"/>
                          </a:cubicBezTo>
                          <a:cubicBezTo>
                            <a:pt x="4082320" y="-12071"/>
                            <a:pt x="6365854" y="147520"/>
                            <a:pt x="10005604" y="0"/>
                          </a:cubicBezTo>
                          <a:cubicBezTo>
                            <a:pt x="10332089" y="-2423"/>
                            <a:pt x="10700069" y="81278"/>
                            <a:pt x="10781261" y="210774"/>
                          </a:cubicBezTo>
                          <a:cubicBezTo>
                            <a:pt x="11007712" y="322970"/>
                            <a:pt x="10714627" y="804309"/>
                            <a:pt x="10781261" y="1053844"/>
                          </a:cubicBezTo>
                          <a:cubicBezTo>
                            <a:pt x="10739347" y="1111758"/>
                            <a:pt x="10463404" y="1223237"/>
                            <a:pt x="10005604" y="1264619"/>
                          </a:cubicBezTo>
                          <a:cubicBezTo>
                            <a:pt x="8465767" y="1381885"/>
                            <a:pt x="2227654" y="1410033"/>
                            <a:pt x="775656" y="1264619"/>
                          </a:cubicBezTo>
                          <a:cubicBezTo>
                            <a:pt x="289154" y="1259961"/>
                            <a:pt x="27497" y="1151147"/>
                            <a:pt x="0" y="1053844"/>
                          </a:cubicBezTo>
                          <a:cubicBezTo>
                            <a:pt x="32030" y="861763"/>
                            <a:pt x="-182985" y="345010"/>
                            <a:pt x="0" y="210774"/>
                          </a:cubicBezTo>
                          <a:close/>
                        </a:path>
                        <a:path w="10781261" h="1264619" stroke="0" extrusionOk="0">
                          <a:moveTo>
                            <a:pt x="0" y="210774"/>
                          </a:moveTo>
                          <a:cubicBezTo>
                            <a:pt x="17391" y="125816"/>
                            <a:pt x="382122" y="49090"/>
                            <a:pt x="775656" y="0"/>
                          </a:cubicBezTo>
                          <a:cubicBezTo>
                            <a:pt x="4204901" y="-45033"/>
                            <a:pt x="5451396" y="-154168"/>
                            <a:pt x="10005604" y="0"/>
                          </a:cubicBezTo>
                          <a:cubicBezTo>
                            <a:pt x="10432674" y="11316"/>
                            <a:pt x="10787878" y="95407"/>
                            <a:pt x="10781261" y="210774"/>
                          </a:cubicBezTo>
                          <a:cubicBezTo>
                            <a:pt x="11005511" y="421790"/>
                            <a:pt x="10944140" y="877577"/>
                            <a:pt x="10781261" y="1053844"/>
                          </a:cubicBezTo>
                          <a:cubicBezTo>
                            <a:pt x="10779173" y="1203791"/>
                            <a:pt x="10409649" y="1203750"/>
                            <a:pt x="10005604" y="1264619"/>
                          </a:cubicBezTo>
                          <a:cubicBezTo>
                            <a:pt x="8365767" y="1333147"/>
                            <a:pt x="5030824" y="1584249"/>
                            <a:pt x="775656" y="1264619"/>
                          </a:cubicBezTo>
                          <a:cubicBezTo>
                            <a:pt x="345280" y="1277952"/>
                            <a:pt x="-19339" y="1179306"/>
                            <a:pt x="0" y="1053844"/>
                          </a:cubicBezTo>
                          <a:cubicBezTo>
                            <a:pt x="-48855" y="729443"/>
                            <a:pt x="-176172" y="510069"/>
                            <a:pt x="0" y="210774"/>
                          </a:cubicBezTo>
                          <a:close/>
                        </a:path>
                        <a:path w="10781261" h="1264619" fill="none" stroke="0" extrusionOk="0">
                          <a:moveTo>
                            <a:pt x="0" y="210774"/>
                          </a:moveTo>
                          <a:cubicBezTo>
                            <a:pt x="-21860" y="110210"/>
                            <a:pt x="363058" y="-38975"/>
                            <a:pt x="775656" y="0"/>
                          </a:cubicBezTo>
                          <a:cubicBezTo>
                            <a:pt x="4220627" y="200293"/>
                            <a:pt x="6084252" y="109318"/>
                            <a:pt x="10005604" y="0"/>
                          </a:cubicBezTo>
                          <a:cubicBezTo>
                            <a:pt x="10351012" y="2397"/>
                            <a:pt x="10704453" y="60093"/>
                            <a:pt x="10781261" y="210774"/>
                          </a:cubicBezTo>
                          <a:cubicBezTo>
                            <a:pt x="11027826" y="355571"/>
                            <a:pt x="10646298" y="786466"/>
                            <a:pt x="10781261" y="1053844"/>
                          </a:cubicBezTo>
                          <a:cubicBezTo>
                            <a:pt x="10782002" y="1171263"/>
                            <a:pt x="10490572" y="1227763"/>
                            <a:pt x="10005604" y="1264619"/>
                          </a:cubicBezTo>
                          <a:cubicBezTo>
                            <a:pt x="8493357" y="1179166"/>
                            <a:pt x="1980140" y="1375837"/>
                            <a:pt x="775656" y="1264619"/>
                          </a:cubicBezTo>
                          <a:cubicBezTo>
                            <a:pt x="287228" y="1253009"/>
                            <a:pt x="8392" y="1176795"/>
                            <a:pt x="0" y="1053844"/>
                          </a:cubicBezTo>
                          <a:cubicBezTo>
                            <a:pt x="25862" y="862756"/>
                            <a:pt x="-181292" y="352571"/>
                            <a:pt x="0" y="21077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5" name="TextBox 4">
              <a:extLst>
                <a:ext uri="{FF2B5EF4-FFF2-40B4-BE49-F238E27FC236}">
                  <a16:creationId xmlns:a16="http://schemas.microsoft.com/office/drawing/2014/main" id="{42C6EBE8-4FF8-D7F1-EB9A-B3342ACB5C0F}"/>
                </a:ext>
              </a:extLst>
            </p:cNvPr>
            <p:cNvSpPr txBox="1"/>
            <p:nvPr/>
          </p:nvSpPr>
          <p:spPr>
            <a:xfrm>
              <a:off x="820604" y="2489709"/>
              <a:ext cx="5219416" cy="130974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Kêu (tiếng địa phương): </a:t>
              </a:r>
              <a:r>
                <a:rPr kumimoji="0" lang="vi-VN" sz="48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gọi.</a:t>
              </a:r>
              <a:endParaRPr kumimoji="0" lang="vi-VN" sz="4400" i="0" u="none" strike="noStrike" kern="0" cap="none" spc="0" normalizeH="0" baseline="0" noProof="0" dirty="0">
                <a:ln>
                  <a:noFill/>
                </a:ln>
                <a:solidFill>
                  <a:srgbClr val="FFECCD">
                    <a:lumMod val="25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spTree>
    <p:custDataLst>
      <p:tags r:id="rId1"/>
    </p:custDataLst>
    <p:extLst>
      <p:ext uri="{BB962C8B-B14F-4D97-AF65-F5344CB8AC3E}">
        <p14:creationId xmlns:p14="http://schemas.microsoft.com/office/powerpoint/2010/main" val="826081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xmln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2493;p44">
            <a:hlinkClick r:id="" action="ppaction://hlinkshowjump?jump=nextslide"/>
            <a:extLst>
              <a:ext uri="{FF2B5EF4-FFF2-40B4-BE49-F238E27FC236}">
                <a16:creationId xmlns:a16="http://schemas.microsoft.com/office/drawing/2014/main" id="{76691920-72D0-2B95-4CAA-D12E4B5E7D92}"/>
              </a:ext>
            </a:extLst>
          </p:cNvPr>
          <p:cNvSpPr/>
          <p:nvPr/>
        </p:nvSpPr>
        <p:spPr>
          <a:xfrm rot="5400000">
            <a:off x="9557006" y="1416679"/>
            <a:ext cx="207300" cy="281700"/>
          </a:xfrm>
          <a:prstGeom prst="triangle">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3" name="Google Shape;2501;p44">
            <a:hlinkClick r:id="" action="ppaction://hlinkshowjump?jump=nextslide"/>
            <a:extLst>
              <a:ext uri="{FF2B5EF4-FFF2-40B4-BE49-F238E27FC236}">
                <a16:creationId xmlns:a16="http://schemas.microsoft.com/office/drawing/2014/main" id="{1FEA9296-0562-CB5C-851F-8B3BB0AC9C5C}"/>
              </a:ext>
            </a:extLst>
          </p:cNvPr>
          <p:cNvSpPr/>
          <p:nvPr/>
        </p:nvSpPr>
        <p:spPr>
          <a:xfrm rot="16200000" flipH="1">
            <a:off x="2153699" y="1403454"/>
            <a:ext cx="207300" cy="281700"/>
          </a:xfrm>
          <a:prstGeom prst="triangle">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244" name="Google Shape;2351;p42">
            <a:extLst>
              <a:ext uri="{FF2B5EF4-FFF2-40B4-BE49-F238E27FC236}">
                <a16:creationId xmlns:a16="http://schemas.microsoft.com/office/drawing/2014/main" id="{3DF83A5B-D0CB-5172-348E-96FF1EF5580A}"/>
              </a:ext>
            </a:extLst>
          </p:cNvPr>
          <p:cNvSpPr txBox="1">
            <a:spLocks/>
          </p:cNvSpPr>
          <p:nvPr/>
        </p:nvSpPr>
        <p:spPr>
          <a:xfrm>
            <a:off x="1920925" y="1036913"/>
            <a:ext cx="7900827" cy="1058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Pacifico"/>
              <a:buNone/>
              <a:defRPr sz="2800" b="0" i="0" u="none" strike="noStrike" cap="none">
                <a:solidFill>
                  <a:schemeClr val="lt2"/>
                </a:solidFill>
                <a:latin typeface="Pacifico"/>
                <a:ea typeface="Pacifico"/>
                <a:cs typeface="Pacifico"/>
                <a:sym typeface="Pacifico"/>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48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rPr>
              <a:t>LUYỆN</a:t>
            </a: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rPr>
              <a:t> </a:t>
            </a:r>
            <a:r>
              <a:rPr lang="en-US" sz="48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rPr>
              <a:t>ĐỌC</a:t>
            </a: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rPr>
              <a:t> </a:t>
            </a:r>
            <a:r>
              <a:rPr lang="en-US" sz="48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rPr>
              <a:t>TRƯỚC</a:t>
            </a: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rPr>
              <a:t> </a:t>
            </a:r>
            <a:r>
              <a:rPr lang="en-US" sz="48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rPr>
              <a:t>LỚP</a:t>
            </a:r>
            <a:endPar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9245" name="Group 9244">
            <a:extLst>
              <a:ext uri="{FF2B5EF4-FFF2-40B4-BE49-F238E27FC236}">
                <a16:creationId xmlns:a16="http://schemas.microsoft.com/office/drawing/2014/main" id="{0B4E5039-7777-D793-4CA3-6ED1B0F759C1}"/>
              </a:ext>
            </a:extLst>
          </p:cNvPr>
          <p:cNvGrpSpPr/>
          <p:nvPr/>
        </p:nvGrpSpPr>
        <p:grpSpPr>
          <a:xfrm>
            <a:off x="2206661" y="2409395"/>
            <a:ext cx="7623424" cy="2859664"/>
            <a:chOff x="353341" y="1417617"/>
            <a:chExt cx="6293949" cy="2859664"/>
          </a:xfrm>
        </p:grpSpPr>
        <p:grpSp>
          <p:nvGrpSpPr>
            <p:cNvPr id="9246" name="Group 9245">
              <a:extLst>
                <a:ext uri="{FF2B5EF4-FFF2-40B4-BE49-F238E27FC236}">
                  <a16:creationId xmlns:a16="http://schemas.microsoft.com/office/drawing/2014/main" id="{DDDD3E7D-51A5-5E0F-09D3-338126CA2F7C}"/>
                </a:ext>
              </a:extLst>
            </p:cNvPr>
            <p:cNvGrpSpPr/>
            <p:nvPr/>
          </p:nvGrpSpPr>
          <p:grpSpPr>
            <a:xfrm>
              <a:off x="353341" y="1417617"/>
              <a:ext cx="6293949" cy="2859664"/>
              <a:chOff x="2975204" y="1255651"/>
              <a:chExt cx="7073839" cy="2842692"/>
            </a:xfrm>
          </p:grpSpPr>
          <p:sp>
            <p:nvSpPr>
              <p:cNvPr id="9304" name="Rectangle: Rounded Corners 70">
                <a:extLst>
                  <a:ext uri="{FF2B5EF4-FFF2-40B4-BE49-F238E27FC236}">
                    <a16:creationId xmlns:a16="http://schemas.microsoft.com/office/drawing/2014/main" id="{7D9B2B58-9DE7-3CBF-98D7-5D57280A1C19}"/>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0000"/>
                  </a:lnSpc>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1. </a:t>
                </a:r>
                <a:r>
                  <a:rPr lang="en-US" sz="3200" dirty="0" err="1">
                    <a:solidFill>
                      <a:srgbClr val="000000"/>
                    </a:solidFill>
                    <a:latin typeface="Tahoma" panose="020B0604030504040204" pitchFamily="34" charset="0"/>
                    <a:ea typeface="Tahoma" panose="020B0604030504040204" pitchFamily="34" charset="0"/>
                    <a:cs typeface="Tahoma" panose="020B0604030504040204" pitchFamily="34" charset="0"/>
                  </a:rPr>
                  <a:t>Đọc</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0000"/>
                    </a:solidFill>
                    <a:latin typeface="Tahoma" panose="020B0604030504040204" pitchFamily="34" charset="0"/>
                    <a:ea typeface="Tahoma" panose="020B0604030504040204" pitchFamily="34" charset="0"/>
                    <a:cs typeface="Tahoma" panose="020B0604030504040204" pitchFamily="34" charset="0"/>
                  </a:rPr>
                  <a:t>đúng</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algn="just">
                  <a:lnSpc>
                    <a:spcPct val="110000"/>
                  </a:lnSpc>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2. </a:t>
                </a:r>
                <a:r>
                  <a:rPr lang="en-US" sz="3200" dirty="0" err="1">
                    <a:solidFill>
                      <a:srgbClr val="000000"/>
                    </a:solidFill>
                    <a:latin typeface="Tahoma" panose="020B0604030504040204" pitchFamily="34" charset="0"/>
                    <a:ea typeface="Tahoma" panose="020B0604030504040204" pitchFamily="34" charset="0"/>
                    <a:cs typeface="Tahoma" panose="020B0604030504040204" pitchFamily="34" charset="0"/>
                  </a:rPr>
                  <a:t>Đọc</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 to, </a:t>
                </a:r>
                <a:r>
                  <a:rPr lang="en-US" sz="3200" dirty="0" err="1">
                    <a:solidFill>
                      <a:srgbClr val="000000"/>
                    </a:solidFill>
                    <a:latin typeface="Tahoma" panose="020B0604030504040204" pitchFamily="34" charset="0"/>
                    <a:ea typeface="Tahoma" panose="020B0604030504040204" pitchFamily="34" charset="0"/>
                    <a:cs typeface="Tahoma" panose="020B0604030504040204" pitchFamily="34" charset="0"/>
                  </a:rPr>
                  <a:t>rõ</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algn="just">
                  <a:lnSpc>
                    <a:spcPct val="110000"/>
                  </a:lnSpc>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3. </a:t>
                </a:r>
                <a:r>
                  <a:rPr lang="en-US" sz="3200" dirty="0" err="1">
                    <a:solidFill>
                      <a:srgbClr val="000000"/>
                    </a:solidFill>
                    <a:latin typeface="Tahoma" panose="020B0604030504040204" pitchFamily="34" charset="0"/>
                    <a:ea typeface="Tahoma" panose="020B0604030504040204" pitchFamily="34" charset="0"/>
                    <a:cs typeface="Tahoma" panose="020B0604030504040204" pitchFamily="34" charset="0"/>
                  </a:rPr>
                  <a:t>Đọc</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0000"/>
                    </a:solidFill>
                    <a:latin typeface="Tahoma" panose="020B0604030504040204" pitchFamily="34" charset="0"/>
                    <a:ea typeface="Tahoma" panose="020B0604030504040204" pitchFamily="34" charset="0"/>
                    <a:cs typeface="Tahoma" panose="020B0604030504040204" pitchFamily="34" charset="0"/>
                  </a:rPr>
                  <a:t>ngắt</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0000"/>
                    </a:solidFill>
                    <a:latin typeface="Tahoma" panose="020B0604030504040204" pitchFamily="34" charset="0"/>
                    <a:ea typeface="Tahoma" panose="020B0604030504040204" pitchFamily="34" charset="0"/>
                    <a:cs typeface="Tahoma" panose="020B0604030504040204" pitchFamily="34" charset="0"/>
                  </a:rPr>
                  <a:t>nghỉ</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0000"/>
                    </a:solidFill>
                    <a:latin typeface="Tahoma" panose="020B0604030504040204" pitchFamily="34" charset="0"/>
                    <a:ea typeface="Tahoma" panose="020B0604030504040204" pitchFamily="34" charset="0"/>
                    <a:cs typeface="Tahoma" panose="020B0604030504040204" pitchFamily="34" charset="0"/>
                  </a:rPr>
                  <a:t>đúng</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0000"/>
                    </a:solidFill>
                    <a:latin typeface="Tahoma" panose="020B0604030504040204" pitchFamily="34" charset="0"/>
                    <a:ea typeface="Tahoma" panose="020B0604030504040204" pitchFamily="34" charset="0"/>
                    <a:cs typeface="Tahoma" panose="020B0604030504040204" pitchFamily="34" charset="0"/>
                  </a:rPr>
                  <a:t>chỗ</a:t>
                </a:r>
                <a:r>
                  <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36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9305" name="Rectangle: Rounded Corners 9304">
                <a:extLst>
                  <a:ext uri="{FF2B5EF4-FFF2-40B4-BE49-F238E27FC236}">
                    <a16:creationId xmlns:a16="http://schemas.microsoft.com/office/drawing/2014/main" id="{538F1787-D4F3-F95C-65F0-D1CFE1D2DC9F}"/>
                  </a:ext>
                </a:extLst>
              </p:cNvPr>
              <p:cNvSpPr/>
              <p:nvPr/>
            </p:nvSpPr>
            <p:spPr>
              <a:xfrm>
                <a:off x="4201409" y="1255651"/>
                <a:ext cx="4621427" cy="796835"/>
              </a:xfrm>
              <a:prstGeom prst="roundRect">
                <a:avLst>
                  <a:gd name="adj" fmla="val 50000"/>
                </a:avLst>
              </a:prstGeom>
              <a:solidFill>
                <a:schemeClr val="tx1">
                  <a:lumMod val="10000"/>
                  <a:lumOff val="90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Tiêu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chí</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đánh</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giá</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9247" name="Group 9246">
              <a:extLst>
                <a:ext uri="{FF2B5EF4-FFF2-40B4-BE49-F238E27FC236}">
                  <a16:creationId xmlns:a16="http://schemas.microsoft.com/office/drawing/2014/main" id="{1F106AB8-8C35-B467-A1C4-209903866515}"/>
                </a:ext>
              </a:extLst>
            </p:cNvPr>
            <p:cNvGrpSpPr/>
            <p:nvPr/>
          </p:nvGrpSpPr>
          <p:grpSpPr>
            <a:xfrm>
              <a:off x="2491877" y="2565255"/>
              <a:ext cx="1388880" cy="498929"/>
              <a:chOff x="2490945" y="2570211"/>
              <a:chExt cx="1388880" cy="498929"/>
            </a:xfrm>
          </p:grpSpPr>
          <p:pic>
            <p:nvPicPr>
              <p:cNvPr id="9301" name="Picture 9300" descr="Shape, circle&#10;&#10;Description automatically generated">
                <a:extLst>
                  <a:ext uri="{FF2B5EF4-FFF2-40B4-BE49-F238E27FC236}">
                    <a16:creationId xmlns:a16="http://schemas.microsoft.com/office/drawing/2014/main" id="{35E0CAE3-F4E6-AB48-EB9E-745B68112A2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20566" t="4688" r="66338" b="77583"/>
              <a:stretch/>
            </p:blipFill>
            <p:spPr>
              <a:xfrm>
                <a:off x="2490945" y="2575180"/>
                <a:ext cx="456217" cy="493960"/>
              </a:xfrm>
              <a:prstGeom prst="rect">
                <a:avLst/>
              </a:prstGeom>
            </p:spPr>
          </p:pic>
          <p:pic>
            <p:nvPicPr>
              <p:cNvPr id="9302" name="Picture 9301" descr="Shape, circle&#10;&#10;Description automatically generated">
                <a:extLst>
                  <a:ext uri="{FF2B5EF4-FFF2-40B4-BE49-F238E27FC236}">
                    <a16:creationId xmlns:a16="http://schemas.microsoft.com/office/drawing/2014/main" id="{60CA30F9-E0D4-FD6C-9E89-30032F589C5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65990" t="23028" r="19821" b="60869"/>
              <a:stretch/>
            </p:blipFill>
            <p:spPr>
              <a:xfrm>
                <a:off x="3353526" y="2570211"/>
                <a:ext cx="526299" cy="477713"/>
              </a:xfrm>
              <a:prstGeom prst="rect">
                <a:avLst/>
              </a:prstGeom>
            </p:spPr>
          </p:pic>
          <p:pic>
            <p:nvPicPr>
              <p:cNvPr id="9303" name="Picture 9302" descr="Shape, circle&#10;&#10;Description automatically generated">
                <a:extLst>
                  <a:ext uri="{FF2B5EF4-FFF2-40B4-BE49-F238E27FC236}">
                    <a16:creationId xmlns:a16="http://schemas.microsoft.com/office/drawing/2014/main" id="{ACAF42FE-3C28-3063-635B-D70D3D25D8B6}"/>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34699" t="24091" r="48568" b="60291"/>
              <a:stretch/>
            </p:blipFill>
            <p:spPr>
              <a:xfrm>
                <a:off x="2917074" y="2586121"/>
                <a:ext cx="604846" cy="451529"/>
              </a:xfrm>
              <a:prstGeom prst="rect">
                <a:avLst/>
              </a:prstGeom>
            </p:spPr>
          </p:pic>
        </p:grpSp>
        <p:grpSp>
          <p:nvGrpSpPr>
            <p:cNvPr id="9248" name="Group 9247">
              <a:extLst>
                <a:ext uri="{FF2B5EF4-FFF2-40B4-BE49-F238E27FC236}">
                  <a16:creationId xmlns:a16="http://schemas.microsoft.com/office/drawing/2014/main" id="{065264F4-8910-58CF-C37D-87BAF4A1BD37}"/>
                </a:ext>
              </a:extLst>
            </p:cNvPr>
            <p:cNvGrpSpPr/>
            <p:nvPr/>
          </p:nvGrpSpPr>
          <p:grpSpPr>
            <a:xfrm>
              <a:off x="2500725" y="3171920"/>
              <a:ext cx="1453584" cy="500058"/>
              <a:chOff x="2253815" y="2640202"/>
              <a:chExt cx="1453584" cy="500058"/>
            </a:xfrm>
          </p:grpSpPr>
          <p:pic>
            <p:nvPicPr>
              <p:cNvPr id="9298" name="Picture 9297" descr="Shape, circle&#10;&#10;Description automatically generated">
                <a:extLst>
                  <a:ext uri="{FF2B5EF4-FFF2-40B4-BE49-F238E27FC236}">
                    <a16:creationId xmlns:a16="http://schemas.microsoft.com/office/drawing/2014/main" id="{F31FBE3B-96B3-256E-D368-4052F61EE9E6}"/>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20566" t="4688" r="66338" b="77583"/>
              <a:stretch/>
            </p:blipFill>
            <p:spPr>
              <a:xfrm>
                <a:off x="2253815" y="2646300"/>
                <a:ext cx="456217" cy="493960"/>
              </a:xfrm>
              <a:prstGeom prst="rect">
                <a:avLst/>
              </a:prstGeom>
            </p:spPr>
          </p:pic>
          <p:pic>
            <p:nvPicPr>
              <p:cNvPr id="9299" name="Picture 9298" descr="Shape, circle&#10;&#10;Description automatically generated">
                <a:extLst>
                  <a:ext uri="{FF2B5EF4-FFF2-40B4-BE49-F238E27FC236}">
                    <a16:creationId xmlns:a16="http://schemas.microsoft.com/office/drawing/2014/main" id="{D4C3F4C9-E7BE-C988-E8D8-9AE04BB1E49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65990" t="23028" r="19821" b="60869"/>
              <a:stretch/>
            </p:blipFill>
            <p:spPr>
              <a:xfrm>
                <a:off x="3181100" y="2640202"/>
                <a:ext cx="526299" cy="477713"/>
              </a:xfrm>
              <a:prstGeom prst="rect">
                <a:avLst/>
              </a:prstGeom>
            </p:spPr>
          </p:pic>
          <p:pic>
            <p:nvPicPr>
              <p:cNvPr id="9300" name="Picture 9299" descr="Shape, circle&#10;&#10;Description automatically generated">
                <a:extLst>
                  <a:ext uri="{FF2B5EF4-FFF2-40B4-BE49-F238E27FC236}">
                    <a16:creationId xmlns:a16="http://schemas.microsoft.com/office/drawing/2014/main" id="{75672767-D3EE-E331-54CD-2CF879D6246A}"/>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34699" t="24091" r="48568" b="60291"/>
              <a:stretch/>
            </p:blipFill>
            <p:spPr>
              <a:xfrm>
                <a:off x="2713873" y="2667515"/>
                <a:ext cx="604846" cy="451529"/>
              </a:xfrm>
              <a:prstGeom prst="rect">
                <a:avLst/>
              </a:prstGeom>
            </p:spPr>
          </p:pic>
        </p:grpSp>
        <p:grpSp>
          <p:nvGrpSpPr>
            <p:cNvPr id="9249" name="Group 9248">
              <a:extLst>
                <a:ext uri="{FF2B5EF4-FFF2-40B4-BE49-F238E27FC236}">
                  <a16:creationId xmlns:a16="http://schemas.microsoft.com/office/drawing/2014/main" id="{7C42092F-A469-1E1E-C7A7-2A38D1B0DFD4}"/>
                </a:ext>
              </a:extLst>
            </p:cNvPr>
            <p:cNvGrpSpPr/>
            <p:nvPr/>
          </p:nvGrpSpPr>
          <p:grpSpPr>
            <a:xfrm>
              <a:off x="4697388" y="3741970"/>
              <a:ext cx="1439774" cy="519477"/>
              <a:chOff x="2389346" y="2621011"/>
              <a:chExt cx="1439774" cy="519477"/>
            </a:xfrm>
          </p:grpSpPr>
          <p:pic>
            <p:nvPicPr>
              <p:cNvPr id="9295" name="Picture 9294" descr="Shape, circle&#10;&#10;Description automatically generated">
                <a:extLst>
                  <a:ext uri="{FF2B5EF4-FFF2-40B4-BE49-F238E27FC236}">
                    <a16:creationId xmlns:a16="http://schemas.microsoft.com/office/drawing/2014/main" id="{AAA89C7F-9D61-A46E-8F2A-7421D7589DF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20566" t="4688" r="66338" b="77583"/>
              <a:stretch/>
            </p:blipFill>
            <p:spPr>
              <a:xfrm>
                <a:off x="2389346" y="2646528"/>
                <a:ext cx="456217" cy="493960"/>
              </a:xfrm>
              <a:prstGeom prst="rect">
                <a:avLst/>
              </a:prstGeom>
            </p:spPr>
          </p:pic>
          <p:pic>
            <p:nvPicPr>
              <p:cNvPr id="9296" name="Picture 9295" descr="Shape, circle&#10;&#10;Description automatically generated">
                <a:extLst>
                  <a:ext uri="{FF2B5EF4-FFF2-40B4-BE49-F238E27FC236}">
                    <a16:creationId xmlns:a16="http://schemas.microsoft.com/office/drawing/2014/main" id="{79EEDA78-4211-9143-C3B6-F4D99532489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65990" t="23028" r="19821" b="60869"/>
              <a:stretch/>
            </p:blipFill>
            <p:spPr>
              <a:xfrm>
                <a:off x="3302821" y="2621011"/>
                <a:ext cx="526299" cy="477713"/>
              </a:xfrm>
              <a:prstGeom prst="rect">
                <a:avLst/>
              </a:prstGeom>
            </p:spPr>
          </p:pic>
          <p:pic>
            <p:nvPicPr>
              <p:cNvPr id="9297" name="Picture 9296" descr="Shape, circle&#10;&#10;Description automatically generated">
                <a:extLst>
                  <a:ext uri="{FF2B5EF4-FFF2-40B4-BE49-F238E27FC236}">
                    <a16:creationId xmlns:a16="http://schemas.microsoft.com/office/drawing/2014/main" id="{E1798712-F86D-A350-E4C6-CA0E70595652}"/>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34699" t="24091" r="48568" b="60291"/>
              <a:stretch/>
            </p:blipFill>
            <p:spPr>
              <a:xfrm>
                <a:off x="2832439" y="2647195"/>
                <a:ext cx="604846" cy="451529"/>
              </a:xfrm>
              <a:prstGeom prst="rect">
                <a:avLst/>
              </a:prstGeom>
            </p:spPr>
          </p:pic>
        </p:grpSp>
      </p:grpSp>
    </p:spTree>
    <p:custDataLst>
      <p:tags r:id="rId1"/>
    </p:custDataLst>
    <p:extLst>
      <p:ext uri="{BB962C8B-B14F-4D97-AF65-F5344CB8AC3E}">
        <p14:creationId xmlns:p14="http://schemas.microsoft.com/office/powerpoint/2010/main" val="680236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5333">
                                      <p:stCondLst>
                                        <p:cond delay="0"/>
                                      </p:stCondLst>
                                      <p:childTnLst>
                                        <p:set>
                                          <p:cBhvr>
                                            <p:cTn id="6" dur="1" fill="hold">
                                              <p:stCondLst>
                                                <p:cond delay="0"/>
                                              </p:stCondLst>
                                            </p:cTn>
                                            <p:tgtEl>
                                              <p:spTgt spid="9245"/>
                                            </p:tgtEl>
                                            <p:attrNameLst>
                                              <p:attrName>style.visibility</p:attrName>
                                            </p:attrNameLst>
                                          </p:cBhvr>
                                          <p:to>
                                            <p:strVal val="visible"/>
                                          </p:to>
                                        </p:set>
                                        <p:anim calcmode="lin" valueType="num" p14:bounceEnd="85333">
                                          <p:cBhvr additive="base">
                                            <p:cTn id="7" dur="750" fill="hold"/>
                                            <p:tgtEl>
                                              <p:spTgt spid="9245"/>
                                            </p:tgtEl>
                                            <p:attrNameLst>
                                              <p:attrName>ppt_x</p:attrName>
                                            </p:attrNameLst>
                                          </p:cBhvr>
                                          <p:tavLst>
                                            <p:tav tm="0">
                                              <p:val>
                                                <p:strVal val="#ppt_x"/>
                                              </p:val>
                                            </p:tav>
                                            <p:tav tm="100000">
                                              <p:val>
                                                <p:strVal val="#ppt_x"/>
                                              </p:val>
                                            </p:tav>
                                          </p:tavLst>
                                        </p:anim>
                                        <p:anim calcmode="lin" valueType="num" p14:bounceEnd="85333">
                                          <p:cBhvr additive="base">
                                            <p:cTn id="8" dur="750" fill="hold"/>
                                            <p:tgtEl>
                                              <p:spTgt spid="9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45"/>
                                            </p:tgtEl>
                                            <p:attrNameLst>
                                              <p:attrName>style.visibility</p:attrName>
                                            </p:attrNameLst>
                                          </p:cBhvr>
                                          <p:to>
                                            <p:strVal val="visible"/>
                                          </p:to>
                                        </p:set>
                                        <p:anim calcmode="lin" valueType="num">
                                          <p:cBhvr additive="base">
                                            <p:cTn id="7" dur="750" fill="hold"/>
                                            <p:tgtEl>
                                              <p:spTgt spid="9245"/>
                                            </p:tgtEl>
                                            <p:attrNameLst>
                                              <p:attrName>ppt_x</p:attrName>
                                            </p:attrNameLst>
                                          </p:cBhvr>
                                          <p:tavLst>
                                            <p:tav tm="0">
                                              <p:val>
                                                <p:strVal val="#ppt_x"/>
                                              </p:val>
                                            </p:tav>
                                            <p:tav tm="100000">
                                              <p:val>
                                                <p:strVal val="#ppt_x"/>
                                              </p:val>
                                            </p:tav>
                                          </p:tavLst>
                                        </p:anim>
                                        <p:anim calcmode="lin" valueType="num">
                                          <p:cBhvr additive="base">
                                            <p:cTn id="8" dur="750" fill="hold"/>
                                            <p:tgtEl>
                                              <p:spTgt spid="9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43F7C25-0220-4FA2-89A0-975729AE09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
            <a:extLst>
              <a:ext uri="{FF2B5EF4-FFF2-40B4-BE49-F238E27FC236}">
                <a16:creationId xmlns:a16="http://schemas.microsoft.com/office/drawing/2014/main" id="{51D1E450-F8E2-4F63-9FC5-6DC5E6C12F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8225" y="21259"/>
            <a:ext cx="609190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30">
            <a:extLst>
              <a:ext uri="{FF2B5EF4-FFF2-40B4-BE49-F238E27FC236}">
                <a16:creationId xmlns:a16="http://schemas.microsoft.com/office/drawing/2014/main" id="{5C65158B-9D12-4233-AB8E-DDEAD42B0E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4" y="3031"/>
            <a:ext cx="609190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text&#10;&#10;Description automatically generated">
            <a:extLst>
              <a:ext uri="{FF2B5EF4-FFF2-40B4-BE49-F238E27FC236}">
                <a16:creationId xmlns:a16="http://schemas.microsoft.com/office/drawing/2014/main" id="{5AFC4BA8-948E-4A48-8327-90008C3C44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5458" y="757409"/>
            <a:ext cx="8503920" cy="3324292"/>
          </a:xfrm>
          <a:prstGeom prst="rect">
            <a:avLst/>
          </a:prstGeom>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EEE04272-4C9C-4266-B4CF-D576E4E1E895}"/>
              </a:ext>
            </a:extLst>
          </p:cNvPr>
          <p:cNvPicPr>
            <a:picLocks noChangeAspect="1"/>
          </p:cNvPicPr>
          <p:nvPr/>
        </p:nvPicPr>
        <p:blipFill rotWithShape="1">
          <a:blip r:embed="rId8">
            <a:extLst>
              <a:ext uri="{28A0092B-C50C-407E-A947-70E740481C1C}">
                <a14:useLocalDpi xmlns:a14="http://schemas.microsoft.com/office/drawing/2010/main" val="0"/>
              </a:ext>
            </a:extLst>
          </a:blip>
          <a:srcRect l="20444"/>
          <a:stretch/>
        </p:blipFill>
        <p:spPr>
          <a:xfrm>
            <a:off x="-61648" y="2282969"/>
            <a:ext cx="3637318" cy="4572000"/>
          </a:xfrm>
          <a:prstGeom prst="rect">
            <a:avLst/>
          </a:prstGeom>
          <a:effectLst>
            <a:outerShdw blurRad="63500" sx="102000" sy="102000" algn="ctr" rotWithShape="0">
              <a:prstClr val="black">
                <a:alpha val="40000"/>
              </a:prstClr>
            </a:outerShdw>
          </a:effectLst>
        </p:spPr>
      </p:pic>
      <p:pic>
        <p:nvPicPr>
          <p:cNvPr id="22" name="Picture 21">
            <a:extLst>
              <a:ext uri="{FF2B5EF4-FFF2-40B4-BE49-F238E27FC236}">
                <a16:creationId xmlns:a16="http://schemas.microsoft.com/office/drawing/2014/main" id="{78E4AEAB-9433-460A-9926-B282B416FA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9853" y="2286000"/>
            <a:ext cx="1535634" cy="2286000"/>
          </a:xfrm>
          <a:prstGeom prst="rect">
            <a:avLst/>
          </a:prstGeom>
        </p:spPr>
      </p:pic>
      <p:sp>
        <p:nvSpPr>
          <p:cNvPr id="12" name="Rounded Rectangle 7">
            <a:extLst>
              <a:ext uri="{FF2B5EF4-FFF2-40B4-BE49-F238E27FC236}">
                <a16:creationId xmlns:a16="http://schemas.microsoft.com/office/drawing/2014/main" id="{B4C7A9F1-766F-4F05-9863-28498494E2CC}"/>
              </a:ext>
            </a:extLst>
          </p:cNvPr>
          <p:cNvSpPr/>
          <p:nvPr/>
        </p:nvSpPr>
        <p:spPr>
          <a:xfrm>
            <a:off x="2899609" y="1696682"/>
            <a:ext cx="6389955" cy="1445746"/>
          </a:xfrm>
          <a:prstGeom prst="roundRect">
            <a:avLst/>
          </a:prstGeom>
          <a:solidFill>
            <a:srgbClr val="CF2665">
              <a:alpha val="63000"/>
            </a:srgbClr>
          </a:solidFill>
          <a:ln w="57150">
            <a:solidFill>
              <a:srgbClr val="F3F6F0"/>
            </a:solidFill>
          </a:ln>
          <a:effectLst>
            <a:outerShdw blurRad="165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person&#10;&#10;Description automatically generated">
            <a:extLst>
              <a:ext uri="{FF2B5EF4-FFF2-40B4-BE49-F238E27FC236}">
                <a16:creationId xmlns:a16="http://schemas.microsoft.com/office/drawing/2014/main" id="{A6C28F54-4104-4B83-9139-E87DD3FA64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 r="6899" b="12027"/>
          <a:stretch/>
        </p:blipFill>
        <p:spPr>
          <a:xfrm>
            <a:off x="7479901" y="2576932"/>
            <a:ext cx="4682245" cy="4424354"/>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3977FD74-28AB-4240-96B5-37274A8419C8}"/>
              </a:ext>
            </a:extLst>
          </p:cNvPr>
          <p:cNvPicPr>
            <a:picLocks noChangeAspect="1"/>
          </p:cNvPicPr>
          <p:nvPr/>
        </p:nvPicPr>
        <p:blipFill>
          <a:blip r:embed="rId11"/>
          <a:stretch>
            <a:fillRect/>
          </a:stretch>
        </p:blipFill>
        <p:spPr>
          <a:xfrm>
            <a:off x="1578768" y="2016004"/>
            <a:ext cx="8858256" cy="1511939"/>
          </a:xfrm>
          <a:prstGeom prst="rect">
            <a:avLst/>
          </a:prstGeom>
        </p:spPr>
      </p:pic>
    </p:spTree>
    <p:custDataLst>
      <p:tags r:id="rId1"/>
    </p:custDataLst>
    <p:extLst>
      <p:ext uri="{BB962C8B-B14F-4D97-AF65-F5344CB8AC3E}">
        <p14:creationId xmlns:p14="http://schemas.microsoft.com/office/powerpoint/2010/main" val="3561218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BCE2B3-6DF0-4A66-BCEC-3CE19C1A71E5}"/>
              </a:ext>
            </a:extLst>
          </p:cNvPr>
          <p:cNvPicPr>
            <a:picLocks noChangeAspect="1"/>
          </p:cNvPicPr>
          <p:nvPr/>
        </p:nvPicPr>
        <p:blipFill rotWithShape="1">
          <a:blip r:embed="rId5"/>
          <a:srcRect b="1254"/>
          <a:stretch/>
        </p:blipFill>
        <p:spPr>
          <a:xfrm>
            <a:off x="0" y="-1"/>
            <a:ext cx="12192000" cy="6858001"/>
          </a:xfrm>
          <a:prstGeom prst="rect">
            <a:avLst/>
          </a:prstGeom>
        </p:spPr>
      </p:pic>
      <p:sp>
        <p:nvSpPr>
          <p:cNvPr id="45" name="Rectangle: Rounded Corners 44">
            <a:extLst>
              <a:ext uri="{FF2B5EF4-FFF2-40B4-BE49-F238E27FC236}">
                <a16:creationId xmlns:a16="http://schemas.microsoft.com/office/drawing/2014/main" id="{18BD9CA6-4359-41FF-8294-514A560121A2}"/>
              </a:ext>
            </a:extLst>
          </p:cNvPr>
          <p:cNvSpPr/>
          <p:nvPr/>
        </p:nvSpPr>
        <p:spPr>
          <a:xfrm>
            <a:off x="1099410" y="121597"/>
            <a:ext cx="10500851" cy="2882357"/>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6" name="06 NK PowerSkills">
            <a:extLst>
              <a:ext uri="{FF2B5EF4-FFF2-40B4-BE49-F238E27FC236}">
                <a16:creationId xmlns:a16="http://schemas.microsoft.com/office/drawing/2014/main" id="{F8A682AF-69BA-49FB-B3E4-649881AD9440}"/>
              </a:ext>
            </a:extLst>
          </p:cNvPr>
          <p:cNvSpPr txBox="1"/>
          <p:nvPr/>
        </p:nvSpPr>
        <p:spPr>
          <a:xfrm>
            <a:off x="1107462" y="307426"/>
            <a:ext cx="1017638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1. Nhà thơ lên thăm Bác Hồ ở đâu và vào thời gian nào? </a:t>
            </a:r>
            <a:endParaRPr kumimoji="0" lang="en-US" sz="4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7" name="Đ Ghé thăm Fb.com/nkpowerskills">
            <a:extLst>
              <a:ext uri="{FF2B5EF4-FFF2-40B4-BE49-F238E27FC236}">
                <a16:creationId xmlns:a16="http://schemas.microsoft.com/office/drawing/2014/main" id="{37952C6B-322B-4F29-8668-1B0D684EF079}"/>
              </a:ext>
            </a:extLst>
          </p:cNvPr>
          <p:cNvSpPr/>
          <p:nvPr/>
        </p:nvSpPr>
        <p:spPr>
          <a:xfrm>
            <a:off x="1607410" y="3824868"/>
            <a:ext cx="8928510" cy="1529452"/>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lvl="0" algn="ctr"/>
            <a:r>
              <a:rPr lang="vi-VN" sz="4000" b="1" dirty="0">
                <a:ln w="0"/>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Nhà thơ lên thăm Bác Hồ ở Việt Bắc vào một sáng tháng Năm.</a:t>
            </a:r>
            <a:endParaRPr kumimoji="0" lang="en-US" sz="40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7" name="Picture 56">
            <a:hlinkClick r:id="rId6" action="ppaction://hlinksldjump"/>
            <a:extLst>
              <a:ext uri="{FF2B5EF4-FFF2-40B4-BE49-F238E27FC236}">
                <a16:creationId xmlns:a16="http://schemas.microsoft.com/office/drawing/2014/main" id="{54CE2411-F7F1-4C4E-95DD-378E46C8E61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20192" y="5745480"/>
            <a:ext cx="970071" cy="970071"/>
          </a:xfrm>
          <a:prstGeom prst="rect">
            <a:avLst/>
          </a:prstGeom>
          <a:effectLst>
            <a:glow rad="101600">
              <a:schemeClr val="bg1">
                <a:alpha val="60000"/>
              </a:schemeClr>
            </a:glow>
          </a:effectLst>
        </p:spPr>
      </p:pic>
      <p:pic>
        <p:nvPicPr>
          <p:cNvPr id="58" name="Picture 4" descr="Káº¿t quáº£ hÃ¬nh áº£nh cho right icon">
            <a:extLst>
              <a:ext uri="{FF2B5EF4-FFF2-40B4-BE49-F238E27FC236}">
                <a16:creationId xmlns:a16="http://schemas.microsoft.com/office/drawing/2014/main" id="{D5CEAC4E-0424-47C6-997D-DAF68EB3FCB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02855" y="4367511"/>
            <a:ext cx="952912" cy="9529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1114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ppt_x"/>
                                          </p:val>
                                        </p:tav>
                                        <p:tav tm="100000">
                                          <p:val>
                                            <p:strVal val="#ppt_x"/>
                                          </p:val>
                                        </p:tav>
                                      </p:tavLst>
                                    </p:anim>
                                    <p:anim calcmode="lin" valueType="num">
                                      <p:cBhvr additive="base">
                                        <p:cTn id="12" dur="500" fill="hold"/>
                                        <p:tgtEl>
                                          <p:spTgt spid="5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BC2EF9-44B6-16A5-1EB1-7E731ED9543D}"/>
              </a:ext>
            </a:extLst>
          </p:cNvPr>
          <p:cNvPicPr>
            <a:picLocks noChangeAspect="1"/>
          </p:cNvPicPr>
          <p:nvPr/>
        </p:nvPicPr>
        <p:blipFill rotWithShape="1">
          <a:blip r:embed="rId5"/>
          <a:srcRect b="1254"/>
          <a:stretch/>
        </p:blipFill>
        <p:spPr>
          <a:xfrm>
            <a:off x="0" y="-1"/>
            <a:ext cx="12192000" cy="6858001"/>
          </a:xfrm>
          <a:prstGeom prst="rect">
            <a:avLst/>
          </a:prstGeom>
        </p:spPr>
      </p:pic>
      <p:sp>
        <p:nvSpPr>
          <p:cNvPr id="3" name="Rectangle: Rounded Corners 2">
            <a:extLst>
              <a:ext uri="{FF2B5EF4-FFF2-40B4-BE49-F238E27FC236}">
                <a16:creationId xmlns:a16="http://schemas.microsoft.com/office/drawing/2014/main" id="{C9534067-335A-1039-EA44-E1FE31354CB8}"/>
              </a:ext>
            </a:extLst>
          </p:cNvPr>
          <p:cNvSpPr/>
          <p:nvPr/>
        </p:nvSpPr>
        <p:spPr>
          <a:xfrm>
            <a:off x="1099410" y="121597"/>
            <a:ext cx="10500851" cy="173768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06 NK PowerSkills">
            <a:extLst>
              <a:ext uri="{FF2B5EF4-FFF2-40B4-BE49-F238E27FC236}">
                <a16:creationId xmlns:a16="http://schemas.microsoft.com/office/drawing/2014/main" id="{416A032D-2D9D-136F-564F-122B0502E9EC}"/>
              </a:ext>
            </a:extLst>
          </p:cNvPr>
          <p:cNvSpPr txBox="1"/>
          <p:nvPr/>
        </p:nvSpPr>
        <p:spPr>
          <a:xfrm>
            <a:off x="1107462" y="307426"/>
            <a:ext cx="10176387" cy="769441"/>
          </a:xfrm>
          <a:prstGeom prst="rect">
            <a:avLst/>
          </a:prstGeom>
          <a:noFill/>
        </p:spPr>
        <p:txBody>
          <a:bodyPr wrap="square" rtlCol="0">
            <a:spAutoFit/>
          </a:bodyPr>
          <a:lstStyle/>
          <a:p>
            <a:pPr lvl="0" algn="ctr"/>
            <a:r>
              <a:rPr lang="en-US" sz="44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2. </a:t>
            </a:r>
            <a:r>
              <a:rPr lang="vi-VN" sz="44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Đường lên Việt Bắc có gì đẹp?</a:t>
            </a:r>
            <a:endParaRPr kumimoji="0" lang="en-US" sz="4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 name="Đ Ghé thăm Fb.com/nkpowerskills">
            <a:extLst>
              <a:ext uri="{FF2B5EF4-FFF2-40B4-BE49-F238E27FC236}">
                <a16:creationId xmlns:a16="http://schemas.microsoft.com/office/drawing/2014/main" id="{8DFFAEAF-9EDA-E3BA-E012-983C96BF03AF}"/>
              </a:ext>
            </a:extLst>
          </p:cNvPr>
          <p:cNvSpPr/>
          <p:nvPr/>
        </p:nvSpPr>
        <p:spPr>
          <a:xfrm>
            <a:off x="1607410" y="3149600"/>
            <a:ext cx="8928510" cy="2204720"/>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lvl="0" algn="ctr"/>
            <a:r>
              <a:rPr lang="vi-VN" sz="4000" b="1" dirty="0">
                <a:ln w="0"/>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Đường lên Việt Bắc có suối dài, có nương ngô xanh mướt, có gió ngàn thổi reo vui...</a:t>
            </a:r>
            <a:endParaRPr kumimoji="0" lang="en-US" sz="40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a:hlinkClick r:id="rId6" action="ppaction://hlinksldjump"/>
            <a:extLst>
              <a:ext uri="{FF2B5EF4-FFF2-40B4-BE49-F238E27FC236}">
                <a16:creationId xmlns:a16="http://schemas.microsoft.com/office/drawing/2014/main" id="{567FD46E-B097-5A6C-5C95-BBCB5F6D4BA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20192" y="5745480"/>
            <a:ext cx="970071" cy="970071"/>
          </a:xfrm>
          <a:prstGeom prst="rect">
            <a:avLst/>
          </a:prstGeom>
          <a:effectLst>
            <a:glow rad="101600">
              <a:schemeClr val="bg1">
                <a:alpha val="60000"/>
              </a:schemeClr>
            </a:glow>
          </a:effectLst>
        </p:spPr>
      </p:pic>
      <p:pic>
        <p:nvPicPr>
          <p:cNvPr id="7" name="Picture 4" descr="Káº¿t quáº£ hÃ¬nh áº£nh cho right icon">
            <a:extLst>
              <a:ext uri="{FF2B5EF4-FFF2-40B4-BE49-F238E27FC236}">
                <a16:creationId xmlns:a16="http://schemas.microsoft.com/office/drawing/2014/main" id="{183A33BF-D37E-C5EA-575C-D8293C433F4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02855" y="4367511"/>
            <a:ext cx="952912" cy="9529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5337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9D6119-83C3-392A-9E67-A9F2DA73BABC}"/>
              </a:ext>
            </a:extLst>
          </p:cNvPr>
          <p:cNvPicPr>
            <a:picLocks noChangeAspect="1"/>
          </p:cNvPicPr>
          <p:nvPr/>
        </p:nvPicPr>
        <p:blipFill rotWithShape="1">
          <a:blip r:embed="rId5"/>
          <a:srcRect b="1254"/>
          <a:stretch/>
        </p:blipFill>
        <p:spPr>
          <a:xfrm>
            <a:off x="0" y="-1"/>
            <a:ext cx="12192000" cy="6858001"/>
          </a:xfrm>
          <a:prstGeom prst="rect">
            <a:avLst/>
          </a:prstGeom>
        </p:spPr>
      </p:pic>
      <p:sp>
        <p:nvSpPr>
          <p:cNvPr id="3" name="Rectangle: Rounded Corners 2">
            <a:extLst>
              <a:ext uri="{FF2B5EF4-FFF2-40B4-BE49-F238E27FC236}">
                <a16:creationId xmlns:a16="http://schemas.microsoft.com/office/drawing/2014/main" id="{97A18099-1494-0ABF-2A17-FC8B8AA5CE0A}"/>
              </a:ext>
            </a:extLst>
          </p:cNvPr>
          <p:cNvSpPr/>
          <p:nvPr/>
        </p:nvSpPr>
        <p:spPr>
          <a:xfrm>
            <a:off x="1099410" y="121597"/>
            <a:ext cx="10500851" cy="173768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06 NK PowerSkills">
            <a:extLst>
              <a:ext uri="{FF2B5EF4-FFF2-40B4-BE49-F238E27FC236}">
                <a16:creationId xmlns:a16="http://schemas.microsoft.com/office/drawing/2014/main" id="{379384F2-34D2-6148-12AA-9D46BD4C2FD4}"/>
              </a:ext>
            </a:extLst>
          </p:cNvPr>
          <p:cNvSpPr txBox="1"/>
          <p:nvPr/>
        </p:nvSpPr>
        <p:spPr>
          <a:xfrm>
            <a:off x="1107462" y="307426"/>
            <a:ext cx="10176387" cy="1446550"/>
          </a:xfrm>
          <a:prstGeom prst="rect">
            <a:avLst/>
          </a:prstGeom>
          <a:noFill/>
        </p:spPr>
        <p:txBody>
          <a:bodyPr wrap="square" rtlCol="0">
            <a:spAutoFit/>
          </a:bodyPr>
          <a:lstStyle/>
          <a:p>
            <a:pPr lvl="0" algn="ctr"/>
            <a:r>
              <a:rPr lang="en-US" sz="44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3. </a:t>
            </a:r>
            <a:r>
              <a:rPr lang="vi-VN" sz="44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Hãy tả lại khung cảnh nơi Bác Hồ làm việc</a:t>
            </a:r>
            <a:endParaRPr kumimoji="0" lang="en-US" sz="4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 name="Đ Ghé thăm Fb.com/nkpowerskills">
            <a:extLst>
              <a:ext uri="{FF2B5EF4-FFF2-40B4-BE49-F238E27FC236}">
                <a16:creationId xmlns:a16="http://schemas.microsoft.com/office/drawing/2014/main" id="{F346CBB9-2EC6-AA72-7B7C-0DF62AD1A9A8}"/>
              </a:ext>
            </a:extLst>
          </p:cNvPr>
          <p:cNvSpPr/>
          <p:nvPr/>
        </p:nvSpPr>
        <p:spPr>
          <a:xfrm>
            <a:off x="1097280" y="3149600"/>
            <a:ext cx="9438640" cy="34544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lvl="0" algn="ctr"/>
            <a:r>
              <a:rPr lang="vi-VN" sz="3600" b="1" dirty="0">
                <a:ln w="0"/>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Bác Hồ làm việc trong một ngôi nhà sàn đơn sơ. Trong ngôi nhà ấy có một chiếc bàn con, một bồ đựng công văn và một chú chim bồ câu nhỏ đang đi tìm thóc. Khung cảnh bình yên, mộc mạc và giản dị</a:t>
            </a:r>
            <a:r>
              <a:rPr lang="en-US" sz="3600" b="1" dirty="0">
                <a:ln w="0"/>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a:t>
            </a:r>
            <a:endParaRPr kumimoji="0" lang="en-US" sz="36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a:hlinkClick r:id="rId6" action="ppaction://hlinksldjump"/>
            <a:extLst>
              <a:ext uri="{FF2B5EF4-FFF2-40B4-BE49-F238E27FC236}">
                <a16:creationId xmlns:a16="http://schemas.microsoft.com/office/drawing/2014/main" id="{AF6AA0CE-035F-9986-CF08-AE5B682D036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20192" y="5745480"/>
            <a:ext cx="970071" cy="970071"/>
          </a:xfrm>
          <a:prstGeom prst="rect">
            <a:avLst/>
          </a:prstGeom>
          <a:effectLst>
            <a:glow rad="101600">
              <a:schemeClr val="bg1">
                <a:alpha val="60000"/>
              </a:schemeClr>
            </a:glow>
          </a:effectLst>
        </p:spPr>
      </p:pic>
      <p:pic>
        <p:nvPicPr>
          <p:cNvPr id="7" name="Picture 4" descr="Káº¿t quáº£ hÃ¬nh áº£nh cho right icon">
            <a:extLst>
              <a:ext uri="{FF2B5EF4-FFF2-40B4-BE49-F238E27FC236}">
                <a16:creationId xmlns:a16="http://schemas.microsoft.com/office/drawing/2014/main" id="{4A1DCED7-3DD3-C43C-BC63-1280F501755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02855" y="5485111"/>
            <a:ext cx="952912" cy="9529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3750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20CFB5-DBBE-FC4D-C92C-8AD5A7D2826B}"/>
              </a:ext>
            </a:extLst>
          </p:cNvPr>
          <p:cNvPicPr>
            <a:picLocks noChangeAspect="1"/>
          </p:cNvPicPr>
          <p:nvPr/>
        </p:nvPicPr>
        <p:blipFill rotWithShape="1">
          <a:blip r:embed="rId5"/>
          <a:srcRect b="1254"/>
          <a:stretch/>
        </p:blipFill>
        <p:spPr>
          <a:xfrm>
            <a:off x="0" y="-1"/>
            <a:ext cx="12192000" cy="6858001"/>
          </a:xfrm>
          <a:prstGeom prst="rect">
            <a:avLst/>
          </a:prstGeom>
        </p:spPr>
      </p:pic>
      <p:sp>
        <p:nvSpPr>
          <p:cNvPr id="3" name="Rectangle: Rounded Corners 2">
            <a:extLst>
              <a:ext uri="{FF2B5EF4-FFF2-40B4-BE49-F238E27FC236}">
                <a16:creationId xmlns:a16="http://schemas.microsoft.com/office/drawing/2014/main" id="{1ACEE17E-7569-BA20-77F0-60679D5DAFA9}"/>
              </a:ext>
            </a:extLst>
          </p:cNvPr>
          <p:cNvSpPr/>
          <p:nvPr/>
        </p:nvSpPr>
        <p:spPr>
          <a:xfrm>
            <a:off x="1099410" y="121597"/>
            <a:ext cx="10500851" cy="173768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06 NK PowerSkills">
            <a:extLst>
              <a:ext uri="{FF2B5EF4-FFF2-40B4-BE49-F238E27FC236}">
                <a16:creationId xmlns:a16="http://schemas.microsoft.com/office/drawing/2014/main" id="{6C1A748E-788D-F9F1-490F-DE1E11EABCF2}"/>
              </a:ext>
            </a:extLst>
          </p:cNvPr>
          <p:cNvSpPr txBox="1"/>
          <p:nvPr/>
        </p:nvSpPr>
        <p:spPr>
          <a:xfrm>
            <a:off x="1107462" y="307426"/>
            <a:ext cx="10176387" cy="1446550"/>
          </a:xfrm>
          <a:prstGeom prst="rect">
            <a:avLst/>
          </a:prstGeom>
          <a:noFill/>
        </p:spPr>
        <p:txBody>
          <a:bodyPr wrap="square" rtlCol="0">
            <a:spAutoFit/>
          </a:bodyPr>
          <a:lstStyle/>
          <a:p>
            <a:pPr lvl="0" algn="ctr"/>
            <a:r>
              <a:rPr lang="en-US" sz="44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4. </a:t>
            </a:r>
            <a:r>
              <a:rPr lang="vi-VN" sz="44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Câu thơ nào cho thấy sự gắn bó thân thiết giữa Bác Hồ và nhà thơ?</a:t>
            </a:r>
            <a:endParaRPr kumimoji="0" lang="en-US" sz="4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 name="Đ Ghé thăm Fb.com/nkpowerskills">
            <a:extLst>
              <a:ext uri="{FF2B5EF4-FFF2-40B4-BE49-F238E27FC236}">
                <a16:creationId xmlns:a16="http://schemas.microsoft.com/office/drawing/2014/main" id="{BCD91321-8DC2-7699-ADA2-8EC02D17E84C}"/>
              </a:ext>
            </a:extLst>
          </p:cNvPr>
          <p:cNvSpPr/>
          <p:nvPr/>
        </p:nvSpPr>
        <p:spPr>
          <a:xfrm>
            <a:off x="1607410" y="3149600"/>
            <a:ext cx="8928510" cy="3119120"/>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lvl="0" algn="ctr"/>
            <a:r>
              <a:rPr lang="vi-VN" sz="4000" b="1" dirty="0">
                <a:ln w="0"/>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Câu thơ cho thấy sự gắn bó thân thiết giữa Bác Hồ và nhà thơ là:</a:t>
            </a:r>
          </a:p>
          <a:p>
            <a:pPr lvl="0" algn="ctr"/>
            <a:r>
              <a:rPr lang="vi-VN" sz="4000" b="1" dirty="0">
                <a:ln w="0"/>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Bàn tay con nắm tay cha</a:t>
            </a:r>
          </a:p>
          <a:p>
            <a:pPr lvl="0" algn="ctr"/>
            <a:r>
              <a:rPr lang="vi-VN" sz="4000" b="1" dirty="0">
                <a:ln w="0"/>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Bàn tay Bác ấm vào da vào lòng.</a:t>
            </a:r>
          </a:p>
        </p:txBody>
      </p:sp>
      <p:pic>
        <p:nvPicPr>
          <p:cNvPr id="6" name="Picture 5">
            <a:hlinkClick r:id="rId6" action="ppaction://hlinksldjump"/>
            <a:extLst>
              <a:ext uri="{FF2B5EF4-FFF2-40B4-BE49-F238E27FC236}">
                <a16:creationId xmlns:a16="http://schemas.microsoft.com/office/drawing/2014/main" id="{C0B5F6A0-3921-29EE-6BBB-9780370BC56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20192" y="5745480"/>
            <a:ext cx="970071" cy="970071"/>
          </a:xfrm>
          <a:prstGeom prst="rect">
            <a:avLst/>
          </a:prstGeom>
          <a:effectLst>
            <a:glow rad="101600">
              <a:schemeClr val="bg1">
                <a:alpha val="60000"/>
              </a:schemeClr>
            </a:glow>
          </a:effectLst>
        </p:spPr>
      </p:pic>
      <p:pic>
        <p:nvPicPr>
          <p:cNvPr id="7" name="Picture 4" descr="Káº¿t quáº£ hÃ¬nh áº£nh cho right icon">
            <a:extLst>
              <a:ext uri="{FF2B5EF4-FFF2-40B4-BE49-F238E27FC236}">
                <a16:creationId xmlns:a16="http://schemas.microsoft.com/office/drawing/2014/main" id="{2CF4DCF4-3339-C7BB-665F-50A516B506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41895" y="5007591"/>
            <a:ext cx="952912" cy="9529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4953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64E2CA-F3A7-7585-0386-2EBDAE9D6579}"/>
              </a:ext>
            </a:extLst>
          </p:cNvPr>
          <p:cNvPicPr>
            <a:picLocks noChangeAspect="1"/>
          </p:cNvPicPr>
          <p:nvPr/>
        </p:nvPicPr>
        <p:blipFill rotWithShape="1">
          <a:blip r:embed="rId5"/>
          <a:srcRect b="1254"/>
          <a:stretch/>
        </p:blipFill>
        <p:spPr>
          <a:xfrm>
            <a:off x="0" y="-1"/>
            <a:ext cx="12192000" cy="6858001"/>
          </a:xfrm>
          <a:prstGeom prst="rect">
            <a:avLst/>
          </a:prstGeom>
        </p:spPr>
      </p:pic>
      <p:sp>
        <p:nvSpPr>
          <p:cNvPr id="3" name="Rectangle: Rounded Corners 2">
            <a:extLst>
              <a:ext uri="{FF2B5EF4-FFF2-40B4-BE49-F238E27FC236}">
                <a16:creationId xmlns:a16="http://schemas.microsoft.com/office/drawing/2014/main" id="{B5376C9E-CB68-F2D1-8554-1AFB1DC1E306}"/>
              </a:ext>
            </a:extLst>
          </p:cNvPr>
          <p:cNvSpPr/>
          <p:nvPr/>
        </p:nvSpPr>
        <p:spPr>
          <a:xfrm>
            <a:off x="1099410" y="121597"/>
            <a:ext cx="10500851" cy="173768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06 NK PowerSkills">
            <a:extLst>
              <a:ext uri="{FF2B5EF4-FFF2-40B4-BE49-F238E27FC236}">
                <a16:creationId xmlns:a16="http://schemas.microsoft.com/office/drawing/2014/main" id="{5E1BC38C-8DF4-180B-0597-62A9EF422646}"/>
              </a:ext>
            </a:extLst>
          </p:cNvPr>
          <p:cNvSpPr txBox="1"/>
          <p:nvPr/>
        </p:nvSpPr>
        <p:spPr>
          <a:xfrm>
            <a:off x="1107462" y="307426"/>
            <a:ext cx="10176387" cy="1446550"/>
          </a:xfrm>
          <a:prstGeom prst="rect">
            <a:avLst/>
          </a:prstGeom>
          <a:noFill/>
        </p:spPr>
        <p:txBody>
          <a:bodyPr wrap="square" rtlCol="0">
            <a:spAutoFit/>
          </a:bodyPr>
          <a:lstStyle/>
          <a:p>
            <a:pPr lvl="0" algn="ctr"/>
            <a:r>
              <a:rPr lang="en-US" sz="44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5. </a:t>
            </a:r>
            <a:r>
              <a:rPr lang="vi-VN" sz="44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Những hình ảnh nào trong bài thơ nói lên sự cao cả, vĩ đại của Bác Hồ? </a:t>
            </a:r>
            <a:endParaRPr kumimoji="0" lang="en-US" sz="4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 name="Đ Ghé thăm Fb.com/nkpowerskills">
            <a:extLst>
              <a:ext uri="{FF2B5EF4-FFF2-40B4-BE49-F238E27FC236}">
                <a16:creationId xmlns:a16="http://schemas.microsoft.com/office/drawing/2014/main" id="{42FD0DA4-C83B-1DDD-74EB-DEF746DCCBFC}"/>
              </a:ext>
            </a:extLst>
          </p:cNvPr>
          <p:cNvSpPr/>
          <p:nvPr/>
        </p:nvSpPr>
        <p:spPr>
          <a:xfrm>
            <a:off x="1607410" y="3149600"/>
            <a:ext cx="8928510" cy="2275840"/>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lvl="0" algn="ctr"/>
            <a:r>
              <a:rPr lang="vi-VN" sz="4000" b="1" dirty="0">
                <a:ln w="0"/>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Bác ngồi đó, lớn mênh mông, bao quanh là trời xanh, biển rộng, ruộng đồng, nước non</a:t>
            </a:r>
          </a:p>
        </p:txBody>
      </p:sp>
      <p:pic>
        <p:nvPicPr>
          <p:cNvPr id="6" name="Picture 5">
            <a:hlinkClick r:id="rId6" action="ppaction://hlinksldjump"/>
            <a:extLst>
              <a:ext uri="{FF2B5EF4-FFF2-40B4-BE49-F238E27FC236}">
                <a16:creationId xmlns:a16="http://schemas.microsoft.com/office/drawing/2014/main" id="{00DCF3D2-DAB6-D745-1595-04D594C1C5C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20192" y="5745480"/>
            <a:ext cx="970071" cy="970071"/>
          </a:xfrm>
          <a:prstGeom prst="rect">
            <a:avLst/>
          </a:prstGeom>
          <a:effectLst>
            <a:glow rad="101600">
              <a:schemeClr val="bg1">
                <a:alpha val="60000"/>
              </a:schemeClr>
            </a:glow>
          </a:effectLst>
        </p:spPr>
      </p:pic>
      <p:pic>
        <p:nvPicPr>
          <p:cNvPr id="7" name="Picture 4" descr="Káº¿t quáº£ hÃ¬nh áº£nh cho right icon">
            <a:extLst>
              <a:ext uri="{FF2B5EF4-FFF2-40B4-BE49-F238E27FC236}">
                <a16:creationId xmlns:a16="http://schemas.microsoft.com/office/drawing/2014/main" id="{6E7D8327-4240-6608-6FC8-A6D20D2A553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54215" y="4560551"/>
            <a:ext cx="952912" cy="9529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9932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xmln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2493;p44">
            <a:hlinkClick r:id="" action="ppaction://hlinkshowjump?jump=nextslide"/>
            <a:extLst>
              <a:ext uri="{FF2B5EF4-FFF2-40B4-BE49-F238E27FC236}">
                <a16:creationId xmlns:a16="http://schemas.microsoft.com/office/drawing/2014/main" id="{76691920-72D0-2B95-4CAA-D12E4B5E7D92}"/>
              </a:ext>
            </a:extLst>
          </p:cNvPr>
          <p:cNvSpPr/>
          <p:nvPr/>
        </p:nvSpPr>
        <p:spPr>
          <a:xfrm rot="5400000">
            <a:off x="9557006" y="1416679"/>
            <a:ext cx="207300" cy="281700"/>
          </a:xfrm>
          <a:prstGeom prst="triangle">
            <a:avLst>
              <a:gd name="adj" fmla="val 5000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Google Shape;2501;p44">
            <a:hlinkClick r:id="" action="ppaction://hlinkshowjump?jump=nextslide"/>
            <a:extLst>
              <a:ext uri="{FF2B5EF4-FFF2-40B4-BE49-F238E27FC236}">
                <a16:creationId xmlns:a16="http://schemas.microsoft.com/office/drawing/2014/main" id="{1FEA9296-0562-CB5C-851F-8B3BB0AC9C5C}"/>
              </a:ext>
            </a:extLst>
          </p:cNvPr>
          <p:cNvSpPr/>
          <p:nvPr/>
        </p:nvSpPr>
        <p:spPr>
          <a:xfrm rot="16200000" flipH="1">
            <a:off x="2153699" y="1403454"/>
            <a:ext cx="207300" cy="281700"/>
          </a:xfrm>
          <a:prstGeom prst="triangle">
            <a:avLst>
              <a:gd name="adj" fmla="val 5000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Rectangle: Rounded Corners 1">
            <a:extLst>
              <a:ext uri="{FF2B5EF4-FFF2-40B4-BE49-F238E27FC236}">
                <a16:creationId xmlns:a16="http://schemas.microsoft.com/office/drawing/2014/main" id="{0A0FD789-A28B-838B-B1D3-8AE9FD14DC2F}"/>
              </a:ext>
            </a:extLst>
          </p:cNvPr>
          <p:cNvSpPr/>
          <p:nvPr/>
        </p:nvSpPr>
        <p:spPr>
          <a:xfrm>
            <a:off x="1409657" y="1245234"/>
            <a:ext cx="8945288" cy="47529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TextBox 2">
            <a:extLst>
              <a:ext uri="{FF2B5EF4-FFF2-40B4-BE49-F238E27FC236}">
                <a16:creationId xmlns:a16="http://schemas.microsoft.com/office/drawing/2014/main" id="{A7487AF3-C2C4-77A8-8006-B7DE3A7CD182}"/>
              </a:ext>
            </a:extLst>
          </p:cNvPr>
          <p:cNvSpPr txBox="1"/>
          <p:nvPr/>
        </p:nvSpPr>
        <p:spPr>
          <a:xfrm>
            <a:off x="1788160" y="1356550"/>
            <a:ext cx="8493760" cy="4154984"/>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44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NỘI DUNG BÀI HỌC:</a:t>
            </a:r>
          </a:p>
          <a:p>
            <a:pPr algn="just"/>
            <a:r>
              <a:rPr lang="en-US" sz="4400" b="1" i="1" dirty="0" err="1">
                <a:latin typeface="Cambria" panose="02040503050406030204" pitchFamily="18" charset="0"/>
                <a:ea typeface="Cambria" panose="02040503050406030204" pitchFamily="18" charset="0"/>
              </a:rPr>
              <a:t>Bài</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thơ</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ghi</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lại</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một</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lần</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lên</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thăm</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Bác</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của</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nhà</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thơ</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Tố</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Hữu</a:t>
            </a:r>
            <a:r>
              <a:rPr lang="en-US" sz="4400" b="1" i="1" dirty="0">
                <a:latin typeface="Cambria" panose="02040503050406030204" pitchFamily="18" charset="0"/>
                <a:ea typeface="Cambria" panose="02040503050406030204" pitchFamily="18" charset="0"/>
              </a:rPr>
              <a:t>; qua </a:t>
            </a:r>
            <a:r>
              <a:rPr lang="en-US" sz="4400" b="1" i="1" dirty="0" err="1">
                <a:latin typeface="Cambria" panose="02040503050406030204" pitchFamily="18" charset="0"/>
                <a:ea typeface="Cambria" panose="02040503050406030204" pitchFamily="18" charset="0"/>
              </a:rPr>
              <a:t>đó</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nhà</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thơ</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thể</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hiện</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tình</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yêu</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thương</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sâu</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nặng</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sự</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kính</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trọng</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đặc</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biệt</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đới</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với</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Bác</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Hồ</a:t>
            </a:r>
            <a:r>
              <a:rPr lang="en-US" sz="4400" b="1" i="1" dirty="0">
                <a:latin typeface="Cambria" panose="02040503050406030204" pitchFamily="18" charset="0"/>
                <a:ea typeface="Cambria" panose="02040503050406030204" pitchFamily="18" charset="0"/>
              </a:rPr>
              <a:t>.</a:t>
            </a:r>
            <a:endParaRPr lang="en-US" sz="44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221447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43F7C25-0220-4FA2-89A0-975729AE09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
            <a:extLst>
              <a:ext uri="{FF2B5EF4-FFF2-40B4-BE49-F238E27FC236}">
                <a16:creationId xmlns:a16="http://schemas.microsoft.com/office/drawing/2014/main" id="{51D1E450-F8E2-4F63-9FC5-6DC5E6C12F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8225" y="21259"/>
            <a:ext cx="609190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30">
            <a:extLst>
              <a:ext uri="{FF2B5EF4-FFF2-40B4-BE49-F238E27FC236}">
                <a16:creationId xmlns:a16="http://schemas.microsoft.com/office/drawing/2014/main" id="{5C65158B-9D12-4233-AB8E-DDEAD42B0E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4" y="3031"/>
            <a:ext cx="609190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text&#10;&#10;Description automatically generated">
            <a:extLst>
              <a:ext uri="{FF2B5EF4-FFF2-40B4-BE49-F238E27FC236}">
                <a16:creationId xmlns:a16="http://schemas.microsoft.com/office/drawing/2014/main" id="{5AFC4BA8-948E-4A48-8327-90008C3C44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48563" y="600008"/>
            <a:ext cx="8503920" cy="5669280"/>
          </a:xfrm>
          <a:prstGeom prst="rect">
            <a:avLst/>
          </a:prstGeom>
          <a:effectLst>
            <a:outerShdw blurRad="63500" sx="102000" sy="102000" algn="ctr" rotWithShape="0">
              <a:prstClr val="black">
                <a:alpha val="40000"/>
              </a:prstClr>
            </a:outerShdw>
          </a:effectLst>
        </p:spPr>
      </p:pic>
      <p:pic>
        <p:nvPicPr>
          <p:cNvPr id="5" name="Picture 4" descr="A picture containing person&#10;&#10;Description automatically generated">
            <a:extLst>
              <a:ext uri="{FF2B5EF4-FFF2-40B4-BE49-F238E27FC236}">
                <a16:creationId xmlns:a16="http://schemas.microsoft.com/office/drawing/2014/main" id="{A6C28F54-4104-4B83-9139-E87DD3FA64A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 r="6899" b="12027"/>
          <a:stretch/>
        </p:blipFill>
        <p:spPr>
          <a:xfrm>
            <a:off x="7497883" y="2451874"/>
            <a:ext cx="4682245" cy="4424354"/>
          </a:xfrm>
          <a:prstGeom prst="rect">
            <a:avLst/>
          </a:prstGeom>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EEE04272-4C9C-4266-B4CF-D576E4E1E895}"/>
              </a:ext>
            </a:extLst>
          </p:cNvPr>
          <p:cNvPicPr>
            <a:picLocks noChangeAspect="1"/>
          </p:cNvPicPr>
          <p:nvPr/>
        </p:nvPicPr>
        <p:blipFill rotWithShape="1">
          <a:blip r:embed="rId9">
            <a:extLst>
              <a:ext uri="{28A0092B-C50C-407E-A947-70E740481C1C}">
                <a14:useLocalDpi xmlns:a14="http://schemas.microsoft.com/office/drawing/2010/main" val="0"/>
              </a:ext>
            </a:extLst>
          </a:blip>
          <a:srcRect l="20444"/>
          <a:stretch/>
        </p:blipFill>
        <p:spPr>
          <a:xfrm>
            <a:off x="0" y="1424834"/>
            <a:ext cx="3637318" cy="4572000"/>
          </a:xfrm>
          <a:prstGeom prst="rect">
            <a:avLst/>
          </a:prstGeom>
          <a:effectLst>
            <a:outerShdw blurRad="63500" sx="102000" sy="102000" algn="ctr" rotWithShape="0">
              <a:prstClr val="black">
                <a:alpha val="40000"/>
              </a:prstClr>
            </a:outerShdw>
          </a:effectLst>
        </p:spPr>
      </p:pic>
      <p:pic>
        <p:nvPicPr>
          <p:cNvPr id="22" name="Picture 21">
            <a:extLst>
              <a:ext uri="{FF2B5EF4-FFF2-40B4-BE49-F238E27FC236}">
                <a16:creationId xmlns:a16="http://schemas.microsoft.com/office/drawing/2014/main" id="{78E4AEAB-9433-460A-9926-B282B416FA3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29853" y="2286000"/>
            <a:ext cx="1535634" cy="2286000"/>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4838A2C2-4CB8-406A-9F72-8825943BAE83}"/>
              </a:ext>
            </a:extLst>
          </p:cNvPr>
          <p:cNvPicPr>
            <a:picLocks noChangeAspect="1"/>
          </p:cNvPicPr>
          <p:nvPr/>
        </p:nvPicPr>
        <p:blipFill>
          <a:blip r:embed="rId11"/>
          <a:stretch>
            <a:fillRect/>
          </a:stretch>
        </p:blipFill>
        <p:spPr>
          <a:xfrm>
            <a:off x="2950744" y="2286000"/>
            <a:ext cx="6274962" cy="2696061"/>
          </a:xfrm>
          <a:prstGeom prst="rect">
            <a:avLst/>
          </a:prstGeom>
        </p:spPr>
      </p:pic>
    </p:spTree>
    <p:custDataLst>
      <p:tags r:id="rId1"/>
    </p:custDataLst>
    <p:extLst>
      <p:ext uri="{BB962C8B-B14F-4D97-AF65-F5344CB8AC3E}">
        <p14:creationId xmlns:p14="http://schemas.microsoft.com/office/powerpoint/2010/main" val="3048669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2"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42"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750"/>
                                            <p:tgtEl>
                                              <p:spTgt spid="22"/>
                                            </p:tgtEl>
                                          </p:cBhvr>
                                        </p:animEffect>
                                        <p:anim calcmode="lin" valueType="num">
                                          <p:cBhvr>
                                            <p:cTn id="22" dur="750" fill="hold"/>
                                            <p:tgtEl>
                                              <p:spTgt spid="22"/>
                                            </p:tgtEl>
                                            <p:attrNameLst>
                                              <p:attrName>ppt_x</p:attrName>
                                            </p:attrNameLst>
                                          </p:cBhvr>
                                          <p:tavLst>
                                            <p:tav tm="0">
                                              <p:val>
                                                <p:strVal val="#ppt_x"/>
                                              </p:val>
                                            </p:tav>
                                            <p:tav tm="100000">
                                              <p:val>
                                                <p:strVal val="#ppt_x"/>
                                              </p:val>
                                            </p:tav>
                                          </p:tavLst>
                                        </p:anim>
                                        <p:anim calcmode="lin" valueType="num">
                                          <p:cBhvr>
                                            <p:cTn id="23" dur="750" fill="hold"/>
                                            <p:tgtEl>
                                              <p:spTgt spid="2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750"/>
                                            <p:tgtEl>
                                              <p:spTgt spid="18"/>
                                            </p:tgtEl>
                                          </p:cBhvr>
                                        </p:animEffect>
                                        <p:anim calcmode="lin" valueType="num">
                                          <p:cBhvr>
                                            <p:cTn id="27" dur="750" fill="hold"/>
                                            <p:tgtEl>
                                              <p:spTgt spid="18"/>
                                            </p:tgtEl>
                                            <p:attrNameLst>
                                              <p:attrName>ppt_x</p:attrName>
                                            </p:attrNameLst>
                                          </p:cBhvr>
                                          <p:tavLst>
                                            <p:tav tm="0">
                                              <p:val>
                                                <p:strVal val="#ppt_x"/>
                                              </p:val>
                                            </p:tav>
                                            <p:tav tm="100000">
                                              <p:val>
                                                <p:strVal val="#ppt_x"/>
                                              </p:val>
                                            </p:tav>
                                          </p:tavLst>
                                        </p:anim>
                                        <p:anim calcmode="lin" valueType="num">
                                          <p:cBhvr>
                                            <p:cTn id="28" dur="750" fill="hold"/>
                                            <p:tgtEl>
                                              <p:spTgt spid="18"/>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14:presetBounceEnd="40000">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14:bounceEnd="40000">
                                          <p:cBhvr additive="base">
                                            <p:cTn id="31"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32" dur="750" fill="hold"/>
                                            <p:tgtEl>
                                              <p:spTgt spid="5"/>
                                            </p:tgtEl>
                                            <p:attrNameLst>
                                              <p:attrName>ppt_y</p:attrName>
                                            </p:attrNameLst>
                                          </p:cBhvr>
                                          <p:tavLst>
                                            <p:tav tm="0">
                                              <p:val>
                                                <p:strVal val="1+#ppt_h/2"/>
                                              </p:val>
                                            </p:tav>
                                            <p:tav tm="100000">
                                              <p:val>
                                                <p:strVal val="#ppt_y"/>
                                              </p:val>
                                            </p:tav>
                                          </p:tavLst>
                                        </p:anim>
                                      </p:childTnLst>
                                    </p:cTn>
                                  </p:par>
                                  <p:par>
                                    <p:cTn id="33" presetID="53" presetClass="entr" presetSubtype="16"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2"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42"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750"/>
                                            <p:tgtEl>
                                              <p:spTgt spid="22"/>
                                            </p:tgtEl>
                                          </p:cBhvr>
                                        </p:animEffect>
                                        <p:anim calcmode="lin" valueType="num">
                                          <p:cBhvr>
                                            <p:cTn id="22" dur="750" fill="hold"/>
                                            <p:tgtEl>
                                              <p:spTgt spid="22"/>
                                            </p:tgtEl>
                                            <p:attrNameLst>
                                              <p:attrName>ppt_x</p:attrName>
                                            </p:attrNameLst>
                                          </p:cBhvr>
                                          <p:tavLst>
                                            <p:tav tm="0">
                                              <p:val>
                                                <p:strVal val="#ppt_x"/>
                                              </p:val>
                                            </p:tav>
                                            <p:tav tm="100000">
                                              <p:val>
                                                <p:strVal val="#ppt_x"/>
                                              </p:val>
                                            </p:tav>
                                          </p:tavLst>
                                        </p:anim>
                                        <p:anim calcmode="lin" valueType="num">
                                          <p:cBhvr>
                                            <p:cTn id="23" dur="750" fill="hold"/>
                                            <p:tgtEl>
                                              <p:spTgt spid="2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750"/>
                                            <p:tgtEl>
                                              <p:spTgt spid="18"/>
                                            </p:tgtEl>
                                          </p:cBhvr>
                                        </p:animEffect>
                                        <p:anim calcmode="lin" valueType="num">
                                          <p:cBhvr>
                                            <p:cTn id="27" dur="750" fill="hold"/>
                                            <p:tgtEl>
                                              <p:spTgt spid="18"/>
                                            </p:tgtEl>
                                            <p:attrNameLst>
                                              <p:attrName>ppt_x</p:attrName>
                                            </p:attrNameLst>
                                          </p:cBhvr>
                                          <p:tavLst>
                                            <p:tav tm="0">
                                              <p:val>
                                                <p:strVal val="#ppt_x"/>
                                              </p:val>
                                            </p:tav>
                                            <p:tav tm="100000">
                                              <p:val>
                                                <p:strVal val="#ppt_x"/>
                                              </p:val>
                                            </p:tav>
                                          </p:tavLst>
                                        </p:anim>
                                        <p:anim calcmode="lin" valueType="num">
                                          <p:cBhvr>
                                            <p:cTn id="28" dur="750" fill="hold"/>
                                            <p:tgtEl>
                                              <p:spTgt spid="18"/>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750" fill="hold"/>
                                            <p:tgtEl>
                                              <p:spTgt spid="5"/>
                                            </p:tgtEl>
                                            <p:attrNameLst>
                                              <p:attrName>ppt_x</p:attrName>
                                            </p:attrNameLst>
                                          </p:cBhvr>
                                          <p:tavLst>
                                            <p:tav tm="0">
                                              <p:val>
                                                <p:strVal val="#ppt_x"/>
                                              </p:val>
                                            </p:tav>
                                            <p:tav tm="100000">
                                              <p:val>
                                                <p:strVal val="#ppt_x"/>
                                              </p:val>
                                            </p:tav>
                                          </p:tavLst>
                                        </p:anim>
                                        <p:anim calcmode="lin" valueType="num">
                                          <p:cBhvr additive="base">
                                            <p:cTn id="32" dur="750" fill="hold"/>
                                            <p:tgtEl>
                                              <p:spTgt spid="5"/>
                                            </p:tgtEl>
                                            <p:attrNameLst>
                                              <p:attrName>ppt_y</p:attrName>
                                            </p:attrNameLst>
                                          </p:cBhvr>
                                          <p:tavLst>
                                            <p:tav tm="0">
                                              <p:val>
                                                <p:strVal val="1+#ppt_h/2"/>
                                              </p:val>
                                            </p:tav>
                                            <p:tav tm="100000">
                                              <p:val>
                                                <p:strVal val="#ppt_y"/>
                                              </p:val>
                                            </p:tav>
                                          </p:tavLst>
                                        </p:anim>
                                      </p:childTnLst>
                                    </p:cTn>
                                  </p:par>
                                  <p:par>
                                    <p:cTn id="33" presetID="5" presetClass="entr" presetSubtype="1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heckerboard(across)">
                                          <p:cBhvr>
                                            <p:cTn id="35" dur="500"/>
                                            <p:tgtEl>
                                              <p:spTgt spid="12"/>
                                            </p:tgtEl>
                                          </p:cBhvr>
                                        </p:animEffect>
                                      </p:childTnLst>
                                      <p:subTnLst>
                                        <p:audio>
                                          <p:cMediaNode>
                                            <p:cTn display="0" masterRel="sameClick">
                                              <p:stCondLst>
                                                <p:cond evt="begin" delay="0">
                                                  <p:tn val="33"/>
                                                </p:cond>
                                              </p:stCondLst>
                                              <p:endCondLst>
                                                <p:cond evt="onStopAudio" delay="0">
                                                  <p:tgtEl>
                                                    <p:sldTgt/>
                                                  </p:tgtEl>
                                                </p:cond>
                                              </p:endCondLst>
                                            </p:cTn>
                                            <p:tgtEl>
                                              <p:sndTgt r:embed="rId12" name="chimes.wav"/>
                                            </p:tgtEl>
                                          </p:cMediaNode>
                                        </p:audio>
                                      </p:subTnLst>
                                    </p:cTn>
                                  </p:par>
                                  <p:par>
                                    <p:cTn id="36" presetID="53" presetClass="entr" presetSubtype="16"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43F7C25-0220-4FA2-89A0-975729AE09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group of flowers&#10;&#10;Description automatically generated with low confidence">
            <a:extLst>
              <a:ext uri="{FF2B5EF4-FFF2-40B4-BE49-F238E27FC236}">
                <a16:creationId xmlns:a16="http://schemas.microsoft.com/office/drawing/2014/main" id="{A080B544-35EB-434B-9D12-AA982D7E3CD0}"/>
              </a:ext>
            </a:extLst>
          </p:cNvPr>
          <p:cNvPicPr>
            <a:picLocks noChangeAspect="1"/>
          </p:cNvPicPr>
          <p:nvPr/>
        </p:nvPicPr>
        <p:blipFill rotWithShape="1">
          <a:blip r:embed="rId6">
            <a:extLst>
              <a:ext uri="{28A0092B-C50C-407E-A947-70E740481C1C}">
                <a14:useLocalDpi xmlns:a14="http://schemas.microsoft.com/office/drawing/2010/main" val="0"/>
              </a:ext>
            </a:extLst>
          </a:blip>
          <a:srcRect r="-239" b="35633"/>
          <a:stretch/>
        </p:blipFill>
        <p:spPr>
          <a:xfrm>
            <a:off x="7207997" y="3657600"/>
            <a:ext cx="4984003" cy="3200400"/>
          </a:xfrm>
          <a:prstGeom prst="rect">
            <a:avLst/>
          </a:prstGeom>
        </p:spPr>
      </p:pic>
      <p:pic>
        <p:nvPicPr>
          <p:cNvPr id="24" name="Picture 23" descr="A group of flowers&#10;&#10;Description automatically generated with low confidence">
            <a:extLst>
              <a:ext uri="{FF2B5EF4-FFF2-40B4-BE49-F238E27FC236}">
                <a16:creationId xmlns:a16="http://schemas.microsoft.com/office/drawing/2014/main" id="{885A8448-9C2C-4371-AB85-0178CD2C147C}"/>
              </a:ext>
            </a:extLst>
          </p:cNvPr>
          <p:cNvPicPr>
            <a:picLocks noChangeAspect="1"/>
          </p:cNvPicPr>
          <p:nvPr/>
        </p:nvPicPr>
        <p:blipFill rotWithShape="1">
          <a:blip r:embed="rId6">
            <a:extLst>
              <a:ext uri="{28A0092B-C50C-407E-A947-70E740481C1C}">
                <a14:useLocalDpi xmlns:a14="http://schemas.microsoft.com/office/drawing/2010/main" val="0"/>
              </a:ext>
            </a:extLst>
          </a:blip>
          <a:srcRect r="-239" b="35633"/>
          <a:stretch/>
        </p:blipFill>
        <p:spPr>
          <a:xfrm flipH="1">
            <a:off x="-2826" y="3654569"/>
            <a:ext cx="4984003" cy="3200400"/>
          </a:xfrm>
          <a:prstGeom prst="rect">
            <a:avLst/>
          </a:prstGeom>
        </p:spPr>
      </p:pic>
      <p:pic>
        <p:nvPicPr>
          <p:cNvPr id="10" name="图片 2">
            <a:extLst>
              <a:ext uri="{FF2B5EF4-FFF2-40B4-BE49-F238E27FC236}">
                <a16:creationId xmlns:a16="http://schemas.microsoft.com/office/drawing/2014/main" id="{51D1E450-F8E2-4F63-9FC5-6DC5E6C12F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8225" y="21259"/>
            <a:ext cx="609190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30">
            <a:extLst>
              <a:ext uri="{FF2B5EF4-FFF2-40B4-BE49-F238E27FC236}">
                <a16:creationId xmlns:a16="http://schemas.microsoft.com/office/drawing/2014/main" id="{5C65158B-9D12-4233-AB8E-DDEAD42B0E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4" y="3031"/>
            <a:ext cx="609190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CBCB63C8-397D-4F95-8A1D-075E5B8D46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5627" y="1190424"/>
            <a:ext cx="6217920" cy="6217920"/>
          </a:xfrm>
          <a:prstGeom prst="rect">
            <a:avLst/>
          </a:prstGeom>
        </p:spPr>
      </p:pic>
      <p:sp>
        <p:nvSpPr>
          <p:cNvPr id="13" name="TextBox 12">
            <a:extLst>
              <a:ext uri="{FF2B5EF4-FFF2-40B4-BE49-F238E27FC236}">
                <a16:creationId xmlns:a16="http://schemas.microsoft.com/office/drawing/2014/main" id="{EA5D1BBF-8B9D-495A-A6E9-51C6781EC380}"/>
              </a:ext>
            </a:extLst>
          </p:cNvPr>
          <p:cNvSpPr txBox="1"/>
          <p:nvPr/>
        </p:nvSpPr>
        <p:spPr>
          <a:xfrm rot="21407284">
            <a:off x="4142970" y="3635860"/>
            <a:ext cx="3890509"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uLnTx/>
                <a:uFillTx/>
                <a:latin typeface="Calibri"/>
                <a:ea typeface="+mn-ea"/>
                <a:cs typeface="+mn-cs"/>
              </a:rPr>
              <a:t>Học</a:t>
            </a:r>
            <a:r>
              <a:rPr kumimoji="0" lang="en-US" sz="5400" b="1" i="0" u="none" strike="noStrike" kern="1200" cap="none" spc="0" normalizeH="0" noProof="0" dirty="0">
                <a:ln>
                  <a:noFill/>
                </a:ln>
                <a:solidFill>
                  <a:prstClr val="white"/>
                </a:solidFill>
                <a:effectLst/>
                <a:uLnTx/>
                <a:uFillTx/>
                <a:latin typeface="Calibri"/>
                <a:ea typeface="+mn-ea"/>
                <a:cs typeface="+mn-cs"/>
              </a:rPr>
              <a:t> </a:t>
            </a:r>
            <a:r>
              <a:rPr kumimoji="0" lang="en-US" sz="5400" b="1" i="0" u="none" strike="noStrike" kern="1200" cap="none" spc="0" normalizeH="0" noProof="0" dirty="0" err="1">
                <a:ln>
                  <a:noFill/>
                </a:ln>
                <a:solidFill>
                  <a:prstClr val="white"/>
                </a:solidFill>
                <a:effectLst/>
                <a:uLnTx/>
                <a:uFillTx/>
                <a:latin typeface="Calibri"/>
                <a:ea typeface="+mn-ea"/>
                <a:cs typeface="+mn-cs"/>
              </a:rPr>
              <a:t>thuộc</a:t>
            </a:r>
            <a:r>
              <a:rPr kumimoji="0" lang="en-US" sz="5400" b="1" i="0" u="none" strike="noStrike" kern="1200" cap="none" spc="0" normalizeH="0" noProof="0" dirty="0">
                <a:ln>
                  <a:noFill/>
                </a:ln>
                <a:solidFill>
                  <a:prstClr val="white"/>
                </a:solidFill>
                <a:effectLst/>
                <a:uLnTx/>
                <a:uFillTx/>
                <a:latin typeface="Calibri"/>
                <a:ea typeface="+mn-ea"/>
                <a:cs typeface="+mn-cs"/>
              </a:rPr>
              <a:t> </a:t>
            </a:r>
            <a:r>
              <a:rPr kumimoji="0" lang="en-US" sz="5400" b="1" i="0" u="none" strike="noStrike" kern="1200" cap="none" spc="0" normalizeH="0" noProof="0" dirty="0" err="1">
                <a:ln>
                  <a:noFill/>
                </a:ln>
                <a:solidFill>
                  <a:prstClr val="white"/>
                </a:solidFill>
                <a:effectLst/>
                <a:uLnTx/>
                <a:uFillTx/>
                <a:latin typeface="Calibri"/>
                <a:ea typeface="+mn-ea"/>
                <a:cs typeface="+mn-cs"/>
              </a:rPr>
              <a:t>lòng</a:t>
            </a:r>
            <a:r>
              <a:rPr kumimoji="0" lang="en-US" sz="5400" b="1" i="0" u="none" strike="noStrike" kern="1200" cap="none" spc="0" normalizeH="0" noProof="0" dirty="0">
                <a:ln>
                  <a:noFill/>
                </a:ln>
                <a:solidFill>
                  <a:prstClr val="white"/>
                </a:solidFill>
                <a:effectLst/>
                <a:uLnTx/>
                <a:uFillTx/>
                <a:latin typeface="Calibri"/>
                <a:ea typeface="+mn-ea"/>
                <a:cs typeface="+mn-cs"/>
              </a:rPr>
              <a:t> </a:t>
            </a:r>
            <a:r>
              <a:rPr kumimoji="0" lang="en-US" sz="5400" b="1" i="0" u="none" strike="noStrike" kern="1200" cap="none" spc="0" normalizeH="0" noProof="0" dirty="0" err="1">
                <a:ln>
                  <a:noFill/>
                </a:ln>
                <a:solidFill>
                  <a:prstClr val="white"/>
                </a:solidFill>
                <a:effectLst/>
                <a:uLnTx/>
                <a:uFillTx/>
                <a:latin typeface="Calibri"/>
                <a:ea typeface="+mn-ea"/>
                <a:cs typeface="+mn-cs"/>
              </a:rPr>
              <a:t>bài</a:t>
            </a:r>
            <a:r>
              <a:rPr kumimoji="0" lang="en-US" sz="5400" b="1" i="0" u="none" strike="noStrike" kern="1200" cap="none" spc="0" normalizeH="0" noProof="0" dirty="0">
                <a:ln>
                  <a:noFill/>
                </a:ln>
                <a:solidFill>
                  <a:prstClr val="white"/>
                </a:solidFill>
                <a:effectLst/>
                <a:uLnTx/>
                <a:uFillTx/>
                <a:latin typeface="Calibri"/>
                <a:ea typeface="+mn-ea"/>
                <a:cs typeface="+mn-cs"/>
              </a:rPr>
              <a:t> </a:t>
            </a:r>
            <a:r>
              <a:rPr kumimoji="0" lang="en-US" sz="5400" b="1" i="0" u="none" strike="noStrike" kern="1200" cap="none" spc="0" normalizeH="0" noProof="0" dirty="0" err="1">
                <a:ln>
                  <a:noFill/>
                </a:ln>
                <a:solidFill>
                  <a:prstClr val="white"/>
                </a:solidFill>
                <a:effectLst/>
                <a:uLnTx/>
                <a:uFillTx/>
                <a:latin typeface="Calibri"/>
                <a:ea typeface="+mn-ea"/>
                <a:cs typeface="+mn-cs"/>
              </a:rPr>
              <a:t>thơ</a:t>
            </a: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descr="A picture containing text, vector graphics&#10;&#10;Description automatically generated">
            <a:extLst>
              <a:ext uri="{FF2B5EF4-FFF2-40B4-BE49-F238E27FC236}">
                <a16:creationId xmlns:a16="http://schemas.microsoft.com/office/drawing/2014/main" id="{7E2419AF-E5CB-497C-A221-A67ECA6BA9F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25878" y="2103120"/>
            <a:ext cx="3866122" cy="4754880"/>
          </a:xfrm>
          <a:prstGeom prst="rect">
            <a:avLst/>
          </a:prstGeom>
          <a:effectLst>
            <a:outerShdw blurRad="63500" sx="102000" sy="102000" algn="ctr" rotWithShape="0">
              <a:prstClr val="black">
                <a:alpha val="40000"/>
              </a:prstClr>
            </a:outerShdw>
          </a:effectLst>
        </p:spPr>
      </p:pic>
      <p:pic>
        <p:nvPicPr>
          <p:cNvPr id="17" name="Picture 16" descr="A picture containing text, vector graphics&#10;&#10;Description automatically generated">
            <a:extLst>
              <a:ext uri="{FF2B5EF4-FFF2-40B4-BE49-F238E27FC236}">
                <a16:creationId xmlns:a16="http://schemas.microsoft.com/office/drawing/2014/main" id="{44EF1B39-89A0-43E6-8DE2-B0BB162BBD1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100089"/>
            <a:ext cx="3444617" cy="4754880"/>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69870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750"/>
                                            <p:tgtEl>
                                              <p:spTgt spid="21"/>
                                            </p:tgtEl>
                                          </p:cBhvr>
                                        </p:animEffect>
                                      </p:childTnLst>
                                    </p:cTn>
                                  </p:par>
                                  <p:par>
                                    <p:cTn id="14" presetID="2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750"/>
                                            <p:tgtEl>
                                              <p:spTgt spid="24"/>
                                            </p:tgtEl>
                                          </p:cBhvr>
                                        </p:animEffect>
                                      </p:childTnLst>
                                    </p:cTn>
                                  </p:par>
                                </p:childTnLst>
                              </p:cTn>
                            </p:par>
                            <p:par>
                              <p:cTn id="17" fill="hold">
                                <p:stCondLst>
                                  <p:cond delay="750"/>
                                </p:stCondLst>
                                <p:childTnLst>
                                  <p:par>
                                    <p:cTn id="18" presetID="42"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14:presetBounceEnd="40000">
                                      <p:stCondLst>
                                        <p:cond delay="250"/>
                                      </p:stCondLst>
                                      <p:childTnLst>
                                        <p:set>
                                          <p:cBhvr>
                                            <p:cTn id="24" dur="1" fill="hold">
                                              <p:stCondLst>
                                                <p:cond delay="0"/>
                                              </p:stCondLst>
                                            </p:cTn>
                                            <p:tgtEl>
                                              <p:spTgt spid="17"/>
                                            </p:tgtEl>
                                            <p:attrNameLst>
                                              <p:attrName>style.visibility</p:attrName>
                                            </p:attrNameLst>
                                          </p:cBhvr>
                                          <p:to>
                                            <p:strVal val="visible"/>
                                          </p:to>
                                        </p:set>
                                        <p:anim calcmode="lin" valueType="num" p14:bounceEnd="40000">
                                          <p:cBhvr additive="base">
                                            <p:cTn id="25" dur="75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26" dur="75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uỷn.wav"/>
                                            </p:tgtEl>
                                          </p:cMediaNode>
                                        </p:audio>
                                      </p:subTnLst>
                                    </p:cTn>
                                  </p:par>
                                  <p:par>
                                    <p:cTn id="27" presetID="2" presetClass="entr" presetSubtype="4" fill="hold" nodeType="withEffect" p14:presetBounceEnd="40000">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14:bounceEnd="40000">
                                          <p:cBhvr additive="base">
                                            <p:cTn id="29" dur="75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30" dur="75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uỷn.wav"/>
                                            </p:tgtEl>
                                          </p:cMediaNode>
                                        </p:audio>
                                      </p:subTnLst>
                                    </p:cTn>
                                  </p:par>
                                </p:childTnLst>
                              </p:cTn>
                            </p:par>
                            <p:par>
                              <p:cTn id="31" fill="hold">
                                <p:stCondLst>
                                  <p:cond delay="1750"/>
                                </p:stCondLst>
                                <p:childTnLst>
                                  <p:par>
                                    <p:cTn id="32" presetID="22" presetClass="entr" presetSubtype="1" fill="hold" grpId="0" nodeType="afterEffect">
                                      <p:stCondLst>
                                        <p:cond delay="0"/>
                                      </p:stCondLst>
                                      <p:iterate type="wd">
                                        <p:tmPct val="10000"/>
                                      </p:iterate>
                                      <p:childTnLst>
                                        <p:set>
                                          <p:cBhvr>
                                            <p:cTn id="33" dur="1" fill="hold">
                                              <p:stCondLst>
                                                <p:cond delay="0"/>
                                              </p:stCondLst>
                                            </p:cTn>
                                            <p:tgtEl>
                                              <p:spTgt spid="13"/>
                                            </p:tgtEl>
                                            <p:attrNameLst>
                                              <p:attrName>style.visibility</p:attrName>
                                            </p:attrNameLst>
                                          </p:cBhvr>
                                          <p:to>
                                            <p:strVal val="visible"/>
                                          </p:to>
                                        </p:set>
                                        <p:animEffect transition="in" filter="wipe(up)">
                                          <p:cBhvr>
                                            <p:cTn id="34"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750"/>
                                            <p:tgtEl>
                                              <p:spTgt spid="21"/>
                                            </p:tgtEl>
                                          </p:cBhvr>
                                        </p:animEffect>
                                      </p:childTnLst>
                                    </p:cTn>
                                  </p:par>
                                  <p:par>
                                    <p:cTn id="14" presetID="2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750"/>
                                            <p:tgtEl>
                                              <p:spTgt spid="24"/>
                                            </p:tgtEl>
                                          </p:cBhvr>
                                        </p:animEffect>
                                      </p:childTnLst>
                                    </p:cTn>
                                  </p:par>
                                  <p:par>
                                    <p:cTn id="17" presetID="18" presetClass="entr" presetSubtype="3" fill="hold" grpId="1"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strips(upRight)">
                                          <p:cBhvr>
                                            <p:cTn id="19" dur="750"/>
                                            <p:tgtEl>
                                              <p:spTgt spid="23"/>
                                            </p:tgtEl>
                                          </p:cBhvr>
                                        </p:animEffect>
                                      </p:childTnLst>
                                    </p:cTn>
                                  </p:par>
                                </p:childTnLst>
                              </p:cTn>
                            </p:par>
                            <p:par>
                              <p:cTn id="20" fill="hold">
                                <p:stCondLst>
                                  <p:cond delay="750"/>
                                </p:stCondLst>
                                <p:childTnLst>
                                  <p:par>
                                    <p:cTn id="21" presetID="4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25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ppt_x"/>
                                              </p:val>
                                            </p:tav>
                                            <p:tav tm="100000">
                                              <p:val>
                                                <p:strVal val="#ppt_x"/>
                                              </p:val>
                                            </p:tav>
                                          </p:tavLst>
                                        </p:anim>
                                        <p:anim calcmode="lin" valueType="num">
                                          <p:cBhvr additive="base">
                                            <p:cTn id="29" dur="75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12" name="uỷn.wav"/>
                                            </p:tgtEl>
                                          </p:cMediaNode>
                                        </p:audio>
                                      </p:subTnLst>
                                    </p:cTn>
                                  </p:par>
                                  <p:par>
                                    <p:cTn id="30" presetID="2" presetClass="entr" presetSubtype="4" fill="hold" nodeType="withEffect">
                                      <p:stCondLst>
                                        <p:cond delay="25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750" fill="hold"/>
                                            <p:tgtEl>
                                              <p:spTgt spid="7"/>
                                            </p:tgtEl>
                                            <p:attrNameLst>
                                              <p:attrName>ppt_x</p:attrName>
                                            </p:attrNameLst>
                                          </p:cBhvr>
                                          <p:tavLst>
                                            <p:tav tm="0">
                                              <p:val>
                                                <p:strVal val="#ppt_x"/>
                                              </p:val>
                                            </p:tav>
                                            <p:tav tm="100000">
                                              <p:val>
                                                <p:strVal val="#ppt_x"/>
                                              </p:val>
                                            </p:tav>
                                          </p:tavLst>
                                        </p:anim>
                                        <p:anim calcmode="lin" valueType="num">
                                          <p:cBhvr additive="base">
                                            <p:cTn id="33" dur="75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12" name="uỷn.wav"/>
                                            </p:tgtEl>
                                          </p:cMediaNode>
                                        </p:audio>
                                      </p:subTnLst>
                                    </p:cTn>
                                  </p:par>
                                </p:childTnLst>
                              </p:cTn>
                            </p:par>
                            <p:par>
                              <p:cTn id="34" fill="hold">
                                <p:stCondLst>
                                  <p:cond delay="1750"/>
                                </p:stCondLst>
                                <p:childTnLst>
                                  <p:par>
                                    <p:cTn id="35" presetID="22" presetClass="entr" presetSubtype="1" fill="hold" grpId="0" nodeType="afterEffect">
                                      <p:stCondLst>
                                        <p:cond delay="0"/>
                                      </p:stCondLst>
                                      <p:iterate type="wd">
                                        <p:tmPct val="10000"/>
                                      </p:iterate>
                                      <p:childTnLst>
                                        <p:set>
                                          <p:cBhvr>
                                            <p:cTn id="36" dur="1" fill="hold">
                                              <p:stCondLst>
                                                <p:cond delay="0"/>
                                              </p:stCondLst>
                                            </p:cTn>
                                            <p:tgtEl>
                                              <p:spTgt spid="13"/>
                                            </p:tgtEl>
                                            <p:attrNameLst>
                                              <p:attrName>style.visibility</p:attrName>
                                            </p:attrNameLst>
                                          </p:cBhvr>
                                          <p:to>
                                            <p:strVal val="visible"/>
                                          </p:to>
                                        </p:set>
                                        <p:animEffect transition="in" filter="wipe(up)">
                                          <p:cBhvr>
                                            <p:cTn id="3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P spid="13"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xmln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2493;p44">
            <a:hlinkClick r:id="" action="ppaction://hlinkshowjump?jump=nextslide"/>
            <a:extLst>
              <a:ext uri="{FF2B5EF4-FFF2-40B4-BE49-F238E27FC236}">
                <a16:creationId xmlns:a16="http://schemas.microsoft.com/office/drawing/2014/main" id="{76691920-72D0-2B95-4CAA-D12E4B5E7D92}"/>
              </a:ext>
            </a:extLst>
          </p:cNvPr>
          <p:cNvSpPr/>
          <p:nvPr/>
        </p:nvSpPr>
        <p:spPr>
          <a:xfrm rot="5400000">
            <a:off x="9557006" y="1416679"/>
            <a:ext cx="207300" cy="281700"/>
          </a:xfrm>
          <a:prstGeom prst="triangle">
            <a:avLst>
              <a:gd name="adj" fmla="val 5000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Google Shape;2501;p44">
            <a:hlinkClick r:id="" action="ppaction://hlinkshowjump?jump=nextslide"/>
            <a:extLst>
              <a:ext uri="{FF2B5EF4-FFF2-40B4-BE49-F238E27FC236}">
                <a16:creationId xmlns:a16="http://schemas.microsoft.com/office/drawing/2014/main" id="{1FEA9296-0562-CB5C-851F-8B3BB0AC9C5C}"/>
              </a:ext>
            </a:extLst>
          </p:cNvPr>
          <p:cNvSpPr/>
          <p:nvPr/>
        </p:nvSpPr>
        <p:spPr>
          <a:xfrm rot="16200000" flipH="1">
            <a:off x="2153699" y="1403454"/>
            <a:ext cx="207300" cy="281700"/>
          </a:xfrm>
          <a:prstGeom prst="triangle">
            <a:avLst>
              <a:gd name="adj" fmla="val 5000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13CDBF53-A0B2-B095-C5B5-E0CB87AC0F1C}"/>
              </a:ext>
            </a:extLst>
          </p:cNvPr>
          <p:cNvPicPr>
            <a:picLocks noChangeAspect="1"/>
          </p:cNvPicPr>
          <p:nvPr/>
        </p:nvPicPr>
        <p:blipFill>
          <a:blip r:embed="rId6"/>
          <a:stretch>
            <a:fillRect/>
          </a:stretch>
        </p:blipFill>
        <p:spPr>
          <a:xfrm>
            <a:off x="860850" y="503079"/>
            <a:ext cx="10701219" cy="1803281"/>
          </a:xfrm>
          <a:prstGeom prst="rect">
            <a:avLst/>
          </a:prstGeom>
        </p:spPr>
      </p:pic>
      <p:sp>
        <p:nvSpPr>
          <p:cNvPr id="7" name="TextBox 6">
            <a:extLst>
              <a:ext uri="{FF2B5EF4-FFF2-40B4-BE49-F238E27FC236}">
                <a16:creationId xmlns:a16="http://schemas.microsoft.com/office/drawing/2014/main" id="{2FA279A2-8F3B-39B4-F772-90AF820A7D17}"/>
              </a:ext>
            </a:extLst>
          </p:cNvPr>
          <p:cNvSpPr txBox="1"/>
          <p:nvPr/>
        </p:nvSpPr>
        <p:spPr>
          <a:xfrm>
            <a:off x="428897" y="2187158"/>
            <a:ext cx="10964333" cy="2800767"/>
          </a:xfrm>
          <a:prstGeom prst="rect">
            <a:avLst/>
          </a:prstGeom>
          <a:noFill/>
        </p:spPr>
        <p:txBody>
          <a:bodyPr wrap="square" rtlCol="0">
            <a:spAutoFit/>
          </a:bodyPr>
          <a:lstStyle/>
          <a:p>
            <a:pPr marL="571500" lvl="0" indent="-571500" algn="just">
              <a:buFont typeface="Arial" panose="020B0604020202020204" pitchFamily="34" charset="0"/>
              <a:buChar char="•"/>
              <a:defRPr/>
            </a:pPr>
            <a:r>
              <a:rPr lang="en-US" sz="4400" dirty="0">
                <a:solidFill>
                  <a:prstClr val="black"/>
                </a:solidFill>
                <a:latin typeface="Cambria" panose="02040503050406030204" pitchFamily="18" charset="0"/>
                <a:ea typeface="Cambria" panose="02040503050406030204" pitchFamily="18" charset="0"/>
              </a:rPr>
              <a:t>Đ</a:t>
            </a:r>
            <a:r>
              <a:rPr lang="vi-VN" sz="4400" dirty="0">
                <a:solidFill>
                  <a:prstClr val="black"/>
                </a:solidFill>
                <a:latin typeface="Cambria" panose="02040503050406030204" pitchFamily="18" charset="0"/>
                <a:ea typeface="Cambria" panose="02040503050406030204" pitchFamily="18" charset="0"/>
              </a:rPr>
              <a:t>ọc cả bài thơ với giọng tha thiết, tình cảm, thể hiện một sự lưu luyến đặc biệt của tác giả bài thơ nhà thơ Tố Hữu với Chủ tịch Hồ Chí Minh.</a:t>
            </a:r>
            <a:endParaRPr lang="vi-VN" sz="4400" b="1" i="1" dirty="0">
              <a:solidFill>
                <a:prstClr val="black"/>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547091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0BD8390-5234-49BE-B236-082BD79D10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a:extLst>
              <a:ext uri="{FF2B5EF4-FFF2-40B4-BE49-F238E27FC236}">
                <a16:creationId xmlns:a16="http://schemas.microsoft.com/office/drawing/2014/main" id="{A11564F0-7157-442F-A641-FBB9CD3DF845}"/>
              </a:ext>
            </a:extLst>
          </p:cNvPr>
          <p:cNvGrpSpPr>
            <a:grpSpLocks/>
          </p:cNvGrpSpPr>
          <p:nvPr/>
        </p:nvGrpSpPr>
        <p:grpSpPr bwMode="auto">
          <a:xfrm>
            <a:off x="551656" y="853762"/>
            <a:ext cx="11088687" cy="5445125"/>
            <a:chOff x="623392" y="809101"/>
            <a:chExt cx="11089232" cy="5445748"/>
          </a:xfrm>
        </p:grpSpPr>
        <p:grpSp>
          <p:nvGrpSpPr>
            <p:cNvPr id="7" name="组合 6">
              <a:extLst>
                <a:ext uri="{FF2B5EF4-FFF2-40B4-BE49-F238E27FC236}">
                  <a16:creationId xmlns:a16="http://schemas.microsoft.com/office/drawing/2014/main" id="{9E6529BD-1726-44B8-831B-E04A39F01844}"/>
                </a:ext>
              </a:extLst>
            </p:cNvPr>
            <p:cNvGrpSpPr/>
            <p:nvPr/>
          </p:nvGrpSpPr>
          <p:grpSpPr>
            <a:xfrm>
              <a:off x="911424" y="809101"/>
              <a:ext cx="10776274" cy="5239797"/>
              <a:chOff x="684940" y="764704"/>
              <a:chExt cx="10776274" cy="5239797"/>
            </a:xfrm>
            <a:solidFill>
              <a:schemeClr val="bg1"/>
            </a:solidFill>
          </p:grpSpPr>
          <p:sp>
            <p:nvSpPr>
              <p:cNvPr id="18" name="椭圆 17">
                <a:extLst>
                  <a:ext uri="{FF2B5EF4-FFF2-40B4-BE49-F238E27FC236}">
                    <a16:creationId xmlns:a16="http://schemas.microsoft.com/office/drawing/2014/main" id="{E8C5F97A-6D41-42CA-8D65-5A413BF6936F}"/>
                  </a:ext>
                </a:extLst>
              </p:cNvPr>
              <p:cNvSpPr/>
              <p:nvPr/>
            </p:nvSpPr>
            <p:spPr>
              <a:xfrm>
                <a:off x="3215680" y="764704"/>
                <a:ext cx="3672408" cy="302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9" name="椭圆 18">
                <a:extLst>
                  <a:ext uri="{FF2B5EF4-FFF2-40B4-BE49-F238E27FC236}">
                    <a16:creationId xmlns:a16="http://schemas.microsoft.com/office/drawing/2014/main" id="{47C9082F-10C6-4D7F-A846-41BA13C5A07C}"/>
                  </a:ext>
                </a:extLst>
              </p:cNvPr>
              <p:cNvSpPr/>
              <p:nvPr/>
            </p:nvSpPr>
            <p:spPr>
              <a:xfrm>
                <a:off x="5951984" y="1052736"/>
                <a:ext cx="3312368" cy="302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0" name="椭圆 19">
                <a:extLst>
                  <a:ext uri="{FF2B5EF4-FFF2-40B4-BE49-F238E27FC236}">
                    <a16:creationId xmlns:a16="http://schemas.microsoft.com/office/drawing/2014/main" id="{C0671F2A-D19E-4F5A-980B-95AF406E927F}"/>
                  </a:ext>
                </a:extLst>
              </p:cNvPr>
              <p:cNvSpPr/>
              <p:nvPr/>
            </p:nvSpPr>
            <p:spPr>
              <a:xfrm>
                <a:off x="8544272" y="1196752"/>
                <a:ext cx="2604048" cy="266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1" name="椭圆 20">
                <a:extLst>
                  <a:ext uri="{FF2B5EF4-FFF2-40B4-BE49-F238E27FC236}">
                    <a16:creationId xmlns:a16="http://schemas.microsoft.com/office/drawing/2014/main" id="{451B9A5B-80E8-479A-89D6-7E74EED48030}"/>
                  </a:ext>
                </a:extLst>
              </p:cNvPr>
              <p:cNvSpPr/>
              <p:nvPr/>
            </p:nvSpPr>
            <p:spPr>
              <a:xfrm>
                <a:off x="8472264" y="2335275"/>
                <a:ext cx="2988950" cy="30379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2" name="椭圆 21">
                <a:extLst>
                  <a:ext uri="{FF2B5EF4-FFF2-40B4-BE49-F238E27FC236}">
                    <a16:creationId xmlns:a16="http://schemas.microsoft.com/office/drawing/2014/main" id="{87B04CE5-DCC6-4D5B-AB43-F7B6BB12AA0E}"/>
                  </a:ext>
                </a:extLst>
              </p:cNvPr>
              <p:cNvSpPr/>
              <p:nvPr/>
            </p:nvSpPr>
            <p:spPr>
              <a:xfrm>
                <a:off x="6888088" y="2246484"/>
                <a:ext cx="3359696" cy="34147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3" name="椭圆 22">
                <a:extLst>
                  <a:ext uri="{FF2B5EF4-FFF2-40B4-BE49-F238E27FC236}">
                    <a16:creationId xmlns:a16="http://schemas.microsoft.com/office/drawing/2014/main" id="{E8D64DF3-5DD7-4528-A37F-5B49031E7276}"/>
                  </a:ext>
                </a:extLst>
              </p:cNvPr>
              <p:cNvSpPr/>
              <p:nvPr/>
            </p:nvSpPr>
            <p:spPr>
              <a:xfrm>
                <a:off x="5303912" y="3132584"/>
                <a:ext cx="2629579" cy="26726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4" name="椭圆 23">
                <a:extLst>
                  <a:ext uri="{FF2B5EF4-FFF2-40B4-BE49-F238E27FC236}">
                    <a16:creationId xmlns:a16="http://schemas.microsoft.com/office/drawing/2014/main" id="{4976AEED-44AF-4C36-9912-56722FA134AF}"/>
                  </a:ext>
                </a:extLst>
              </p:cNvPr>
              <p:cNvSpPr/>
              <p:nvPr/>
            </p:nvSpPr>
            <p:spPr>
              <a:xfrm>
                <a:off x="3197035" y="2911643"/>
                <a:ext cx="3042981" cy="3092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5" name="椭圆 24">
                <a:extLst>
                  <a:ext uri="{FF2B5EF4-FFF2-40B4-BE49-F238E27FC236}">
                    <a16:creationId xmlns:a16="http://schemas.microsoft.com/office/drawing/2014/main" id="{7DFC79B6-5DBF-44C2-BF5A-4A9D9DFE559C}"/>
                  </a:ext>
                </a:extLst>
              </p:cNvPr>
              <p:cNvSpPr/>
              <p:nvPr/>
            </p:nvSpPr>
            <p:spPr>
              <a:xfrm>
                <a:off x="1668372" y="2784414"/>
                <a:ext cx="3042981" cy="3092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6" name="椭圆 25">
                <a:extLst>
                  <a:ext uri="{FF2B5EF4-FFF2-40B4-BE49-F238E27FC236}">
                    <a16:creationId xmlns:a16="http://schemas.microsoft.com/office/drawing/2014/main" id="{C011CB5F-A9F5-43A2-8EFC-F6FA22C5F770}"/>
                  </a:ext>
                </a:extLst>
              </p:cNvPr>
              <p:cNvSpPr/>
              <p:nvPr/>
            </p:nvSpPr>
            <p:spPr>
              <a:xfrm>
                <a:off x="907049" y="3564632"/>
                <a:ext cx="2275345" cy="2312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7" name="椭圆 26">
                <a:extLst>
                  <a:ext uri="{FF2B5EF4-FFF2-40B4-BE49-F238E27FC236}">
                    <a16:creationId xmlns:a16="http://schemas.microsoft.com/office/drawing/2014/main" id="{8B74B2B3-D4C8-413B-A2ED-447C5A0665BD}"/>
                  </a:ext>
                </a:extLst>
              </p:cNvPr>
              <p:cNvSpPr/>
              <p:nvPr/>
            </p:nvSpPr>
            <p:spPr>
              <a:xfrm>
                <a:off x="684940" y="1493478"/>
                <a:ext cx="3250397" cy="3303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8" name="椭圆 27">
                <a:extLst>
                  <a:ext uri="{FF2B5EF4-FFF2-40B4-BE49-F238E27FC236}">
                    <a16:creationId xmlns:a16="http://schemas.microsoft.com/office/drawing/2014/main" id="{5E98D6CA-BDD7-4BCD-8A7D-DD3ABD7BC71A}"/>
                  </a:ext>
                </a:extLst>
              </p:cNvPr>
              <p:cNvSpPr/>
              <p:nvPr/>
            </p:nvSpPr>
            <p:spPr>
              <a:xfrm>
                <a:off x="2013392" y="956667"/>
                <a:ext cx="2723744" cy="2768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grpSp>
        <p:grpSp>
          <p:nvGrpSpPr>
            <p:cNvPr id="3088" name="组合 7">
              <a:extLst>
                <a:ext uri="{FF2B5EF4-FFF2-40B4-BE49-F238E27FC236}">
                  <a16:creationId xmlns:a16="http://schemas.microsoft.com/office/drawing/2014/main" id="{29225CBE-6DB0-4E04-8658-9E3A83F4EA87}"/>
                </a:ext>
              </a:extLst>
            </p:cNvPr>
            <p:cNvGrpSpPr>
              <a:grpSpLocks/>
            </p:cNvGrpSpPr>
            <p:nvPr/>
          </p:nvGrpSpPr>
          <p:grpSpPr bwMode="auto">
            <a:xfrm>
              <a:off x="623392" y="836712"/>
              <a:ext cx="11089232" cy="5418137"/>
              <a:chOff x="479376" y="764704"/>
              <a:chExt cx="11089232" cy="5418137"/>
            </a:xfrm>
          </p:grpSpPr>
          <p:grpSp>
            <p:nvGrpSpPr>
              <p:cNvPr id="9" name="组合 8">
                <a:extLst>
                  <a:ext uri="{FF2B5EF4-FFF2-40B4-BE49-F238E27FC236}">
                    <a16:creationId xmlns:a16="http://schemas.microsoft.com/office/drawing/2014/main" id="{8F83C005-BE86-499D-B434-182D2AFC3ADA}"/>
                  </a:ext>
                </a:extLst>
              </p:cNvPr>
              <p:cNvGrpSpPr/>
              <p:nvPr/>
            </p:nvGrpSpPr>
            <p:grpSpPr>
              <a:xfrm>
                <a:off x="479376" y="764704"/>
                <a:ext cx="10585176" cy="5418137"/>
                <a:chOff x="479376" y="764704"/>
                <a:chExt cx="10585176" cy="5418137"/>
              </a:xfrm>
              <a:solidFill>
                <a:schemeClr val="bg1">
                  <a:alpha val="61000"/>
                </a:schemeClr>
              </a:solidFill>
            </p:grpSpPr>
            <p:sp>
              <p:nvSpPr>
                <p:cNvPr id="12" name="椭圆 11">
                  <a:extLst>
                    <a:ext uri="{FF2B5EF4-FFF2-40B4-BE49-F238E27FC236}">
                      <a16:creationId xmlns:a16="http://schemas.microsoft.com/office/drawing/2014/main" id="{A62D9F7B-801F-4D5D-B935-8F2EA06F4CE7}"/>
                    </a:ext>
                  </a:extLst>
                </p:cNvPr>
                <p:cNvSpPr/>
                <p:nvPr/>
              </p:nvSpPr>
              <p:spPr>
                <a:xfrm>
                  <a:off x="5375920" y="764704"/>
                  <a:ext cx="2232248" cy="22322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3" name="椭圆 12">
                  <a:extLst>
                    <a:ext uri="{FF2B5EF4-FFF2-40B4-BE49-F238E27FC236}">
                      <a16:creationId xmlns:a16="http://schemas.microsoft.com/office/drawing/2014/main" id="{0C63C888-8A40-49F5-8980-3C398F1BC79B}"/>
                    </a:ext>
                  </a:extLst>
                </p:cNvPr>
                <p:cNvSpPr/>
                <p:nvPr/>
              </p:nvSpPr>
              <p:spPr>
                <a:xfrm>
                  <a:off x="8112224" y="980728"/>
                  <a:ext cx="2304256" cy="2304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椭圆 13">
                  <a:extLst>
                    <a:ext uri="{FF2B5EF4-FFF2-40B4-BE49-F238E27FC236}">
                      <a16:creationId xmlns:a16="http://schemas.microsoft.com/office/drawing/2014/main" id="{C69AEA57-9ECD-45ED-9A72-846CEE93AF44}"/>
                    </a:ext>
                  </a:extLst>
                </p:cNvPr>
                <p:cNvSpPr/>
                <p:nvPr/>
              </p:nvSpPr>
              <p:spPr>
                <a:xfrm>
                  <a:off x="8598743" y="3339455"/>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5" name="椭圆 14">
                  <a:extLst>
                    <a:ext uri="{FF2B5EF4-FFF2-40B4-BE49-F238E27FC236}">
                      <a16:creationId xmlns:a16="http://schemas.microsoft.com/office/drawing/2014/main" id="{A561FF66-9C55-4B6D-AA58-5162AEB4B787}"/>
                    </a:ext>
                  </a:extLst>
                </p:cNvPr>
                <p:cNvSpPr/>
                <p:nvPr/>
              </p:nvSpPr>
              <p:spPr>
                <a:xfrm>
                  <a:off x="6366495" y="3627487"/>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6" name="椭圆 15">
                  <a:extLst>
                    <a:ext uri="{FF2B5EF4-FFF2-40B4-BE49-F238E27FC236}">
                      <a16:creationId xmlns:a16="http://schemas.microsoft.com/office/drawing/2014/main" id="{2AE1B300-E5D4-4356-9C6F-08F61C116139}"/>
                    </a:ext>
                  </a:extLst>
                </p:cNvPr>
                <p:cNvSpPr/>
                <p:nvPr/>
              </p:nvSpPr>
              <p:spPr>
                <a:xfrm>
                  <a:off x="1950343" y="3717032"/>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7" name="椭圆 16">
                  <a:extLst>
                    <a:ext uri="{FF2B5EF4-FFF2-40B4-BE49-F238E27FC236}">
                      <a16:creationId xmlns:a16="http://schemas.microsoft.com/office/drawing/2014/main" id="{87437E11-1EB8-48F4-88B8-D37E7F08BC46}"/>
                    </a:ext>
                  </a:extLst>
                </p:cNvPr>
                <p:cNvSpPr/>
                <p:nvPr/>
              </p:nvSpPr>
              <p:spPr>
                <a:xfrm>
                  <a:off x="479376" y="2547367"/>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10" name="椭圆 9">
                <a:extLst>
                  <a:ext uri="{FF2B5EF4-FFF2-40B4-BE49-F238E27FC236}">
                    <a16:creationId xmlns:a16="http://schemas.microsoft.com/office/drawing/2014/main" id="{F269EA2C-A13D-4571-87F8-E98F45C32C16}"/>
                  </a:ext>
                </a:extLst>
              </p:cNvPr>
              <p:cNvSpPr/>
              <p:nvPr/>
            </p:nvSpPr>
            <p:spPr>
              <a:xfrm>
                <a:off x="8544272" y="980009"/>
                <a:ext cx="215911" cy="2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1" name="椭圆 10">
                <a:extLst>
                  <a:ext uri="{FF2B5EF4-FFF2-40B4-BE49-F238E27FC236}">
                    <a16:creationId xmlns:a16="http://schemas.microsoft.com/office/drawing/2014/main" id="{AF5F067D-48A1-4F77-8F93-AFE3394E56DD}"/>
                  </a:ext>
                </a:extLst>
              </p:cNvPr>
              <p:cNvSpPr/>
              <p:nvPr/>
            </p:nvSpPr>
            <p:spPr>
              <a:xfrm>
                <a:off x="11352697" y="2348590"/>
                <a:ext cx="215911" cy="2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grpSp>
      <p:pic>
        <p:nvPicPr>
          <p:cNvPr id="29" name="图片 28" descr="5cef9ad96fc5e">
            <a:extLst>
              <a:ext uri="{FF2B5EF4-FFF2-40B4-BE49-F238E27FC236}">
                <a16:creationId xmlns:a16="http://schemas.microsoft.com/office/drawing/2014/main" id="{81B772BE-BD1D-456C-9E21-78041D5F1A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755" y="843253"/>
            <a:ext cx="2308225" cy="23082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a:extLst>
              <a:ext uri="{FF2B5EF4-FFF2-40B4-BE49-F238E27FC236}">
                <a16:creationId xmlns:a16="http://schemas.microsoft.com/office/drawing/2014/main" id="{97744A5F-4532-457A-881E-D9E71A0340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8225" y="21259"/>
            <a:ext cx="609190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图片 30">
            <a:extLst>
              <a:ext uri="{FF2B5EF4-FFF2-40B4-BE49-F238E27FC236}">
                <a16:creationId xmlns:a16="http://schemas.microsoft.com/office/drawing/2014/main" id="{1D4B8AD6-4133-4AC4-B9B0-990E2807C0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4" y="3031"/>
            <a:ext cx="609190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A picture containing text, vector graphics&#10;&#10;Description automatically generated">
            <a:extLst>
              <a:ext uri="{FF2B5EF4-FFF2-40B4-BE49-F238E27FC236}">
                <a16:creationId xmlns:a16="http://schemas.microsoft.com/office/drawing/2014/main" id="{A82F998B-E585-4438-A892-3478C8F3A2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37471" y="2827001"/>
            <a:ext cx="3494380" cy="4297680"/>
          </a:xfrm>
          <a:prstGeom prst="rect">
            <a:avLst/>
          </a:prstGeom>
        </p:spPr>
      </p:pic>
      <p:pic>
        <p:nvPicPr>
          <p:cNvPr id="33" name="Picture 32" descr="A picture containing text, vector graphics&#10;&#10;Description automatically generated">
            <a:extLst>
              <a:ext uri="{FF2B5EF4-FFF2-40B4-BE49-F238E27FC236}">
                <a16:creationId xmlns:a16="http://schemas.microsoft.com/office/drawing/2014/main" id="{3CCD329D-16FC-41F3-95CB-B428DBA30CA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5074" y="2619389"/>
            <a:ext cx="3113402" cy="4297680"/>
          </a:xfrm>
          <a:prstGeom prst="rect">
            <a:avLst/>
          </a:prstGeom>
        </p:spPr>
      </p:pic>
      <p:pic>
        <p:nvPicPr>
          <p:cNvPr id="2" name="Picture 1">
            <a:extLst>
              <a:ext uri="{FF2B5EF4-FFF2-40B4-BE49-F238E27FC236}">
                <a16:creationId xmlns:a16="http://schemas.microsoft.com/office/drawing/2014/main" id="{9B35D6C5-98C5-4FED-BB86-19AB6A2EF276}"/>
              </a:ext>
            </a:extLst>
          </p:cNvPr>
          <p:cNvPicPr>
            <a:picLocks noChangeAspect="1"/>
          </p:cNvPicPr>
          <p:nvPr/>
        </p:nvPicPr>
        <p:blipFill>
          <a:blip r:embed="rId11"/>
          <a:stretch>
            <a:fillRect/>
          </a:stretch>
        </p:blipFill>
        <p:spPr>
          <a:xfrm>
            <a:off x="3102604" y="1806118"/>
            <a:ext cx="5986791" cy="3359187"/>
          </a:xfrm>
          <a:prstGeom prst="rect">
            <a:avLst/>
          </a:prstGeom>
        </p:spPr>
      </p:pic>
    </p:spTree>
    <p:custDataLst>
      <p:tags r:id="rId1"/>
    </p:custDataLst>
    <p:extLst>
      <p:ext uri="{BB962C8B-B14F-4D97-AF65-F5344CB8AC3E}">
        <p14:creationId xmlns:p14="http://schemas.microsoft.com/office/powerpoint/2010/main" val="8305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3079"/>
                                            </p:tgtEl>
                                            <p:attrNameLst>
                                              <p:attrName>style.visibility</p:attrName>
                                            </p:attrNameLst>
                                          </p:cBhvr>
                                          <p:to>
                                            <p:strVal val="visible"/>
                                          </p:to>
                                        </p:set>
                                        <p:animEffect transition="in" filter="wipe(left)">
                                          <p:cBhvr>
                                            <p:cTn id="10" dur="500"/>
                                            <p:tgtEl>
                                              <p:spTgt spid="3079"/>
                                            </p:tgtEl>
                                          </p:cBhvr>
                                        </p:animEffect>
                                      </p:childTnLst>
                                    </p:cTn>
                                  </p:par>
                                  <p:par>
                                    <p:cTn id="11" presetID="22" presetClass="entr" presetSubtype="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par>
                                    <p:cTn id="14" presetID="53"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par>
                                    <p:cTn id="22" presetID="2" presetClass="entr" presetSubtype="4" fill="hold" nodeType="withEffect" p14:presetBounceEnd="40000">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14:bounceEnd="40000">
                                          <p:cBhvr additive="base">
                                            <p:cTn id="24" dur="750" fill="hold"/>
                                            <p:tgtEl>
                                              <p:spTgt spid="33"/>
                                            </p:tgtEl>
                                            <p:attrNameLst>
                                              <p:attrName>ppt_x</p:attrName>
                                            </p:attrNameLst>
                                          </p:cBhvr>
                                          <p:tavLst>
                                            <p:tav tm="0">
                                              <p:val>
                                                <p:strVal val="#ppt_x"/>
                                              </p:val>
                                            </p:tav>
                                            <p:tav tm="100000">
                                              <p:val>
                                                <p:strVal val="#ppt_x"/>
                                              </p:val>
                                            </p:tav>
                                          </p:tavLst>
                                        </p:anim>
                                        <p:anim calcmode="lin" valueType="num" p14:bounceEnd="40000">
                                          <p:cBhvr additive="base">
                                            <p:cTn id="25" dur="750" fill="hold"/>
                                            <p:tgtEl>
                                              <p:spTgt spid="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uỷn.wav"/>
                                            </p:tgtEl>
                                          </p:cMediaNode>
                                        </p:audio>
                                      </p:subTnLst>
                                    </p:cTn>
                                  </p:par>
                                  <p:par>
                                    <p:cTn id="26" presetID="2" presetClass="entr" presetSubtype="4" fill="hold" nodeType="withEffect" p14:presetBounceEnd="40000">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14:bounceEnd="40000">
                                          <p:cBhvr additive="base">
                                            <p:cTn id="28" dur="75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29" dur="75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uỷn.wav"/>
                                            </p:tgtEl>
                                          </p:cMediaNode>
                                        </p:audio>
                                      </p:subTnLst>
                                    </p:cTn>
                                  </p:par>
                                  <p:par>
                                    <p:cTn id="30" presetID="53" presetClass="entr" presetSubtype="16"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3079"/>
                                            </p:tgtEl>
                                            <p:attrNameLst>
                                              <p:attrName>style.visibility</p:attrName>
                                            </p:attrNameLst>
                                          </p:cBhvr>
                                          <p:to>
                                            <p:strVal val="visible"/>
                                          </p:to>
                                        </p:set>
                                        <p:animEffect transition="in" filter="wipe(left)">
                                          <p:cBhvr>
                                            <p:cTn id="10" dur="500"/>
                                            <p:tgtEl>
                                              <p:spTgt spid="3079"/>
                                            </p:tgtEl>
                                          </p:cBhvr>
                                        </p:animEffect>
                                      </p:childTnLst>
                                    </p:cTn>
                                  </p:par>
                                  <p:par>
                                    <p:cTn id="11" presetID="22" presetClass="entr" presetSubtype="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par>
                                    <p:cTn id="14" presetID="53"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par>
                                    <p:cTn id="22" presetID="2" presetClass="entr" presetSubtype="4"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750" fill="hold"/>
                                            <p:tgtEl>
                                              <p:spTgt spid="33"/>
                                            </p:tgtEl>
                                            <p:attrNameLst>
                                              <p:attrName>ppt_x</p:attrName>
                                            </p:attrNameLst>
                                          </p:cBhvr>
                                          <p:tavLst>
                                            <p:tav tm="0">
                                              <p:val>
                                                <p:strVal val="#ppt_x"/>
                                              </p:val>
                                            </p:tav>
                                            <p:tav tm="100000">
                                              <p:val>
                                                <p:strVal val="#ppt_x"/>
                                              </p:val>
                                            </p:tav>
                                          </p:tavLst>
                                        </p:anim>
                                        <p:anim calcmode="lin" valueType="num">
                                          <p:cBhvr additive="base">
                                            <p:cTn id="25" dur="750" fill="hold"/>
                                            <p:tgtEl>
                                              <p:spTgt spid="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12" name="uỷn.wav"/>
                                            </p:tgtEl>
                                          </p:cMediaNode>
                                        </p:audio>
                                      </p:subTnLst>
                                    </p:cTn>
                                  </p:par>
                                  <p:par>
                                    <p:cTn id="26" presetID="2" presetClass="entr" presetSubtype="4"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750" fill="hold"/>
                                            <p:tgtEl>
                                              <p:spTgt spid="32"/>
                                            </p:tgtEl>
                                            <p:attrNameLst>
                                              <p:attrName>ppt_x</p:attrName>
                                            </p:attrNameLst>
                                          </p:cBhvr>
                                          <p:tavLst>
                                            <p:tav tm="0">
                                              <p:val>
                                                <p:strVal val="#ppt_x"/>
                                              </p:val>
                                            </p:tav>
                                            <p:tav tm="100000">
                                              <p:val>
                                                <p:strVal val="#ppt_x"/>
                                              </p:val>
                                            </p:tav>
                                          </p:tavLst>
                                        </p:anim>
                                        <p:anim calcmode="lin" valueType="num">
                                          <p:cBhvr additive="base">
                                            <p:cTn id="29" dur="75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12" name="uỷn.wav"/>
                                            </p:tgtEl>
                                          </p:cMediaNode>
                                        </p:audio>
                                      </p:subTnLst>
                                    </p:cTn>
                                  </p:par>
                                  <p:par>
                                    <p:cTn id="30" presetID="25" presetClass="entr" presetSubtype="0" fill="hold" grpId="0" nodeType="withEffect">
                                      <p:stCondLst>
                                        <p:cond delay="0"/>
                                      </p:stCondLst>
                                      <p:iterate type="wd">
                                        <p:tmPct val="10000"/>
                                      </p:iterate>
                                      <p:childTnLst>
                                        <p:set>
                                          <p:cBhvr>
                                            <p:cTn id="31" dur="1" fill="hold">
                                              <p:stCondLst>
                                                <p:cond delay="0"/>
                                              </p:stCondLst>
                                            </p:cTn>
                                            <p:tgtEl>
                                              <p:spTgt spid="34"/>
                                            </p:tgtEl>
                                            <p:attrNameLst>
                                              <p:attrName>style.visibility</p:attrName>
                                            </p:attrNameLst>
                                          </p:cBhvr>
                                          <p:to>
                                            <p:strVal val="visible"/>
                                          </p:to>
                                        </p:set>
                                        <p:anim calcmode="lin" valueType="num">
                                          <p:cBhvr>
                                            <p:cTn id="32" dur="375"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33" dur="375"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34" dur="375" accel="50000" fill="hold">
                                              <p:stCondLst>
                                                <p:cond delay="375"/>
                                              </p:stCondLst>
                                            </p:cTn>
                                            <p:tgtEl>
                                              <p:spTgt spid="34"/>
                                            </p:tgtEl>
                                            <p:attrNameLst>
                                              <p:attrName>ppt_w</p:attrName>
                                            </p:attrNameLst>
                                          </p:cBhvr>
                                          <p:tavLst>
                                            <p:tav tm="0">
                                              <p:val>
                                                <p:strVal val="#ppt_w*.05"/>
                                              </p:val>
                                            </p:tav>
                                            <p:tav tm="100000">
                                              <p:val>
                                                <p:strVal val="#ppt_w"/>
                                              </p:val>
                                            </p:tav>
                                          </p:tavLst>
                                        </p:anim>
                                        <p:anim calcmode="lin" valueType="num">
                                          <p:cBhvr>
                                            <p:cTn id="35" dur="750" fill="hold"/>
                                            <p:tgtEl>
                                              <p:spTgt spid="34"/>
                                            </p:tgtEl>
                                            <p:attrNameLst>
                                              <p:attrName>ppt_h</p:attrName>
                                            </p:attrNameLst>
                                          </p:cBhvr>
                                          <p:tavLst>
                                            <p:tav tm="0">
                                              <p:val>
                                                <p:strVal val="#ppt_h"/>
                                              </p:val>
                                            </p:tav>
                                            <p:tav tm="100000">
                                              <p:val>
                                                <p:strVal val="#ppt_h"/>
                                              </p:val>
                                            </p:tav>
                                          </p:tavLst>
                                        </p:anim>
                                        <p:anim calcmode="lin" valueType="num">
                                          <p:cBhvr>
                                            <p:cTn id="36" dur="375"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37" dur="375"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38" dur="375" accel="50000" fill="hold">
                                              <p:stCondLst>
                                                <p:cond delay="375"/>
                                              </p:stCondLst>
                                            </p:cTn>
                                            <p:tgtEl>
                                              <p:spTgt spid="34"/>
                                            </p:tgtEl>
                                            <p:attrNameLst>
                                              <p:attrName>ppt_y</p:attrName>
                                            </p:attrNameLst>
                                          </p:cBhvr>
                                          <p:tavLst>
                                            <p:tav tm="0">
                                              <p:val>
                                                <p:strVal val="#ppt_y+.1"/>
                                              </p:val>
                                            </p:tav>
                                            <p:tav tm="100000">
                                              <p:val>
                                                <p:strVal val="#ppt_y"/>
                                              </p:val>
                                            </p:tav>
                                          </p:tavLst>
                                        </p:anim>
                                        <p:animEffect transition="in" filter="fade">
                                          <p:cBhvr>
                                            <p:cTn id="39" dur="750" decel="50000">
                                              <p:stCondLst>
                                                <p:cond delay="0"/>
                                              </p:stCondLst>
                                            </p:cTn>
                                            <p:tgtEl>
                                              <p:spTgt spid="34"/>
                                            </p:tgtEl>
                                          </p:cBhvr>
                                        </p:animEffect>
                                      </p:childTnLst>
                                    </p:cTn>
                                  </p:par>
                                  <p:par>
                                    <p:cTn id="40" presetID="53" presetClass="entr" presetSubtype="16"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xmln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D50C9FD-7433-A3D9-6396-0836A1414C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935" y="2808395"/>
            <a:ext cx="3844290" cy="3849736"/>
          </a:xfrm>
          <a:prstGeom prst="rect">
            <a:avLst/>
          </a:prstGeom>
        </p:spPr>
      </p:pic>
      <p:sp>
        <p:nvSpPr>
          <p:cNvPr id="5" name="Speech Bubble: Rectangle with Corners Rounded 4">
            <a:extLst>
              <a:ext uri="{FF2B5EF4-FFF2-40B4-BE49-F238E27FC236}">
                <a16:creationId xmlns:a16="http://schemas.microsoft.com/office/drawing/2014/main" id="{96E955F2-9E34-B08E-E24D-7B28FE0276DC}"/>
              </a:ext>
            </a:extLst>
          </p:cNvPr>
          <p:cNvSpPr/>
          <p:nvPr/>
        </p:nvSpPr>
        <p:spPr>
          <a:xfrm>
            <a:off x="2743198" y="1552576"/>
            <a:ext cx="9067801" cy="1866900"/>
          </a:xfrm>
          <a:prstGeom prst="wedgeRoundRectCallout">
            <a:avLst>
              <a:gd name="adj1" fmla="val -47096"/>
              <a:gd name="adj2" fmla="val 65726"/>
              <a:gd name="adj3" fmla="val 16667"/>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lnSpc>
                <a:spcPct val="115000"/>
              </a:lnSpc>
            </a:pP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Để kỉ niệm sinh nhật Bác Hồ (ngày 19 tháng 5), trường em tổ chức những hoạt động gì?</a:t>
            </a:r>
            <a:endParaRPr lang="en-US" sz="3200" b="1" dirty="0">
              <a:effectLst/>
              <a:latin typeface="Cambria" panose="02040503050406030204" pitchFamily="18"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7747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43F7C25-0220-4FA2-89A0-975729AE09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
            <a:extLst>
              <a:ext uri="{FF2B5EF4-FFF2-40B4-BE49-F238E27FC236}">
                <a16:creationId xmlns:a16="http://schemas.microsoft.com/office/drawing/2014/main" id="{51D1E450-F8E2-4F63-9FC5-6DC5E6C12F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8225" y="21259"/>
            <a:ext cx="609190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30">
            <a:extLst>
              <a:ext uri="{FF2B5EF4-FFF2-40B4-BE49-F238E27FC236}">
                <a16:creationId xmlns:a16="http://schemas.microsoft.com/office/drawing/2014/main" id="{5C65158B-9D12-4233-AB8E-DDEAD42B0E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4" y="3031"/>
            <a:ext cx="609190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text&#10;&#10;Description automatically generated">
            <a:extLst>
              <a:ext uri="{FF2B5EF4-FFF2-40B4-BE49-F238E27FC236}">
                <a16:creationId xmlns:a16="http://schemas.microsoft.com/office/drawing/2014/main" id="{5AFC4BA8-948E-4A48-8327-90008C3C44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5458" y="757409"/>
            <a:ext cx="8503920" cy="3324292"/>
          </a:xfrm>
          <a:prstGeom prst="rect">
            <a:avLst/>
          </a:prstGeom>
          <a:effectLst>
            <a:outerShdw blurRad="63500" sx="102000" sy="102000" algn="ctr" rotWithShape="0">
              <a:prstClr val="black">
                <a:alpha val="40000"/>
              </a:prstClr>
            </a:outerShdw>
          </a:effectLst>
        </p:spPr>
      </p:pic>
      <p:pic>
        <p:nvPicPr>
          <p:cNvPr id="22" name="Picture 21">
            <a:extLst>
              <a:ext uri="{FF2B5EF4-FFF2-40B4-BE49-F238E27FC236}">
                <a16:creationId xmlns:a16="http://schemas.microsoft.com/office/drawing/2014/main" id="{78E4AEAB-9433-460A-9926-B282B416FA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6156" y="3520965"/>
            <a:ext cx="1991029" cy="2963917"/>
          </a:xfrm>
          <a:prstGeom prst="rect">
            <a:avLst/>
          </a:prstGeom>
        </p:spPr>
      </p:pic>
      <p:sp>
        <p:nvSpPr>
          <p:cNvPr id="12" name="Rounded Rectangle 7">
            <a:extLst>
              <a:ext uri="{FF2B5EF4-FFF2-40B4-BE49-F238E27FC236}">
                <a16:creationId xmlns:a16="http://schemas.microsoft.com/office/drawing/2014/main" id="{B4C7A9F1-766F-4F05-9863-28498494E2CC}"/>
              </a:ext>
            </a:extLst>
          </p:cNvPr>
          <p:cNvSpPr/>
          <p:nvPr/>
        </p:nvSpPr>
        <p:spPr>
          <a:xfrm>
            <a:off x="2899609" y="1696682"/>
            <a:ext cx="6389955" cy="1445746"/>
          </a:xfrm>
          <a:prstGeom prst="roundRect">
            <a:avLst/>
          </a:prstGeom>
          <a:solidFill>
            <a:srgbClr val="CF2665">
              <a:alpha val="63000"/>
            </a:srgbClr>
          </a:solidFill>
          <a:ln w="57150">
            <a:solidFill>
              <a:srgbClr val="F3F6F0"/>
            </a:solidFill>
          </a:ln>
          <a:effectLst>
            <a:outerShdw blurRad="165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337A1FA3-A4CE-4476-A771-7AB60E675E38}"/>
              </a:ext>
            </a:extLst>
          </p:cNvPr>
          <p:cNvPicPr>
            <a:picLocks noChangeAspect="1"/>
          </p:cNvPicPr>
          <p:nvPr/>
        </p:nvPicPr>
        <p:blipFill>
          <a:blip r:embed="rId9"/>
          <a:stretch>
            <a:fillRect/>
          </a:stretch>
        </p:blipFill>
        <p:spPr>
          <a:xfrm>
            <a:off x="1665458" y="1917061"/>
            <a:ext cx="8858256" cy="1511939"/>
          </a:xfrm>
          <a:prstGeom prst="rect">
            <a:avLst/>
          </a:prstGeom>
        </p:spPr>
      </p:pic>
      <p:pic>
        <p:nvPicPr>
          <p:cNvPr id="5" name="Picture 4" descr="A picture containing person&#10;&#10;Description automatically generated">
            <a:extLst>
              <a:ext uri="{FF2B5EF4-FFF2-40B4-BE49-F238E27FC236}">
                <a16:creationId xmlns:a16="http://schemas.microsoft.com/office/drawing/2014/main" id="{A6C28F54-4104-4B83-9139-E87DD3FA64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 r="6899" b="12027"/>
          <a:stretch/>
        </p:blipFill>
        <p:spPr>
          <a:xfrm>
            <a:off x="7479901" y="2576932"/>
            <a:ext cx="4682245" cy="4424354"/>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1847037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xmln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2" name="文本框 7">
            <a:extLst>
              <a:ext uri="{FF2B5EF4-FFF2-40B4-BE49-F238E27FC236}">
                <a16:creationId xmlns:a16="http://schemas.microsoft.com/office/drawing/2014/main" id="{4BEBFA79-843E-4B2E-93C9-97E730301C7A}"/>
              </a:ext>
            </a:extLst>
          </p:cNvPr>
          <p:cNvSpPr txBox="1"/>
          <p:nvPr/>
        </p:nvSpPr>
        <p:spPr>
          <a:xfrm>
            <a:off x="272041" y="1742327"/>
            <a:ext cx="5992126" cy="1323439"/>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fontAlgn="base">
              <a:spcBef>
                <a:spcPct val="0"/>
              </a:spcBef>
              <a:spcAft>
                <a:spcPct val="0"/>
              </a:spcAft>
              <a:defRPr/>
            </a:pPr>
            <a:r>
              <a:rPr lang="vi-VN" altLang="zh-CN" sz="2000" b="1" dirty="0">
                <a:solidFill>
                  <a:prstClr val="black"/>
                </a:solidFill>
                <a:latin typeface="Cambria" panose="02040503050406030204" pitchFamily="18" charset="0"/>
                <a:ea typeface="Cambria" panose="02040503050406030204" pitchFamily="18" charset="0"/>
                <a:cs typeface="Calibri" panose="020F0502020204030204" pitchFamily="34" charset="0"/>
              </a:rPr>
              <a:t>Vui sao một sáng tháng Năm</a:t>
            </a:r>
          </a:p>
          <a:p>
            <a:pPr lvl="0" algn="ctr" fontAlgn="base">
              <a:spcBef>
                <a:spcPct val="0"/>
              </a:spcBef>
              <a:spcAft>
                <a:spcPct val="0"/>
              </a:spcAft>
              <a:defRPr/>
            </a:pPr>
            <a:r>
              <a:rPr lang="vi-VN" altLang="zh-CN" sz="2000" b="1" dirty="0">
                <a:solidFill>
                  <a:prstClr val="black"/>
                </a:solidFill>
                <a:latin typeface="Cambria" panose="02040503050406030204" pitchFamily="18" charset="0"/>
                <a:ea typeface="Cambria" panose="02040503050406030204" pitchFamily="18" charset="0"/>
                <a:cs typeface="Calibri" panose="020F0502020204030204" pitchFamily="34" charset="0"/>
              </a:rPr>
              <a:t>Đường về Việt Bắc lên thăm Bác Hồ</a:t>
            </a:r>
          </a:p>
          <a:p>
            <a:pPr lvl="0" algn="ctr" fontAlgn="base">
              <a:spcBef>
                <a:spcPct val="0"/>
              </a:spcBef>
              <a:spcAft>
                <a:spcPct val="0"/>
              </a:spcAft>
              <a:defRPr/>
            </a:pPr>
            <a:r>
              <a:rPr lang="vi-VN" altLang="zh-CN" sz="2000" b="1" dirty="0">
                <a:solidFill>
                  <a:prstClr val="black"/>
                </a:solidFill>
                <a:latin typeface="Cambria" panose="02040503050406030204" pitchFamily="18" charset="0"/>
                <a:ea typeface="Cambria" panose="02040503050406030204" pitchFamily="18" charset="0"/>
                <a:cs typeface="Calibri" panose="020F0502020204030204" pitchFamily="34" charset="0"/>
              </a:rPr>
              <a:t>Suối dài xanh mướt nương ngô</a:t>
            </a:r>
          </a:p>
          <a:p>
            <a:pPr lvl="0" algn="ctr" fontAlgn="base">
              <a:spcBef>
                <a:spcPct val="0"/>
              </a:spcBef>
              <a:spcAft>
                <a:spcPct val="0"/>
              </a:spcAft>
              <a:defRPr/>
            </a:pPr>
            <a:r>
              <a:rPr lang="vi-VN" altLang="zh-CN" sz="2000" b="1" dirty="0">
                <a:solidFill>
                  <a:prstClr val="black"/>
                </a:solidFill>
                <a:latin typeface="Cambria" panose="02040503050406030204" pitchFamily="18" charset="0"/>
                <a:ea typeface="Cambria" panose="02040503050406030204" pitchFamily="18" charset="0"/>
                <a:cs typeface="Calibri" panose="020F0502020204030204" pitchFamily="34" charset="0"/>
              </a:rPr>
              <a:t>Bốn phương lồng lộng thủ đô gió ngàn...</a:t>
            </a:r>
            <a:endParaRPr kumimoji="0" lang="zh-CN" altLang="en-US" sz="2000" b="1" i="1" u="none" strike="noStrike" kern="1200" cap="none" spc="0" normalizeH="0" baseline="0" noProof="0" dirty="0">
              <a:ln>
                <a:noFill/>
              </a:ln>
              <a:solidFill>
                <a:prstClr val="black"/>
              </a:solidFill>
              <a:effectLst/>
              <a:uLnTx/>
              <a:uFillTx/>
              <a:latin typeface="Cambria" panose="02040503050406030204" pitchFamily="18" charset="0"/>
              <a:ea typeface="字魂95号-手刻宋" pitchFamily="2" charset="-122"/>
              <a:cs typeface="Calibri" panose="020F0502020204030204" pitchFamily="34" charset="0"/>
            </a:endParaRPr>
          </a:p>
        </p:txBody>
      </p:sp>
      <p:pic>
        <p:nvPicPr>
          <p:cNvPr id="3" name="Picture 2">
            <a:extLst>
              <a:ext uri="{FF2B5EF4-FFF2-40B4-BE49-F238E27FC236}">
                <a16:creationId xmlns:a16="http://schemas.microsoft.com/office/drawing/2014/main" id="{E33F842C-6993-7BE5-A017-6A8012ED3915}"/>
              </a:ext>
            </a:extLst>
          </p:cNvPr>
          <p:cNvPicPr>
            <a:picLocks noChangeAspect="1"/>
          </p:cNvPicPr>
          <p:nvPr/>
        </p:nvPicPr>
        <p:blipFill>
          <a:blip r:embed="rId5"/>
          <a:stretch>
            <a:fillRect/>
          </a:stretch>
        </p:blipFill>
        <p:spPr>
          <a:xfrm>
            <a:off x="3351830" y="380507"/>
            <a:ext cx="5383235" cy="1682642"/>
          </a:xfrm>
          <a:prstGeom prst="rect">
            <a:avLst/>
          </a:prstGeom>
        </p:spPr>
      </p:pic>
      <p:sp>
        <p:nvSpPr>
          <p:cNvPr id="5" name="文本框 7">
            <a:extLst>
              <a:ext uri="{FF2B5EF4-FFF2-40B4-BE49-F238E27FC236}">
                <a16:creationId xmlns:a16="http://schemas.microsoft.com/office/drawing/2014/main" id="{D8DFEDF7-E3D9-D78D-76F5-B1FB56D5471A}"/>
              </a:ext>
            </a:extLst>
          </p:cNvPr>
          <p:cNvSpPr txBox="1"/>
          <p:nvPr/>
        </p:nvSpPr>
        <p:spPr>
          <a:xfrm>
            <a:off x="293061" y="3329389"/>
            <a:ext cx="5992126" cy="1938992"/>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rtl="0" latinLnBrk="0"/>
            <a:r>
              <a:rPr lang="vi-VN" sz="2000" b="1" i="0" dirty="0">
                <a:solidFill>
                  <a:srgbClr val="000000"/>
                </a:solidFill>
                <a:effectLst/>
                <a:latin typeface="Cambria" panose="02040503050406030204" pitchFamily="18" charset="0"/>
                <a:ea typeface="Cambria" panose="02040503050406030204" pitchFamily="18" charset="0"/>
              </a:rPr>
              <a:t>Bác kêu con đến bên bàn</a:t>
            </a:r>
          </a:p>
          <a:p>
            <a:pPr algn="ctr" rtl="0" latinLnBrk="0"/>
            <a:r>
              <a:rPr lang="vi-VN" sz="2000" b="1" i="0" dirty="0">
                <a:solidFill>
                  <a:srgbClr val="000000"/>
                </a:solidFill>
                <a:effectLst/>
                <a:latin typeface="Cambria" panose="02040503050406030204" pitchFamily="18" charset="0"/>
                <a:ea typeface="Cambria" panose="02040503050406030204" pitchFamily="18" charset="0"/>
              </a:rPr>
              <a:t>Bác ngồi Bác viết, nhà sàn đơn sơ</a:t>
            </a:r>
          </a:p>
          <a:p>
            <a:pPr algn="ctr" rtl="0" latinLnBrk="0"/>
            <a:r>
              <a:rPr lang="vi-VN" sz="2000" b="1" i="0" dirty="0">
                <a:solidFill>
                  <a:srgbClr val="000000"/>
                </a:solidFill>
                <a:effectLst/>
                <a:latin typeface="Cambria" panose="02040503050406030204" pitchFamily="18" charset="0"/>
                <a:ea typeface="Cambria" panose="02040503050406030204" pitchFamily="18" charset="0"/>
              </a:rPr>
              <a:t>Con bồ câu trắng ngây thơ</a:t>
            </a:r>
          </a:p>
          <a:p>
            <a:pPr algn="ctr" rtl="0" latinLnBrk="0"/>
            <a:r>
              <a:rPr lang="vi-VN" sz="2000" b="1" i="0" dirty="0">
                <a:solidFill>
                  <a:srgbClr val="000000"/>
                </a:solidFill>
                <a:effectLst/>
                <a:latin typeface="Cambria" panose="02040503050406030204" pitchFamily="18" charset="0"/>
                <a:ea typeface="Cambria" panose="02040503050406030204" pitchFamily="18" charset="0"/>
              </a:rPr>
              <a:t>Nó đi tìm thóc quanh bồ công văn</a:t>
            </a:r>
          </a:p>
          <a:p>
            <a:pPr algn="ctr" rtl="0" latinLnBrk="0"/>
            <a:r>
              <a:rPr lang="vi-VN" sz="2000" b="1" i="0" dirty="0">
                <a:solidFill>
                  <a:srgbClr val="000000"/>
                </a:solidFill>
                <a:effectLst/>
                <a:latin typeface="Cambria" panose="02040503050406030204" pitchFamily="18" charset="0"/>
                <a:ea typeface="Cambria" panose="02040503050406030204" pitchFamily="18" charset="0"/>
              </a:rPr>
              <a:t>Lát rồi, chim nhé, chim ăn</a:t>
            </a:r>
          </a:p>
          <a:p>
            <a:pPr algn="ctr" rtl="0" latinLnBrk="0"/>
            <a:r>
              <a:rPr lang="vi-VN" sz="2000" b="1" i="0" dirty="0">
                <a:solidFill>
                  <a:srgbClr val="000000"/>
                </a:solidFill>
                <a:effectLst/>
                <a:latin typeface="Cambria" panose="02040503050406030204" pitchFamily="18" charset="0"/>
                <a:ea typeface="Cambria" panose="02040503050406030204" pitchFamily="18" charset="0"/>
              </a:rPr>
              <a:t>Bác Hồ còn bận khách văn đến nhà.</a:t>
            </a:r>
          </a:p>
        </p:txBody>
      </p:sp>
      <p:sp>
        <p:nvSpPr>
          <p:cNvPr id="6" name="文本框 7">
            <a:extLst>
              <a:ext uri="{FF2B5EF4-FFF2-40B4-BE49-F238E27FC236}">
                <a16:creationId xmlns:a16="http://schemas.microsoft.com/office/drawing/2014/main" id="{07E91017-7AEB-C1C4-D421-26AFE84E843C}"/>
              </a:ext>
            </a:extLst>
          </p:cNvPr>
          <p:cNvSpPr txBox="1"/>
          <p:nvPr/>
        </p:nvSpPr>
        <p:spPr>
          <a:xfrm>
            <a:off x="5653337" y="1689776"/>
            <a:ext cx="5992126" cy="1631216"/>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rtl="0" latinLnBrk="0"/>
            <a:r>
              <a:rPr lang="vi-VN" sz="2000" b="1" i="0" dirty="0">
                <a:solidFill>
                  <a:srgbClr val="000000"/>
                </a:solidFill>
                <a:effectLst/>
                <a:latin typeface="Cambria" panose="02040503050406030204" pitchFamily="18" charset="0"/>
                <a:ea typeface="Cambria" panose="02040503050406030204" pitchFamily="18" charset="0"/>
              </a:rPr>
              <a:t>Bàn tay con nắm tay cha</a:t>
            </a:r>
          </a:p>
          <a:p>
            <a:pPr algn="ctr" rtl="0" latinLnBrk="0"/>
            <a:r>
              <a:rPr lang="vi-VN" sz="2000" b="1" i="0" dirty="0">
                <a:solidFill>
                  <a:srgbClr val="000000"/>
                </a:solidFill>
                <a:effectLst/>
                <a:latin typeface="Cambria" panose="02040503050406030204" pitchFamily="18" charset="0"/>
                <a:ea typeface="Cambria" panose="02040503050406030204" pitchFamily="18" charset="0"/>
              </a:rPr>
              <a:t>Bàn tay Bác ấm vào da vào lòng.</a:t>
            </a:r>
          </a:p>
          <a:p>
            <a:pPr algn="ctr" rtl="0" latinLnBrk="0"/>
            <a:r>
              <a:rPr lang="vi-VN" sz="2000" b="1" i="0" dirty="0">
                <a:solidFill>
                  <a:srgbClr val="000000"/>
                </a:solidFill>
                <a:effectLst/>
                <a:latin typeface="Cambria" panose="02040503050406030204" pitchFamily="18" charset="0"/>
                <a:ea typeface="Cambria" panose="02040503050406030204" pitchFamily="18" charset="0"/>
              </a:rPr>
              <a:t>Bác ngồi đó, lớn mênh mông</a:t>
            </a:r>
          </a:p>
          <a:p>
            <a:pPr algn="ctr" rtl="0" latinLnBrk="0"/>
            <a:r>
              <a:rPr lang="vi-VN" sz="2000" b="1" i="0" dirty="0">
                <a:solidFill>
                  <a:srgbClr val="000000"/>
                </a:solidFill>
                <a:effectLst/>
                <a:latin typeface="Cambria" panose="02040503050406030204" pitchFamily="18" charset="0"/>
                <a:ea typeface="Cambria" panose="02040503050406030204" pitchFamily="18" charset="0"/>
              </a:rPr>
              <a:t>Trời xanh biển rộng ruộng đồng nước non....</a:t>
            </a:r>
          </a:p>
          <a:p>
            <a:pPr algn="r" rtl="0" latinLnBrk="0"/>
            <a:r>
              <a:rPr lang="vi-VN" sz="2000" b="1" i="0" dirty="0">
                <a:solidFill>
                  <a:srgbClr val="000000"/>
                </a:solidFill>
                <a:effectLst/>
                <a:latin typeface="Cambria" panose="02040503050406030204" pitchFamily="18" charset="0"/>
                <a:ea typeface="Cambria" panose="02040503050406030204" pitchFamily="18" charset="0"/>
              </a:rPr>
              <a:t>(Tố Hữu)</a:t>
            </a:r>
          </a:p>
        </p:txBody>
      </p:sp>
      <p:pic>
        <p:nvPicPr>
          <p:cNvPr id="9" name="Picture 8">
            <a:extLst>
              <a:ext uri="{FF2B5EF4-FFF2-40B4-BE49-F238E27FC236}">
                <a16:creationId xmlns:a16="http://schemas.microsoft.com/office/drawing/2014/main" id="{31C25017-FB72-C8B5-FAF3-86F473095972}"/>
              </a:ext>
            </a:extLst>
          </p:cNvPr>
          <p:cNvPicPr>
            <a:picLocks noChangeAspect="1"/>
          </p:cNvPicPr>
          <p:nvPr/>
        </p:nvPicPr>
        <p:blipFill>
          <a:blip r:embed="rId6"/>
          <a:stretch>
            <a:fillRect/>
          </a:stretch>
        </p:blipFill>
        <p:spPr>
          <a:xfrm>
            <a:off x="7126014" y="3467087"/>
            <a:ext cx="3804087" cy="2912527"/>
          </a:xfrm>
          <a:prstGeom prst="rect">
            <a:avLst/>
          </a:prstGeom>
        </p:spPr>
      </p:pic>
    </p:spTree>
    <p:custDataLst>
      <p:tags r:id="rId1"/>
    </p:custDataLst>
    <p:extLst>
      <p:ext uri="{BB962C8B-B14F-4D97-AF65-F5344CB8AC3E}">
        <p14:creationId xmlns:p14="http://schemas.microsoft.com/office/powerpoint/2010/main" val="927929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xmln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2" name="文本框 7">
            <a:extLst>
              <a:ext uri="{FF2B5EF4-FFF2-40B4-BE49-F238E27FC236}">
                <a16:creationId xmlns:a16="http://schemas.microsoft.com/office/drawing/2014/main" id="{4BEBFA79-843E-4B2E-93C9-97E730301C7A}"/>
              </a:ext>
            </a:extLst>
          </p:cNvPr>
          <p:cNvSpPr txBox="1"/>
          <p:nvPr/>
        </p:nvSpPr>
        <p:spPr>
          <a:xfrm>
            <a:off x="272041" y="1742327"/>
            <a:ext cx="5992126" cy="1323439"/>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zh-C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Vui sao một sáng tháng Năm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zh-C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Đường về Việt Bắc lên thăm Bác Hồ</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zh-C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Suối dài xanh mướt nương ngô</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zh-C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Bốn phương lồng lộng thủ đô gió ngàn...</a:t>
            </a:r>
            <a:endParaRPr kumimoji="0" lang="zh-CN" altLang="en-US" sz="2000" b="1" i="1" u="none" strike="noStrike" kern="1200" cap="none" spc="0" normalizeH="0" baseline="0" noProof="0" dirty="0">
              <a:ln>
                <a:noFill/>
              </a:ln>
              <a:solidFill>
                <a:prstClr val="black"/>
              </a:solidFill>
              <a:effectLst/>
              <a:uLnTx/>
              <a:uFillTx/>
              <a:latin typeface="Cambria" panose="02040503050406030204" pitchFamily="18" charset="0"/>
              <a:ea typeface="字魂95号-手刻宋" pitchFamily="2" charset="-122"/>
              <a:cs typeface="Calibri" panose="020F0502020204030204" pitchFamily="34" charset="0"/>
            </a:endParaRPr>
          </a:p>
        </p:txBody>
      </p:sp>
      <p:pic>
        <p:nvPicPr>
          <p:cNvPr id="3" name="Picture 2">
            <a:extLst>
              <a:ext uri="{FF2B5EF4-FFF2-40B4-BE49-F238E27FC236}">
                <a16:creationId xmlns:a16="http://schemas.microsoft.com/office/drawing/2014/main" id="{E33F842C-6993-7BE5-A017-6A8012ED3915}"/>
              </a:ext>
            </a:extLst>
          </p:cNvPr>
          <p:cNvPicPr>
            <a:picLocks noChangeAspect="1"/>
          </p:cNvPicPr>
          <p:nvPr/>
        </p:nvPicPr>
        <p:blipFill>
          <a:blip r:embed="rId5"/>
          <a:stretch>
            <a:fillRect/>
          </a:stretch>
        </p:blipFill>
        <p:spPr>
          <a:xfrm>
            <a:off x="3351830" y="380507"/>
            <a:ext cx="5383235" cy="1682642"/>
          </a:xfrm>
          <a:prstGeom prst="rect">
            <a:avLst/>
          </a:prstGeom>
        </p:spPr>
      </p:pic>
      <p:sp>
        <p:nvSpPr>
          <p:cNvPr id="5" name="文本框 7">
            <a:extLst>
              <a:ext uri="{FF2B5EF4-FFF2-40B4-BE49-F238E27FC236}">
                <a16:creationId xmlns:a16="http://schemas.microsoft.com/office/drawing/2014/main" id="{D8DFEDF7-E3D9-D78D-76F5-B1FB56D5471A}"/>
              </a:ext>
            </a:extLst>
          </p:cNvPr>
          <p:cNvSpPr txBox="1"/>
          <p:nvPr/>
        </p:nvSpPr>
        <p:spPr>
          <a:xfrm>
            <a:off x="293061" y="3329389"/>
            <a:ext cx="5992126" cy="1938992"/>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Bác kêu con đến bên bàn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Bác ngồi Bác viết, nhà sàn đơn sơ</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Con bồ câu trắng ngây thơ</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Nó đi tìm thóc quanh bồ công văn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Lát rồi, chim nhé, chim ăn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Bác Hồ còn bận khách văn đến nhà.</a:t>
            </a:r>
          </a:p>
        </p:txBody>
      </p:sp>
      <p:sp>
        <p:nvSpPr>
          <p:cNvPr id="6" name="文本框 7">
            <a:extLst>
              <a:ext uri="{FF2B5EF4-FFF2-40B4-BE49-F238E27FC236}">
                <a16:creationId xmlns:a16="http://schemas.microsoft.com/office/drawing/2014/main" id="{07E91017-7AEB-C1C4-D421-26AFE84E843C}"/>
              </a:ext>
            </a:extLst>
          </p:cNvPr>
          <p:cNvSpPr txBox="1"/>
          <p:nvPr/>
        </p:nvSpPr>
        <p:spPr>
          <a:xfrm>
            <a:off x="5653337" y="1689776"/>
            <a:ext cx="5992126" cy="1631216"/>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Bàn tay con nắm tay cha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Bàn tay Bác ấm vào da vào lòng.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Bác ngồi đó, lớn mênh mông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Trời xanh biển rộng ruộng đồng nước non....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(Tố Hữu)</a:t>
            </a:r>
          </a:p>
        </p:txBody>
      </p:sp>
      <p:pic>
        <p:nvPicPr>
          <p:cNvPr id="9" name="Picture 8">
            <a:extLst>
              <a:ext uri="{FF2B5EF4-FFF2-40B4-BE49-F238E27FC236}">
                <a16:creationId xmlns:a16="http://schemas.microsoft.com/office/drawing/2014/main" id="{31C25017-FB72-C8B5-FAF3-86F473095972}"/>
              </a:ext>
            </a:extLst>
          </p:cNvPr>
          <p:cNvPicPr>
            <a:picLocks noChangeAspect="1"/>
          </p:cNvPicPr>
          <p:nvPr/>
        </p:nvPicPr>
        <p:blipFill>
          <a:blip r:embed="rId6"/>
          <a:stretch>
            <a:fillRect/>
          </a:stretch>
        </p:blipFill>
        <p:spPr>
          <a:xfrm>
            <a:off x="7126014" y="3467087"/>
            <a:ext cx="3804087" cy="2912527"/>
          </a:xfrm>
          <a:prstGeom prst="rect">
            <a:avLst/>
          </a:prstGeom>
        </p:spPr>
      </p:pic>
      <p:sp>
        <p:nvSpPr>
          <p:cNvPr id="2" name="Rounded Rectangle 43">
            <a:extLst>
              <a:ext uri="{FF2B5EF4-FFF2-40B4-BE49-F238E27FC236}">
                <a16:creationId xmlns:a16="http://schemas.microsoft.com/office/drawing/2014/main" id="{AA03AB1F-234E-D0E5-1CA4-E24B1924F02F}"/>
              </a:ext>
            </a:extLst>
          </p:cNvPr>
          <p:cNvSpPr/>
          <p:nvPr/>
        </p:nvSpPr>
        <p:spPr>
          <a:xfrm>
            <a:off x="486446" y="528120"/>
            <a:ext cx="2470114" cy="605118"/>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CHIA KHỔ</a:t>
            </a:r>
          </a:p>
        </p:txBody>
      </p:sp>
      <p:sp>
        <p:nvSpPr>
          <p:cNvPr id="7" name="Oval 6">
            <a:extLst>
              <a:ext uri="{FF2B5EF4-FFF2-40B4-BE49-F238E27FC236}">
                <a16:creationId xmlns:a16="http://schemas.microsoft.com/office/drawing/2014/main" id="{EB4295DF-66E7-7B86-C7A2-A6B1D1B8CB69}"/>
              </a:ext>
            </a:extLst>
          </p:cNvPr>
          <p:cNvSpPr/>
          <p:nvPr/>
        </p:nvSpPr>
        <p:spPr>
          <a:xfrm>
            <a:off x="1097280" y="1625600"/>
            <a:ext cx="528320" cy="4978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1</a:t>
            </a:r>
          </a:p>
        </p:txBody>
      </p:sp>
      <p:sp>
        <p:nvSpPr>
          <p:cNvPr id="8" name="Oval 7">
            <a:extLst>
              <a:ext uri="{FF2B5EF4-FFF2-40B4-BE49-F238E27FC236}">
                <a16:creationId xmlns:a16="http://schemas.microsoft.com/office/drawing/2014/main" id="{1AD08997-CC82-6661-D620-1F9418F50EF3}"/>
              </a:ext>
            </a:extLst>
          </p:cNvPr>
          <p:cNvSpPr/>
          <p:nvPr/>
        </p:nvSpPr>
        <p:spPr>
          <a:xfrm>
            <a:off x="1259840" y="3200400"/>
            <a:ext cx="528320" cy="4978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2</a:t>
            </a:r>
          </a:p>
        </p:txBody>
      </p:sp>
      <p:sp>
        <p:nvSpPr>
          <p:cNvPr id="10" name="Oval 9">
            <a:extLst>
              <a:ext uri="{FF2B5EF4-FFF2-40B4-BE49-F238E27FC236}">
                <a16:creationId xmlns:a16="http://schemas.microsoft.com/office/drawing/2014/main" id="{2061477A-0A7A-2EC3-72F0-3AD196774AF2}"/>
              </a:ext>
            </a:extLst>
          </p:cNvPr>
          <p:cNvSpPr/>
          <p:nvPr/>
        </p:nvSpPr>
        <p:spPr>
          <a:xfrm>
            <a:off x="6705600" y="1524000"/>
            <a:ext cx="528320" cy="4978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3</a:t>
            </a:r>
          </a:p>
        </p:txBody>
      </p:sp>
    </p:spTree>
    <p:custDataLst>
      <p:tags r:id="rId1"/>
    </p:custDataLst>
    <p:extLst>
      <p:ext uri="{BB962C8B-B14F-4D97-AF65-F5344CB8AC3E}">
        <p14:creationId xmlns:p14="http://schemas.microsoft.com/office/powerpoint/2010/main" val="1711004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xmln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千图PPT彼岸天：ID 8661124库_组合 3">
            <a:extLst>
              <a:ext uri="{FF2B5EF4-FFF2-40B4-BE49-F238E27FC236}">
                <a16:creationId xmlns:a16="http://schemas.microsoft.com/office/drawing/2014/main" id="{CF74A4FE-6B55-4850-ACED-E2641103AB5C}"/>
              </a:ext>
            </a:extLst>
          </p:cNvPr>
          <p:cNvGrpSpPr/>
          <p:nvPr>
            <p:custDataLst>
              <p:tags r:id="rId2"/>
            </p:custDataLst>
          </p:nvPr>
        </p:nvGrpSpPr>
        <p:grpSpPr>
          <a:xfrm>
            <a:off x="1199207" y="1985570"/>
            <a:ext cx="3972233" cy="1462426"/>
            <a:chOff x="2887146" y="1232756"/>
            <a:chExt cx="2587369" cy="1462426"/>
          </a:xfrm>
        </p:grpSpPr>
        <p:sp>
          <p:nvSpPr>
            <p:cNvPr id="10" name="任意多边形 57">
              <a:extLst>
                <a:ext uri="{FF2B5EF4-FFF2-40B4-BE49-F238E27FC236}">
                  <a16:creationId xmlns:a16="http://schemas.microsoft.com/office/drawing/2014/main" id="{E82E69AD-692A-479B-AC0A-E8DAE9E8C61C}"/>
                </a:ext>
              </a:extLst>
            </p:cNvPr>
            <p:cNvSpPr/>
            <p:nvPr/>
          </p:nvSpPr>
          <p:spPr bwMode="auto">
            <a:xfrm>
              <a:off x="2887146" y="1232756"/>
              <a:ext cx="2587369" cy="1462426"/>
            </a:xfrm>
            <a:custGeom>
              <a:avLst/>
              <a:gdLst>
                <a:gd name="T0" fmla="*/ 1018 w 1421"/>
                <a:gd name="T1" fmla="*/ 0 h 805"/>
                <a:gd name="T2" fmla="*/ 1421 w 1421"/>
                <a:gd name="T3" fmla="*/ 403 h 805"/>
                <a:gd name="T4" fmla="*/ 1018 w 1421"/>
                <a:gd name="T5" fmla="*/ 805 h 805"/>
                <a:gd name="T6" fmla="*/ 772 w 1421"/>
                <a:gd name="T7" fmla="*/ 721 h 805"/>
                <a:gd name="T8" fmla="*/ 771 w 1421"/>
                <a:gd name="T9" fmla="*/ 721 h 805"/>
                <a:gd name="T10" fmla="*/ 269 w 1421"/>
                <a:gd name="T11" fmla="*/ 630 h 805"/>
                <a:gd name="T12" fmla="*/ 269 w 1421"/>
                <a:gd name="T13" fmla="*/ 630 h 805"/>
                <a:gd name="T14" fmla="*/ 231 w 1421"/>
                <a:gd name="T15" fmla="*/ 633 h 805"/>
                <a:gd name="T16" fmla="*/ 0 w 1421"/>
                <a:gd name="T17" fmla="*/ 403 h 805"/>
                <a:gd name="T18" fmla="*/ 231 w 1421"/>
                <a:gd name="T19" fmla="*/ 172 h 805"/>
                <a:gd name="T20" fmla="*/ 269 w 1421"/>
                <a:gd name="T21" fmla="*/ 175 h 805"/>
                <a:gd name="T22" fmla="*/ 269 w 1421"/>
                <a:gd name="T23" fmla="*/ 175 h 805"/>
                <a:gd name="T24" fmla="*/ 771 w 1421"/>
                <a:gd name="T25" fmla="*/ 84 h 805"/>
                <a:gd name="T26" fmla="*/ 771 w 1421"/>
                <a:gd name="T27" fmla="*/ 84 h 805"/>
                <a:gd name="T28" fmla="*/ 1018 w 1421"/>
                <a:gd name="T29" fmla="*/ 0 h 805"/>
                <a:gd name="T30" fmla="*/ 231 w 1421"/>
                <a:gd name="T31" fmla="*/ 215 h 805"/>
                <a:gd name="T32" fmla="*/ 43 w 1421"/>
                <a:gd name="T33" fmla="*/ 403 h 805"/>
                <a:gd name="T34" fmla="*/ 231 w 1421"/>
                <a:gd name="T35" fmla="*/ 591 h 805"/>
                <a:gd name="T36" fmla="*/ 419 w 1421"/>
                <a:gd name="T37" fmla="*/ 403 h 805"/>
                <a:gd name="T38" fmla="*/ 231 w 1421"/>
                <a:gd name="T39" fmla="*/ 21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1" h="805">
                  <a:moveTo>
                    <a:pt x="1018" y="0"/>
                  </a:moveTo>
                  <a:cubicBezTo>
                    <a:pt x="1241" y="0"/>
                    <a:pt x="1421" y="180"/>
                    <a:pt x="1421" y="403"/>
                  </a:cubicBezTo>
                  <a:cubicBezTo>
                    <a:pt x="1421" y="625"/>
                    <a:pt x="1241" y="805"/>
                    <a:pt x="1018" y="805"/>
                  </a:cubicBezTo>
                  <a:cubicBezTo>
                    <a:pt x="925" y="805"/>
                    <a:pt x="840" y="774"/>
                    <a:pt x="772" y="721"/>
                  </a:cubicBezTo>
                  <a:cubicBezTo>
                    <a:pt x="771" y="721"/>
                    <a:pt x="771" y="721"/>
                    <a:pt x="771" y="721"/>
                  </a:cubicBezTo>
                  <a:cubicBezTo>
                    <a:pt x="618" y="606"/>
                    <a:pt x="408" y="615"/>
                    <a:pt x="269" y="630"/>
                  </a:cubicBezTo>
                  <a:cubicBezTo>
                    <a:pt x="269" y="630"/>
                    <a:pt x="269" y="630"/>
                    <a:pt x="269" y="630"/>
                  </a:cubicBezTo>
                  <a:cubicBezTo>
                    <a:pt x="256" y="632"/>
                    <a:pt x="244" y="633"/>
                    <a:pt x="231" y="633"/>
                  </a:cubicBezTo>
                  <a:cubicBezTo>
                    <a:pt x="103" y="633"/>
                    <a:pt x="0" y="530"/>
                    <a:pt x="0" y="403"/>
                  </a:cubicBezTo>
                  <a:cubicBezTo>
                    <a:pt x="0" y="275"/>
                    <a:pt x="103" y="172"/>
                    <a:pt x="231" y="172"/>
                  </a:cubicBezTo>
                  <a:cubicBezTo>
                    <a:pt x="244" y="172"/>
                    <a:pt x="256" y="173"/>
                    <a:pt x="269" y="175"/>
                  </a:cubicBezTo>
                  <a:cubicBezTo>
                    <a:pt x="269" y="175"/>
                    <a:pt x="269" y="175"/>
                    <a:pt x="269" y="175"/>
                  </a:cubicBezTo>
                  <a:cubicBezTo>
                    <a:pt x="408" y="190"/>
                    <a:pt x="618" y="199"/>
                    <a:pt x="771" y="84"/>
                  </a:cubicBezTo>
                  <a:cubicBezTo>
                    <a:pt x="771" y="84"/>
                    <a:pt x="771" y="84"/>
                    <a:pt x="771" y="84"/>
                  </a:cubicBezTo>
                  <a:cubicBezTo>
                    <a:pt x="840" y="31"/>
                    <a:pt x="925" y="0"/>
                    <a:pt x="1018" y="0"/>
                  </a:cubicBezTo>
                  <a:close/>
                  <a:moveTo>
                    <a:pt x="231" y="215"/>
                  </a:moveTo>
                  <a:cubicBezTo>
                    <a:pt x="127" y="215"/>
                    <a:pt x="43" y="299"/>
                    <a:pt x="43" y="403"/>
                  </a:cubicBezTo>
                  <a:cubicBezTo>
                    <a:pt x="43" y="506"/>
                    <a:pt x="127" y="591"/>
                    <a:pt x="231" y="591"/>
                  </a:cubicBezTo>
                  <a:cubicBezTo>
                    <a:pt x="335" y="591"/>
                    <a:pt x="419" y="506"/>
                    <a:pt x="419" y="403"/>
                  </a:cubicBezTo>
                  <a:cubicBezTo>
                    <a:pt x="419" y="299"/>
                    <a:pt x="335" y="215"/>
                    <a:pt x="231" y="215"/>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 name="任意多边形 58">
              <a:extLst>
                <a:ext uri="{FF2B5EF4-FFF2-40B4-BE49-F238E27FC236}">
                  <a16:creationId xmlns:a16="http://schemas.microsoft.com/office/drawing/2014/main" id="{4D5A0ECC-C3F7-48B3-9FE7-E3340CBE0BD7}"/>
                </a:ext>
              </a:extLst>
            </p:cNvPr>
            <p:cNvSpPr/>
            <p:nvPr/>
          </p:nvSpPr>
          <p:spPr bwMode="auto">
            <a:xfrm>
              <a:off x="3776730" y="1801480"/>
              <a:ext cx="325646" cy="324978"/>
            </a:xfrm>
            <a:custGeom>
              <a:avLst/>
              <a:gdLst>
                <a:gd name="connsiteX0" fmla="*/ 300038 w 334963"/>
                <a:gd name="connsiteY0" fmla="*/ 268287 h 334277"/>
                <a:gd name="connsiteX1" fmla="*/ 238125 w 334963"/>
                <a:gd name="connsiteY1" fmla="*/ 319087 h 334277"/>
                <a:gd name="connsiteX2" fmla="*/ 259202 w 334963"/>
                <a:gd name="connsiteY2" fmla="*/ 284329 h 334277"/>
                <a:gd name="connsiteX3" fmla="*/ 300038 w 334963"/>
                <a:gd name="connsiteY3" fmla="*/ 268287 h 334277"/>
                <a:gd name="connsiteX4" fmla="*/ 34925 w 334963"/>
                <a:gd name="connsiteY4" fmla="*/ 268287 h 334277"/>
                <a:gd name="connsiteX5" fmla="*/ 75761 w 334963"/>
                <a:gd name="connsiteY5" fmla="*/ 284329 h 334277"/>
                <a:gd name="connsiteX6" fmla="*/ 96838 w 334963"/>
                <a:gd name="connsiteY6" fmla="*/ 319087 h 334277"/>
                <a:gd name="connsiteX7" fmla="*/ 34925 w 334963"/>
                <a:gd name="connsiteY7" fmla="*/ 268287 h 334277"/>
                <a:gd name="connsiteX8" fmla="*/ 131763 w 334963"/>
                <a:gd name="connsiteY8" fmla="*/ 236537 h 334277"/>
                <a:gd name="connsiteX9" fmla="*/ 203200 w 334963"/>
                <a:gd name="connsiteY9" fmla="*/ 236537 h 334277"/>
                <a:gd name="connsiteX10" fmla="*/ 242888 w 334963"/>
                <a:gd name="connsiteY10" fmla="*/ 279400 h 334277"/>
                <a:gd name="connsiteX11" fmla="*/ 212461 w 334963"/>
                <a:gd name="connsiteY11" fmla="*/ 327458 h 334277"/>
                <a:gd name="connsiteX12" fmla="*/ 122502 w 334963"/>
                <a:gd name="connsiteY12" fmla="*/ 327458 h 334277"/>
                <a:gd name="connsiteX13" fmla="*/ 92075 w 334963"/>
                <a:gd name="connsiteY13" fmla="*/ 278101 h 334277"/>
                <a:gd name="connsiteX14" fmla="*/ 131763 w 334963"/>
                <a:gd name="connsiteY14" fmla="*/ 236537 h 334277"/>
                <a:gd name="connsiteX15" fmla="*/ 292630 w 334963"/>
                <a:gd name="connsiteY15" fmla="*/ 128587 h 334277"/>
                <a:gd name="connsiteX16" fmla="*/ 334963 w 334963"/>
                <a:gd name="connsiteY16" fmla="*/ 176796 h 334277"/>
                <a:gd name="connsiteX17" fmla="*/ 321734 w 334963"/>
                <a:gd name="connsiteY17" fmla="*/ 232823 h 334277"/>
                <a:gd name="connsiteX18" fmla="*/ 316442 w 334963"/>
                <a:gd name="connsiteY18" fmla="*/ 243247 h 334277"/>
                <a:gd name="connsiteX19" fmla="*/ 255588 w 334963"/>
                <a:gd name="connsiteY19" fmla="*/ 266700 h 334277"/>
                <a:gd name="connsiteX20" fmla="*/ 215900 w 334963"/>
                <a:gd name="connsiteY20" fmla="*/ 225006 h 334277"/>
                <a:gd name="connsiteX21" fmla="*/ 238390 w 334963"/>
                <a:gd name="connsiteY21" fmla="*/ 159858 h 334277"/>
                <a:gd name="connsiteX22" fmla="*/ 292630 w 334963"/>
                <a:gd name="connsiteY22" fmla="*/ 128587 h 334277"/>
                <a:gd name="connsiteX23" fmla="*/ 42334 w 334963"/>
                <a:gd name="connsiteY23" fmla="*/ 128587 h 334277"/>
                <a:gd name="connsiteX24" fmla="*/ 96573 w 334963"/>
                <a:gd name="connsiteY24" fmla="*/ 159858 h 334277"/>
                <a:gd name="connsiteX25" fmla="*/ 119063 w 334963"/>
                <a:gd name="connsiteY25" fmla="*/ 225006 h 334277"/>
                <a:gd name="connsiteX26" fmla="*/ 78053 w 334963"/>
                <a:gd name="connsiteY26" fmla="*/ 266700 h 334277"/>
                <a:gd name="connsiteX27" fmla="*/ 18521 w 334963"/>
                <a:gd name="connsiteY27" fmla="*/ 243247 h 334277"/>
                <a:gd name="connsiteX28" fmla="*/ 11906 w 334963"/>
                <a:gd name="connsiteY28" fmla="*/ 228914 h 334277"/>
                <a:gd name="connsiteX29" fmla="*/ 0 w 334963"/>
                <a:gd name="connsiteY29" fmla="*/ 176796 h 334277"/>
                <a:gd name="connsiteX30" fmla="*/ 42334 w 334963"/>
                <a:gd name="connsiteY30" fmla="*/ 128587 h 334277"/>
                <a:gd name="connsiteX31" fmla="*/ 168275 w 334963"/>
                <a:gd name="connsiteY31" fmla="*/ 117475 h 334277"/>
                <a:gd name="connsiteX32" fmla="*/ 220663 w 334963"/>
                <a:gd name="connsiteY32" fmla="*/ 157163 h 334277"/>
                <a:gd name="connsiteX33" fmla="*/ 200026 w 334963"/>
                <a:gd name="connsiteY33" fmla="*/ 219075 h 334277"/>
                <a:gd name="connsiteX34" fmla="*/ 134938 w 334963"/>
                <a:gd name="connsiteY34" fmla="*/ 219075 h 334277"/>
                <a:gd name="connsiteX35" fmla="*/ 114300 w 334963"/>
                <a:gd name="connsiteY35" fmla="*/ 157163 h 334277"/>
                <a:gd name="connsiteX36" fmla="*/ 303212 w 334963"/>
                <a:gd name="connsiteY36" fmla="*/ 69850 h 334277"/>
                <a:gd name="connsiteX37" fmla="*/ 322884 w 334963"/>
                <a:gd name="connsiteY37" fmla="*/ 104246 h 334277"/>
                <a:gd name="connsiteX38" fmla="*/ 333375 w 334963"/>
                <a:gd name="connsiteY38" fmla="*/ 149225 h 334277"/>
                <a:gd name="connsiteX39" fmla="*/ 303212 w 334963"/>
                <a:gd name="connsiteY39" fmla="*/ 112183 h 334277"/>
                <a:gd name="connsiteX40" fmla="*/ 303212 w 334963"/>
                <a:gd name="connsiteY40" fmla="*/ 69850 h 334277"/>
                <a:gd name="connsiteX41" fmla="*/ 31750 w 334963"/>
                <a:gd name="connsiteY41" fmla="*/ 69850 h 334277"/>
                <a:gd name="connsiteX42" fmla="*/ 31750 w 334963"/>
                <a:gd name="connsiteY42" fmla="*/ 112183 h 334277"/>
                <a:gd name="connsiteX43" fmla="*/ 1587 w 334963"/>
                <a:gd name="connsiteY43" fmla="*/ 149225 h 334277"/>
                <a:gd name="connsiteX44" fmla="*/ 13390 w 334963"/>
                <a:gd name="connsiteY44" fmla="*/ 101600 h 334277"/>
                <a:gd name="connsiteX45" fmla="*/ 31750 w 334963"/>
                <a:gd name="connsiteY45" fmla="*/ 69850 h 334277"/>
                <a:gd name="connsiteX46" fmla="*/ 234280 w 334963"/>
                <a:gd name="connsiteY46" fmla="*/ 12700 h 334277"/>
                <a:gd name="connsiteX47" fmla="*/ 285750 w 334963"/>
                <a:gd name="connsiteY47" fmla="*/ 48565 h 334277"/>
                <a:gd name="connsiteX48" fmla="*/ 285750 w 334963"/>
                <a:gd name="connsiteY48" fmla="*/ 110995 h 334277"/>
                <a:gd name="connsiteX49" fmla="*/ 230321 w 334963"/>
                <a:gd name="connsiteY49" fmla="*/ 142875 h 334277"/>
                <a:gd name="connsiteX50" fmla="*/ 176212 w 334963"/>
                <a:gd name="connsiteY50" fmla="*/ 103026 h 334277"/>
                <a:gd name="connsiteX51" fmla="*/ 176212 w 334963"/>
                <a:gd name="connsiteY51" fmla="*/ 35281 h 334277"/>
                <a:gd name="connsiteX52" fmla="*/ 100682 w 334963"/>
                <a:gd name="connsiteY52" fmla="*/ 12700 h 334277"/>
                <a:gd name="connsiteX53" fmla="*/ 158750 w 334963"/>
                <a:gd name="connsiteY53" fmla="*/ 35281 h 334277"/>
                <a:gd name="connsiteX54" fmla="*/ 158750 w 334963"/>
                <a:gd name="connsiteY54" fmla="*/ 103026 h 334277"/>
                <a:gd name="connsiteX55" fmla="*/ 103321 w 334963"/>
                <a:gd name="connsiteY55" fmla="*/ 142875 h 334277"/>
                <a:gd name="connsiteX56" fmla="*/ 49212 w 334963"/>
                <a:gd name="connsiteY56" fmla="*/ 110995 h 334277"/>
                <a:gd name="connsiteX57" fmla="*/ 49212 w 334963"/>
                <a:gd name="connsiteY57" fmla="*/ 48565 h 334277"/>
                <a:gd name="connsiteX58" fmla="*/ 100682 w 334963"/>
                <a:gd name="connsiteY58" fmla="*/ 12700 h 334277"/>
                <a:gd name="connsiteX59" fmla="*/ 167482 w 334963"/>
                <a:gd name="connsiteY59" fmla="*/ 0 h 334277"/>
                <a:gd name="connsiteX60" fmla="*/ 207963 w 334963"/>
                <a:gd name="connsiteY60" fmla="*/ 5159 h 334277"/>
                <a:gd name="connsiteX61" fmla="*/ 167482 w 334963"/>
                <a:gd name="connsiteY61" fmla="*/ 20638 h 334277"/>
                <a:gd name="connsiteX62" fmla="*/ 127000 w 334963"/>
                <a:gd name="connsiteY62" fmla="*/ 5159 h 334277"/>
                <a:gd name="connsiteX63" fmla="*/ 167482 w 334963"/>
                <a:gd name="connsiteY63" fmla="*/ 0 h 3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4963" h="334277">
                  <a:moveTo>
                    <a:pt x="300038" y="268287"/>
                  </a:moveTo>
                  <a:cubicBezTo>
                    <a:pt x="282913" y="289677"/>
                    <a:pt x="263154" y="307055"/>
                    <a:pt x="238125" y="319087"/>
                  </a:cubicBezTo>
                  <a:cubicBezTo>
                    <a:pt x="238125" y="319087"/>
                    <a:pt x="238125" y="319087"/>
                    <a:pt x="259202" y="284329"/>
                  </a:cubicBezTo>
                  <a:cubicBezTo>
                    <a:pt x="259202" y="284329"/>
                    <a:pt x="259202" y="284329"/>
                    <a:pt x="300038" y="268287"/>
                  </a:cubicBezTo>
                  <a:close/>
                  <a:moveTo>
                    <a:pt x="34925" y="268287"/>
                  </a:moveTo>
                  <a:cubicBezTo>
                    <a:pt x="34925" y="268287"/>
                    <a:pt x="34925" y="268287"/>
                    <a:pt x="75761" y="284329"/>
                  </a:cubicBezTo>
                  <a:cubicBezTo>
                    <a:pt x="75761" y="284329"/>
                    <a:pt x="75761" y="284329"/>
                    <a:pt x="96838" y="319087"/>
                  </a:cubicBezTo>
                  <a:cubicBezTo>
                    <a:pt x="71809" y="307055"/>
                    <a:pt x="50733" y="289677"/>
                    <a:pt x="34925" y="268287"/>
                  </a:cubicBezTo>
                  <a:close/>
                  <a:moveTo>
                    <a:pt x="131763" y="236537"/>
                  </a:moveTo>
                  <a:cubicBezTo>
                    <a:pt x="131763" y="236537"/>
                    <a:pt x="131763" y="236537"/>
                    <a:pt x="203200" y="236537"/>
                  </a:cubicBezTo>
                  <a:cubicBezTo>
                    <a:pt x="203200" y="236537"/>
                    <a:pt x="203200" y="236537"/>
                    <a:pt x="242888" y="279400"/>
                  </a:cubicBezTo>
                  <a:cubicBezTo>
                    <a:pt x="242888" y="279400"/>
                    <a:pt x="242888" y="279400"/>
                    <a:pt x="212461" y="327458"/>
                  </a:cubicBezTo>
                  <a:cubicBezTo>
                    <a:pt x="182034" y="336550"/>
                    <a:pt x="151607" y="336550"/>
                    <a:pt x="122502" y="327458"/>
                  </a:cubicBezTo>
                  <a:cubicBezTo>
                    <a:pt x="122502" y="327458"/>
                    <a:pt x="122502" y="327458"/>
                    <a:pt x="92075" y="278101"/>
                  </a:cubicBezTo>
                  <a:cubicBezTo>
                    <a:pt x="92075" y="278101"/>
                    <a:pt x="92075" y="278101"/>
                    <a:pt x="131763" y="236537"/>
                  </a:cubicBezTo>
                  <a:close/>
                  <a:moveTo>
                    <a:pt x="292630" y="128587"/>
                  </a:moveTo>
                  <a:lnTo>
                    <a:pt x="334963" y="176796"/>
                  </a:lnTo>
                  <a:cubicBezTo>
                    <a:pt x="333640" y="196341"/>
                    <a:pt x="329671" y="214582"/>
                    <a:pt x="321734" y="232823"/>
                  </a:cubicBezTo>
                  <a:cubicBezTo>
                    <a:pt x="319088" y="236732"/>
                    <a:pt x="317765" y="240641"/>
                    <a:pt x="316442" y="243247"/>
                  </a:cubicBezTo>
                  <a:cubicBezTo>
                    <a:pt x="316442" y="243247"/>
                    <a:pt x="316442" y="243247"/>
                    <a:pt x="255588" y="266700"/>
                  </a:cubicBezTo>
                  <a:cubicBezTo>
                    <a:pt x="255588" y="266700"/>
                    <a:pt x="255588" y="266700"/>
                    <a:pt x="215900" y="225006"/>
                  </a:cubicBezTo>
                  <a:cubicBezTo>
                    <a:pt x="215900" y="225006"/>
                    <a:pt x="215900" y="225006"/>
                    <a:pt x="238390" y="159858"/>
                  </a:cubicBezTo>
                  <a:cubicBezTo>
                    <a:pt x="238390" y="159858"/>
                    <a:pt x="238390" y="159858"/>
                    <a:pt x="292630" y="128587"/>
                  </a:cubicBezTo>
                  <a:close/>
                  <a:moveTo>
                    <a:pt x="42334" y="128587"/>
                  </a:moveTo>
                  <a:cubicBezTo>
                    <a:pt x="42334" y="128587"/>
                    <a:pt x="42334" y="128587"/>
                    <a:pt x="96573" y="159858"/>
                  </a:cubicBezTo>
                  <a:cubicBezTo>
                    <a:pt x="96573" y="159858"/>
                    <a:pt x="96573" y="159858"/>
                    <a:pt x="119063" y="225006"/>
                  </a:cubicBezTo>
                  <a:lnTo>
                    <a:pt x="78053" y="266700"/>
                  </a:lnTo>
                  <a:cubicBezTo>
                    <a:pt x="78053" y="266700"/>
                    <a:pt x="78053" y="266700"/>
                    <a:pt x="18521" y="243247"/>
                  </a:cubicBezTo>
                  <a:cubicBezTo>
                    <a:pt x="15875" y="239338"/>
                    <a:pt x="14552" y="234126"/>
                    <a:pt x="11906" y="228914"/>
                  </a:cubicBezTo>
                  <a:cubicBezTo>
                    <a:pt x="5292" y="213279"/>
                    <a:pt x="1323" y="195038"/>
                    <a:pt x="0" y="176796"/>
                  </a:cubicBezTo>
                  <a:cubicBezTo>
                    <a:pt x="0" y="176796"/>
                    <a:pt x="0" y="176796"/>
                    <a:pt x="42334" y="128587"/>
                  </a:cubicBezTo>
                  <a:close/>
                  <a:moveTo>
                    <a:pt x="168275" y="117475"/>
                  </a:moveTo>
                  <a:lnTo>
                    <a:pt x="220663" y="157163"/>
                  </a:lnTo>
                  <a:lnTo>
                    <a:pt x="200026" y="219075"/>
                  </a:lnTo>
                  <a:lnTo>
                    <a:pt x="134938" y="219075"/>
                  </a:lnTo>
                  <a:lnTo>
                    <a:pt x="114300" y="157163"/>
                  </a:lnTo>
                  <a:close/>
                  <a:moveTo>
                    <a:pt x="303212" y="69850"/>
                  </a:moveTo>
                  <a:cubicBezTo>
                    <a:pt x="311081" y="80433"/>
                    <a:pt x="317638" y="92340"/>
                    <a:pt x="322884" y="104246"/>
                  </a:cubicBezTo>
                  <a:cubicBezTo>
                    <a:pt x="328129" y="118798"/>
                    <a:pt x="332064" y="133350"/>
                    <a:pt x="333375" y="149225"/>
                  </a:cubicBezTo>
                  <a:cubicBezTo>
                    <a:pt x="333375" y="149225"/>
                    <a:pt x="333375" y="149225"/>
                    <a:pt x="303212" y="112183"/>
                  </a:cubicBezTo>
                  <a:cubicBezTo>
                    <a:pt x="303212" y="112183"/>
                    <a:pt x="303212" y="112183"/>
                    <a:pt x="303212" y="69850"/>
                  </a:cubicBezTo>
                  <a:close/>
                  <a:moveTo>
                    <a:pt x="31750" y="69850"/>
                  </a:moveTo>
                  <a:cubicBezTo>
                    <a:pt x="31750" y="69850"/>
                    <a:pt x="31750" y="69850"/>
                    <a:pt x="31750" y="112183"/>
                  </a:cubicBezTo>
                  <a:cubicBezTo>
                    <a:pt x="31750" y="112183"/>
                    <a:pt x="31750" y="112183"/>
                    <a:pt x="1587" y="149225"/>
                  </a:cubicBezTo>
                  <a:cubicBezTo>
                    <a:pt x="2899" y="133350"/>
                    <a:pt x="6833" y="117475"/>
                    <a:pt x="13390" y="101600"/>
                  </a:cubicBezTo>
                  <a:cubicBezTo>
                    <a:pt x="18636" y="91017"/>
                    <a:pt x="23882" y="79110"/>
                    <a:pt x="31750" y="69850"/>
                  </a:cubicBezTo>
                  <a:close/>
                  <a:moveTo>
                    <a:pt x="234280" y="12700"/>
                  </a:moveTo>
                  <a:cubicBezTo>
                    <a:pt x="252757" y="21998"/>
                    <a:pt x="271233" y="33953"/>
                    <a:pt x="285750" y="48565"/>
                  </a:cubicBezTo>
                  <a:cubicBezTo>
                    <a:pt x="285750" y="48565"/>
                    <a:pt x="285750" y="48565"/>
                    <a:pt x="285750" y="110995"/>
                  </a:cubicBezTo>
                  <a:cubicBezTo>
                    <a:pt x="285750" y="110995"/>
                    <a:pt x="285750" y="110995"/>
                    <a:pt x="230321" y="142875"/>
                  </a:cubicBezTo>
                  <a:cubicBezTo>
                    <a:pt x="230321" y="142875"/>
                    <a:pt x="230321" y="142875"/>
                    <a:pt x="176212" y="103026"/>
                  </a:cubicBezTo>
                  <a:cubicBezTo>
                    <a:pt x="176212" y="103026"/>
                    <a:pt x="176212" y="103026"/>
                    <a:pt x="176212" y="35281"/>
                  </a:cubicBezTo>
                  <a:close/>
                  <a:moveTo>
                    <a:pt x="100682" y="12700"/>
                  </a:moveTo>
                  <a:cubicBezTo>
                    <a:pt x="100682" y="12700"/>
                    <a:pt x="100682" y="12700"/>
                    <a:pt x="158750" y="35281"/>
                  </a:cubicBezTo>
                  <a:cubicBezTo>
                    <a:pt x="158750" y="35281"/>
                    <a:pt x="158750" y="35281"/>
                    <a:pt x="158750" y="103026"/>
                  </a:cubicBezTo>
                  <a:cubicBezTo>
                    <a:pt x="158750" y="103026"/>
                    <a:pt x="158750" y="103026"/>
                    <a:pt x="103321" y="142875"/>
                  </a:cubicBezTo>
                  <a:lnTo>
                    <a:pt x="49212" y="110995"/>
                  </a:lnTo>
                  <a:cubicBezTo>
                    <a:pt x="49212" y="110995"/>
                    <a:pt x="49212" y="110995"/>
                    <a:pt x="49212" y="48565"/>
                  </a:cubicBezTo>
                  <a:cubicBezTo>
                    <a:pt x="63729" y="33953"/>
                    <a:pt x="80886" y="21998"/>
                    <a:pt x="100682" y="12700"/>
                  </a:cubicBezTo>
                  <a:close/>
                  <a:moveTo>
                    <a:pt x="167482" y="0"/>
                  </a:moveTo>
                  <a:cubicBezTo>
                    <a:pt x="180540" y="0"/>
                    <a:pt x="194905" y="1290"/>
                    <a:pt x="207963" y="5159"/>
                  </a:cubicBezTo>
                  <a:cubicBezTo>
                    <a:pt x="207963" y="5159"/>
                    <a:pt x="207963" y="5159"/>
                    <a:pt x="167482" y="20638"/>
                  </a:cubicBezTo>
                  <a:cubicBezTo>
                    <a:pt x="167482" y="20638"/>
                    <a:pt x="167482" y="20638"/>
                    <a:pt x="127000" y="5159"/>
                  </a:cubicBezTo>
                  <a:cubicBezTo>
                    <a:pt x="140059" y="1290"/>
                    <a:pt x="153117" y="0"/>
                    <a:pt x="167482" y="0"/>
                  </a:cubicBezTo>
                  <a:close/>
                </a:path>
              </a:pathLst>
            </a:custGeom>
            <a:solidFill>
              <a:schemeClr val="bg1"/>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任意多边形 59">
              <a:extLst>
                <a:ext uri="{FF2B5EF4-FFF2-40B4-BE49-F238E27FC236}">
                  <a16:creationId xmlns:a16="http://schemas.microsoft.com/office/drawing/2014/main" id="{D365A2FB-AC8A-4F96-BCDB-CD46DC65D016}"/>
                </a:ext>
              </a:extLst>
            </p:cNvPr>
            <p:cNvSpPr/>
            <p:nvPr/>
          </p:nvSpPr>
          <p:spPr bwMode="auto">
            <a:xfrm>
              <a:off x="3046657" y="1709369"/>
              <a:ext cx="510358" cy="509200"/>
            </a:xfrm>
            <a:custGeom>
              <a:avLst/>
              <a:gdLst>
                <a:gd name="connsiteX0" fmla="*/ 388572 w 777144"/>
                <a:gd name="connsiteY0" fmla="*/ 0 h 775382"/>
                <a:gd name="connsiteX1" fmla="*/ 777144 w 777144"/>
                <a:gd name="connsiteY1" fmla="*/ 387691 h 775382"/>
                <a:gd name="connsiteX2" fmla="*/ 388572 w 777144"/>
                <a:gd name="connsiteY2" fmla="*/ 775382 h 775382"/>
                <a:gd name="connsiteX3" fmla="*/ 0 w 777144"/>
                <a:gd name="connsiteY3" fmla="*/ 387691 h 775382"/>
                <a:gd name="connsiteX4" fmla="*/ 388572 w 777144"/>
                <a:gd name="connsiteY4" fmla="*/ 0 h 77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144" h="775382">
                  <a:moveTo>
                    <a:pt x="388572" y="0"/>
                  </a:moveTo>
                  <a:cubicBezTo>
                    <a:pt x="603527" y="0"/>
                    <a:pt x="777144" y="173224"/>
                    <a:pt x="777144" y="387691"/>
                  </a:cubicBezTo>
                  <a:cubicBezTo>
                    <a:pt x="777144" y="600096"/>
                    <a:pt x="603527" y="775382"/>
                    <a:pt x="388572" y="775382"/>
                  </a:cubicBezTo>
                  <a:cubicBezTo>
                    <a:pt x="173617" y="775382"/>
                    <a:pt x="0" y="600096"/>
                    <a:pt x="0" y="387691"/>
                  </a:cubicBezTo>
                  <a:cubicBezTo>
                    <a:pt x="0" y="173224"/>
                    <a:pt x="173617" y="0"/>
                    <a:pt x="388572" y="0"/>
                  </a:cubicBezTo>
                  <a:close/>
                </a:path>
              </a:pathLst>
            </a:custGeom>
            <a:solidFill>
              <a:schemeClr val="bg1"/>
            </a:solidFill>
            <a:ln w="19050">
              <a:noFill/>
              <a:round/>
            </a:ln>
          </p:spPr>
          <p:txBody>
            <a:bodyPr vert="horz" wrap="none" lIns="91440" tIns="45720" rIns="91440" bIns="45720" anchor="ctr" anchorCtr="1" compatLnSpc="1">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5B9BD5"/>
                  </a:solidFill>
                  <a:effectLst/>
                  <a:uLnTx/>
                  <a:uFillTx/>
                  <a:latin typeface="Cambria" panose="02040503050406030204" pitchFamily="18" charset="0"/>
                  <a:ea typeface="Cambria" panose="02040503050406030204" pitchFamily="18" charset="0"/>
                </a:rPr>
                <a:t>01</a:t>
              </a:r>
            </a:p>
          </p:txBody>
        </p:sp>
        <p:sp>
          <p:nvSpPr>
            <p:cNvPr id="14" name="矩形 41">
              <a:extLst>
                <a:ext uri="{FF2B5EF4-FFF2-40B4-BE49-F238E27FC236}">
                  <a16:creationId xmlns:a16="http://schemas.microsoft.com/office/drawing/2014/main" id="{90E72AED-86F6-471B-BF29-E7E00A370409}"/>
                </a:ext>
              </a:extLst>
            </p:cNvPr>
            <p:cNvSpPr/>
            <p:nvPr/>
          </p:nvSpPr>
          <p:spPr bwMode="auto">
            <a:xfrm>
              <a:off x="4487503" y="1814362"/>
              <a:ext cx="588553" cy="272806"/>
            </a:xfrm>
            <a:prstGeom prst="rect">
              <a:avLst/>
            </a:prstGeom>
            <a:solidFill>
              <a:schemeClr val="accent1"/>
            </a:solidFill>
            <a:ln w="19050">
              <a:noFill/>
              <a:round/>
            </a:ln>
          </p:spPr>
          <p:txBody>
            <a:bodyPr vert="horz" wrap="none" lIns="0" tIns="0" rIns="0" bIns="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dirty="0" err="1">
                  <a:solidFill>
                    <a:prstClr val="white"/>
                  </a:solidFill>
                  <a:latin typeface="Cambria" panose="02040503050406030204" pitchFamily="18" charset="0"/>
                  <a:ea typeface="Cambria" panose="02040503050406030204" pitchFamily="18" charset="0"/>
                </a:rPr>
                <a:t>nương</a:t>
              </a:r>
              <a:r>
                <a:rPr lang="en-US" altLang="zh-CN" sz="3600" dirty="0">
                  <a:solidFill>
                    <a:prstClr val="white"/>
                  </a:solidFill>
                  <a:latin typeface="Cambria" panose="02040503050406030204" pitchFamily="18" charset="0"/>
                  <a:ea typeface="Cambria" panose="02040503050406030204" pitchFamily="18" charset="0"/>
                </a:rPr>
                <a:t> </a:t>
              </a:r>
              <a:r>
                <a:rPr lang="en-US" altLang="zh-CN" sz="3600" dirty="0" err="1">
                  <a:solidFill>
                    <a:prstClr val="white"/>
                  </a:solidFill>
                  <a:latin typeface="Cambria" panose="02040503050406030204" pitchFamily="18" charset="0"/>
                  <a:ea typeface="Cambria" panose="02040503050406030204" pitchFamily="18" charset="0"/>
                </a:rPr>
                <a:t>ngô</a:t>
              </a:r>
              <a:endParaRPr kumimoji="0" lang="zh-CN" altLang="en-US" sz="3600" b="0" i="0" u="none" strike="noStrike" kern="120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endParaRPr>
            </a:p>
          </p:txBody>
        </p:sp>
      </p:grpSp>
      <p:grpSp>
        <p:nvGrpSpPr>
          <p:cNvPr id="15" name="千图PPT彼岸天：ID 8661124库_组合 4">
            <a:extLst>
              <a:ext uri="{FF2B5EF4-FFF2-40B4-BE49-F238E27FC236}">
                <a16:creationId xmlns:a16="http://schemas.microsoft.com/office/drawing/2014/main" id="{ACF27ECD-23E2-43A1-ACCC-1F6BD7FD6B5B}"/>
              </a:ext>
            </a:extLst>
          </p:cNvPr>
          <p:cNvGrpSpPr/>
          <p:nvPr>
            <p:custDataLst>
              <p:tags r:id="rId3"/>
            </p:custDataLst>
          </p:nvPr>
        </p:nvGrpSpPr>
        <p:grpSpPr>
          <a:xfrm>
            <a:off x="4693920" y="4001597"/>
            <a:ext cx="3235505" cy="1464285"/>
            <a:chOff x="3039684" y="2670792"/>
            <a:chExt cx="2587369" cy="1464285"/>
          </a:xfrm>
        </p:grpSpPr>
        <p:sp>
          <p:nvSpPr>
            <p:cNvPr id="16" name="任意多边形 51">
              <a:extLst>
                <a:ext uri="{FF2B5EF4-FFF2-40B4-BE49-F238E27FC236}">
                  <a16:creationId xmlns:a16="http://schemas.microsoft.com/office/drawing/2014/main" id="{982D81E0-75F6-4A59-BA09-6574F1FC52DC}"/>
                </a:ext>
              </a:extLst>
            </p:cNvPr>
            <p:cNvSpPr/>
            <p:nvPr/>
          </p:nvSpPr>
          <p:spPr bwMode="auto">
            <a:xfrm>
              <a:off x="3039684" y="2670792"/>
              <a:ext cx="2587369" cy="1464285"/>
            </a:xfrm>
            <a:custGeom>
              <a:avLst/>
              <a:gdLst>
                <a:gd name="T0" fmla="*/ 403 w 1421"/>
                <a:gd name="T1" fmla="*/ 0 h 806"/>
                <a:gd name="T2" fmla="*/ 0 w 1421"/>
                <a:gd name="T3" fmla="*/ 403 h 806"/>
                <a:gd name="T4" fmla="*/ 403 w 1421"/>
                <a:gd name="T5" fmla="*/ 806 h 806"/>
                <a:gd name="T6" fmla="*/ 650 w 1421"/>
                <a:gd name="T7" fmla="*/ 722 h 806"/>
                <a:gd name="T8" fmla="*/ 650 w 1421"/>
                <a:gd name="T9" fmla="*/ 722 h 806"/>
                <a:gd name="T10" fmla="*/ 1153 w 1421"/>
                <a:gd name="T11" fmla="*/ 631 h 806"/>
                <a:gd name="T12" fmla="*/ 1153 w 1421"/>
                <a:gd name="T13" fmla="*/ 631 h 806"/>
                <a:gd name="T14" fmla="*/ 1191 w 1421"/>
                <a:gd name="T15" fmla="*/ 634 h 806"/>
                <a:gd name="T16" fmla="*/ 1421 w 1421"/>
                <a:gd name="T17" fmla="*/ 403 h 806"/>
                <a:gd name="T18" fmla="*/ 1191 w 1421"/>
                <a:gd name="T19" fmla="*/ 173 h 806"/>
                <a:gd name="T20" fmla="*/ 1153 w 1421"/>
                <a:gd name="T21" fmla="*/ 176 h 806"/>
                <a:gd name="T22" fmla="*/ 1153 w 1421"/>
                <a:gd name="T23" fmla="*/ 176 h 806"/>
                <a:gd name="T24" fmla="*/ 650 w 1421"/>
                <a:gd name="T25" fmla="*/ 84 h 806"/>
                <a:gd name="T26" fmla="*/ 650 w 1421"/>
                <a:gd name="T27" fmla="*/ 84 h 806"/>
                <a:gd name="T28" fmla="*/ 403 w 1421"/>
                <a:gd name="T29" fmla="*/ 0 h 806"/>
                <a:gd name="T30" fmla="*/ 1191 w 1421"/>
                <a:gd name="T31" fmla="*/ 215 h 806"/>
                <a:gd name="T32" fmla="*/ 1379 w 1421"/>
                <a:gd name="T33" fmla="*/ 403 h 806"/>
                <a:gd name="T34" fmla="*/ 1191 w 1421"/>
                <a:gd name="T35" fmla="*/ 591 h 806"/>
                <a:gd name="T36" fmla="*/ 1003 w 1421"/>
                <a:gd name="T37" fmla="*/ 403 h 806"/>
                <a:gd name="T38" fmla="*/ 1191 w 1421"/>
                <a:gd name="T39" fmla="*/ 215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1" h="806">
                  <a:moveTo>
                    <a:pt x="403" y="0"/>
                  </a:moveTo>
                  <a:cubicBezTo>
                    <a:pt x="181" y="0"/>
                    <a:pt x="0" y="181"/>
                    <a:pt x="0" y="403"/>
                  </a:cubicBezTo>
                  <a:cubicBezTo>
                    <a:pt x="0" y="626"/>
                    <a:pt x="181" y="806"/>
                    <a:pt x="403" y="806"/>
                  </a:cubicBezTo>
                  <a:cubicBezTo>
                    <a:pt x="496" y="806"/>
                    <a:pt x="582" y="775"/>
                    <a:pt x="650" y="722"/>
                  </a:cubicBezTo>
                  <a:cubicBezTo>
                    <a:pt x="650" y="722"/>
                    <a:pt x="650" y="722"/>
                    <a:pt x="650" y="722"/>
                  </a:cubicBezTo>
                  <a:cubicBezTo>
                    <a:pt x="803" y="607"/>
                    <a:pt x="1013" y="615"/>
                    <a:pt x="1153" y="631"/>
                  </a:cubicBezTo>
                  <a:cubicBezTo>
                    <a:pt x="1153" y="631"/>
                    <a:pt x="1153" y="631"/>
                    <a:pt x="1153" y="631"/>
                  </a:cubicBezTo>
                  <a:cubicBezTo>
                    <a:pt x="1165" y="633"/>
                    <a:pt x="1178" y="634"/>
                    <a:pt x="1191" y="634"/>
                  </a:cubicBezTo>
                  <a:cubicBezTo>
                    <a:pt x="1318" y="634"/>
                    <a:pt x="1421" y="530"/>
                    <a:pt x="1421" y="403"/>
                  </a:cubicBezTo>
                  <a:cubicBezTo>
                    <a:pt x="1421" y="276"/>
                    <a:pt x="1318" y="173"/>
                    <a:pt x="1191" y="173"/>
                  </a:cubicBezTo>
                  <a:cubicBezTo>
                    <a:pt x="1178" y="173"/>
                    <a:pt x="1165" y="174"/>
                    <a:pt x="1153" y="176"/>
                  </a:cubicBezTo>
                  <a:cubicBezTo>
                    <a:pt x="1153" y="176"/>
                    <a:pt x="1153" y="176"/>
                    <a:pt x="1153" y="176"/>
                  </a:cubicBezTo>
                  <a:cubicBezTo>
                    <a:pt x="1013" y="191"/>
                    <a:pt x="803" y="200"/>
                    <a:pt x="650" y="84"/>
                  </a:cubicBezTo>
                  <a:cubicBezTo>
                    <a:pt x="650" y="84"/>
                    <a:pt x="650" y="84"/>
                    <a:pt x="650" y="84"/>
                  </a:cubicBezTo>
                  <a:cubicBezTo>
                    <a:pt x="582" y="32"/>
                    <a:pt x="496" y="0"/>
                    <a:pt x="403" y="0"/>
                  </a:cubicBezTo>
                  <a:close/>
                  <a:moveTo>
                    <a:pt x="1191" y="215"/>
                  </a:moveTo>
                  <a:cubicBezTo>
                    <a:pt x="1294" y="215"/>
                    <a:pt x="1379" y="299"/>
                    <a:pt x="1379" y="403"/>
                  </a:cubicBezTo>
                  <a:cubicBezTo>
                    <a:pt x="1379" y="507"/>
                    <a:pt x="1294" y="591"/>
                    <a:pt x="1191" y="591"/>
                  </a:cubicBezTo>
                  <a:cubicBezTo>
                    <a:pt x="1087" y="591"/>
                    <a:pt x="1003" y="507"/>
                    <a:pt x="1003" y="403"/>
                  </a:cubicBezTo>
                  <a:cubicBezTo>
                    <a:pt x="1003" y="299"/>
                    <a:pt x="1087" y="215"/>
                    <a:pt x="1191" y="215"/>
                  </a:cubicBezTo>
                  <a:close/>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 name="任意多边形 52">
              <a:extLst>
                <a:ext uri="{FF2B5EF4-FFF2-40B4-BE49-F238E27FC236}">
                  <a16:creationId xmlns:a16="http://schemas.microsoft.com/office/drawing/2014/main" id="{8EA02304-DC47-410B-BC05-DDB88E39E538}"/>
                </a:ext>
              </a:extLst>
            </p:cNvPr>
            <p:cNvSpPr/>
            <p:nvPr/>
          </p:nvSpPr>
          <p:spPr bwMode="auto">
            <a:xfrm>
              <a:off x="4508402" y="3240435"/>
              <a:ext cx="325646" cy="324995"/>
            </a:xfrm>
            <a:custGeom>
              <a:avLst/>
              <a:gdLst>
                <a:gd name="connsiteX0" fmla="*/ 274398 w 327028"/>
                <a:gd name="connsiteY0" fmla="*/ 150163 h 326376"/>
                <a:gd name="connsiteX1" fmla="*/ 150043 w 327028"/>
                <a:gd name="connsiteY1" fmla="*/ 315809 h 326376"/>
                <a:gd name="connsiteX2" fmla="*/ 240002 w 327028"/>
                <a:gd name="connsiteY2" fmla="*/ 296089 h 326376"/>
                <a:gd name="connsiteX3" fmla="*/ 316731 w 327028"/>
                <a:gd name="connsiteY3" fmla="*/ 168568 h 326376"/>
                <a:gd name="connsiteX4" fmla="*/ 274398 w 327028"/>
                <a:gd name="connsiteY4" fmla="*/ 150163 h 326376"/>
                <a:gd name="connsiteX5" fmla="*/ 264344 w 327028"/>
                <a:gd name="connsiteY5" fmla="*/ 147501 h 326376"/>
                <a:gd name="connsiteX6" fmla="*/ 167996 w 327028"/>
                <a:gd name="connsiteY6" fmla="*/ 168603 h 326376"/>
                <a:gd name="connsiteX7" fmla="*/ 55809 w 327028"/>
                <a:gd name="connsiteY7" fmla="*/ 251690 h 326376"/>
                <a:gd name="connsiteX8" fmla="*/ 37331 w 327028"/>
                <a:gd name="connsiteY8" fmla="*/ 250371 h 326376"/>
                <a:gd name="connsiteX9" fmla="*/ 128400 w 327028"/>
                <a:gd name="connsiteY9" fmla="*/ 313676 h 326376"/>
                <a:gd name="connsiteX10" fmla="*/ 129720 w 327028"/>
                <a:gd name="connsiteY10" fmla="*/ 312357 h 326376"/>
                <a:gd name="connsiteX11" fmla="*/ 264344 w 327028"/>
                <a:gd name="connsiteY11" fmla="*/ 148820 h 326376"/>
                <a:gd name="connsiteX12" fmla="*/ 264344 w 327028"/>
                <a:gd name="connsiteY12" fmla="*/ 147501 h 326376"/>
                <a:gd name="connsiteX13" fmla="*/ 32529 w 327028"/>
                <a:gd name="connsiteY13" fmla="*/ 85076 h 326376"/>
                <a:gd name="connsiteX14" fmla="*/ 29909 w 327028"/>
                <a:gd name="connsiteY14" fmla="*/ 240157 h 326376"/>
                <a:gd name="connsiteX15" fmla="*/ 107181 w 327028"/>
                <a:gd name="connsiteY15" fmla="*/ 229643 h 326376"/>
                <a:gd name="connsiteX16" fmla="*/ 32529 w 327028"/>
                <a:gd name="connsiteY16" fmla="*/ 85076 h 326376"/>
                <a:gd name="connsiteX17" fmla="*/ 206598 w 327028"/>
                <a:gd name="connsiteY17" fmla="*/ 59121 h 326376"/>
                <a:gd name="connsiteX18" fmla="*/ 118293 w 327028"/>
                <a:gd name="connsiteY18" fmla="*/ 76277 h 326376"/>
                <a:gd name="connsiteX19" fmla="*/ 163272 w 327028"/>
                <a:gd name="connsiteY19" fmla="*/ 156781 h 326376"/>
                <a:gd name="connsiteX20" fmla="*/ 164595 w 327028"/>
                <a:gd name="connsiteY20" fmla="*/ 158101 h 326376"/>
                <a:gd name="connsiteX21" fmla="*/ 316731 w 327028"/>
                <a:gd name="connsiteY21" fmla="*/ 156781 h 326376"/>
                <a:gd name="connsiteX22" fmla="*/ 296887 w 327028"/>
                <a:gd name="connsiteY22" fmla="*/ 89475 h 326376"/>
                <a:gd name="connsiteX23" fmla="*/ 206598 w 327028"/>
                <a:gd name="connsiteY23" fmla="*/ 59121 h 326376"/>
                <a:gd name="connsiteX24" fmla="*/ 107075 w 327028"/>
                <a:gd name="connsiteY24" fmla="*/ 21576 h 326376"/>
                <a:gd name="connsiteX25" fmla="*/ 86191 w 327028"/>
                <a:gd name="connsiteY25" fmla="*/ 30800 h 326376"/>
                <a:gd name="connsiteX26" fmla="*/ 43116 w 327028"/>
                <a:gd name="connsiteY26" fmla="*/ 70332 h 326376"/>
                <a:gd name="connsiteX27" fmla="*/ 43116 w 327028"/>
                <a:gd name="connsiteY27" fmla="*/ 71650 h 326376"/>
                <a:gd name="connsiteX28" fmla="*/ 114907 w 327028"/>
                <a:gd name="connsiteY28" fmla="*/ 221871 h 326376"/>
                <a:gd name="connsiteX29" fmla="*/ 116212 w 327028"/>
                <a:gd name="connsiteY29" fmla="*/ 223189 h 326376"/>
                <a:gd name="connsiteX30" fmla="*/ 157981 w 327028"/>
                <a:gd name="connsiteY30" fmla="*/ 165209 h 326376"/>
                <a:gd name="connsiteX31" fmla="*/ 155371 w 327028"/>
                <a:gd name="connsiteY31" fmla="*/ 165209 h 326376"/>
                <a:gd name="connsiteX32" fmla="*/ 107075 w 327028"/>
                <a:gd name="connsiteY32" fmla="*/ 21576 h 326376"/>
                <a:gd name="connsiteX33" fmla="*/ 165275 w 327028"/>
                <a:gd name="connsiteY33" fmla="*/ 11128 h 326376"/>
                <a:gd name="connsiteX34" fmla="*/ 119074 w 327028"/>
                <a:gd name="connsiteY34" fmla="*/ 17607 h 326376"/>
                <a:gd name="connsiteX35" fmla="*/ 116437 w 327028"/>
                <a:gd name="connsiteY35" fmla="*/ 65856 h 326376"/>
                <a:gd name="connsiteX36" fmla="*/ 286568 w 327028"/>
                <a:gd name="connsiteY36" fmla="*/ 72376 h 326376"/>
                <a:gd name="connsiteX37" fmla="*/ 165275 w 327028"/>
                <a:gd name="connsiteY37" fmla="*/ 11128 h 326376"/>
                <a:gd name="connsiteX38" fmla="*/ 168440 w 327028"/>
                <a:gd name="connsiteY38" fmla="*/ 94 h 326376"/>
                <a:gd name="connsiteX39" fmla="*/ 305249 w 327028"/>
                <a:gd name="connsiteY39" fmla="*/ 81263 h 326376"/>
                <a:gd name="connsiteX40" fmla="*/ 244610 w 327028"/>
                <a:gd name="connsiteY40" fmla="*/ 305291 h 326376"/>
                <a:gd name="connsiteX41" fmla="*/ 164197 w 327028"/>
                <a:gd name="connsiteY41" fmla="*/ 326376 h 326376"/>
                <a:gd name="connsiteX42" fmla="*/ 21826 w 327028"/>
                <a:gd name="connsiteY42" fmla="*/ 244672 h 326376"/>
                <a:gd name="connsiteX43" fmla="*/ 81147 w 327028"/>
                <a:gd name="connsiteY43" fmla="*/ 21962 h 326376"/>
                <a:gd name="connsiteX44" fmla="*/ 112785 w 327028"/>
                <a:gd name="connsiteY44" fmla="*/ 7466 h 326376"/>
                <a:gd name="connsiteX45" fmla="*/ 114103 w 327028"/>
                <a:gd name="connsiteY45" fmla="*/ 7466 h 326376"/>
                <a:gd name="connsiteX46" fmla="*/ 168440 w 327028"/>
                <a:gd name="connsiteY46" fmla="*/ 94 h 32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7028" h="326376">
                  <a:moveTo>
                    <a:pt x="274398" y="150163"/>
                  </a:moveTo>
                  <a:cubicBezTo>
                    <a:pt x="269106" y="222469"/>
                    <a:pt x="217512" y="290830"/>
                    <a:pt x="150043" y="315809"/>
                  </a:cubicBezTo>
                  <a:cubicBezTo>
                    <a:pt x="180470" y="318438"/>
                    <a:pt x="210897" y="311865"/>
                    <a:pt x="240002" y="296089"/>
                  </a:cubicBezTo>
                  <a:cubicBezTo>
                    <a:pt x="287627" y="268481"/>
                    <a:pt x="314085" y="219839"/>
                    <a:pt x="316731" y="168568"/>
                  </a:cubicBezTo>
                  <a:cubicBezTo>
                    <a:pt x="302179" y="159366"/>
                    <a:pt x="288950" y="154107"/>
                    <a:pt x="274398" y="150163"/>
                  </a:cubicBezTo>
                  <a:close/>
                  <a:moveTo>
                    <a:pt x="264344" y="147501"/>
                  </a:moveTo>
                  <a:cubicBezTo>
                    <a:pt x="233988" y="142226"/>
                    <a:pt x="202312" y="148820"/>
                    <a:pt x="167996" y="168603"/>
                  </a:cubicBezTo>
                  <a:cubicBezTo>
                    <a:pt x="144238" y="223994"/>
                    <a:pt x="107283" y="251690"/>
                    <a:pt x="55809" y="251690"/>
                  </a:cubicBezTo>
                  <a:cubicBezTo>
                    <a:pt x="49209" y="251690"/>
                    <a:pt x="42610" y="251690"/>
                    <a:pt x="37331" y="250371"/>
                  </a:cubicBezTo>
                  <a:cubicBezTo>
                    <a:pt x="59768" y="283343"/>
                    <a:pt x="92764" y="304444"/>
                    <a:pt x="128400" y="313676"/>
                  </a:cubicBezTo>
                  <a:cubicBezTo>
                    <a:pt x="129720" y="312357"/>
                    <a:pt x="129720" y="312357"/>
                    <a:pt x="129720" y="312357"/>
                  </a:cubicBezTo>
                  <a:cubicBezTo>
                    <a:pt x="202312" y="295212"/>
                    <a:pt x="259065" y="223994"/>
                    <a:pt x="264344" y="148820"/>
                  </a:cubicBezTo>
                  <a:cubicBezTo>
                    <a:pt x="264344" y="148820"/>
                    <a:pt x="264344" y="147501"/>
                    <a:pt x="264344" y="147501"/>
                  </a:cubicBezTo>
                  <a:close/>
                  <a:moveTo>
                    <a:pt x="32529" y="85076"/>
                  </a:moveTo>
                  <a:cubicBezTo>
                    <a:pt x="5025" y="131075"/>
                    <a:pt x="2406" y="190216"/>
                    <a:pt x="29909" y="240157"/>
                  </a:cubicBezTo>
                  <a:cubicBezTo>
                    <a:pt x="60032" y="245414"/>
                    <a:pt x="86226" y="241471"/>
                    <a:pt x="107181" y="229643"/>
                  </a:cubicBezTo>
                  <a:cubicBezTo>
                    <a:pt x="58722" y="195473"/>
                    <a:pt x="33838" y="146846"/>
                    <a:pt x="32529" y="85076"/>
                  </a:cubicBezTo>
                  <a:close/>
                  <a:moveTo>
                    <a:pt x="206598" y="59121"/>
                  </a:moveTo>
                  <a:cubicBezTo>
                    <a:pt x="176832" y="56811"/>
                    <a:pt x="147397" y="62420"/>
                    <a:pt x="118293" y="76277"/>
                  </a:cubicBezTo>
                  <a:cubicBezTo>
                    <a:pt x="126230" y="110591"/>
                    <a:pt x="144751" y="136985"/>
                    <a:pt x="163272" y="156781"/>
                  </a:cubicBezTo>
                  <a:cubicBezTo>
                    <a:pt x="163272" y="158101"/>
                    <a:pt x="164595" y="158101"/>
                    <a:pt x="164595" y="158101"/>
                  </a:cubicBezTo>
                  <a:cubicBezTo>
                    <a:pt x="217512" y="129067"/>
                    <a:pt x="269106" y="129067"/>
                    <a:pt x="316731" y="156781"/>
                  </a:cubicBezTo>
                  <a:cubicBezTo>
                    <a:pt x="315408" y="134346"/>
                    <a:pt x="308794" y="110591"/>
                    <a:pt x="296887" y="89475"/>
                  </a:cubicBezTo>
                  <a:cubicBezTo>
                    <a:pt x="266460" y="71658"/>
                    <a:pt x="236364" y="61430"/>
                    <a:pt x="206598" y="59121"/>
                  </a:cubicBezTo>
                  <a:close/>
                  <a:moveTo>
                    <a:pt x="107075" y="21576"/>
                  </a:moveTo>
                  <a:cubicBezTo>
                    <a:pt x="100549" y="24211"/>
                    <a:pt x="92717" y="26847"/>
                    <a:pt x="86191" y="30800"/>
                  </a:cubicBezTo>
                  <a:cubicBezTo>
                    <a:pt x="69222" y="41342"/>
                    <a:pt x="54864" y="54519"/>
                    <a:pt x="43116" y="70332"/>
                  </a:cubicBezTo>
                  <a:cubicBezTo>
                    <a:pt x="43116" y="70332"/>
                    <a:pt x="43116" y="70332"/>
                    <a:pt x="43116" y="71650"/>
                  </a:cubicBezTo>
                  <a:cubicBezTo>
                    <a:pt x="40506" y="137536"/>
                    <a:pt x="65306" y="188928"/>
                    <a:pt x="114907" y="221871"/>
                  </a:cubicBezTo>
                  <a:cubicBezTo>
                    <a:pt x="114907" y="223189"/>
                    <a:pt x="116212" y="223189"/>
                    <a:pt x="116212" y="223189"/>
                  </a:cubicBezTo>
                  <a:cubicBezTo>
                    <a:pt x="133181" y="210012"/>
                    <a:pt x="146233" y="191563"/>
                    <a:pt x="157981" y="165209"/>
                  </a:cubicBezTo>
                  <a:cubicBezTo>
                    <a:pt x="156676" y="165209"/>
                    <a:pt x="156676" y="165209"/>
                    <a:pt x="155371" y="165209"/>
                  </a:cubicBezTo>
                  <a:cubicBezTo>
                    <a:pt x="114907" y="120406"/>
                    <a:pt x="99243" y="71650"/>
                    <a:pt x="107075" y="21576"/>
                  </a:cubicBezTo>
                  <a:close/>
                  <a:moveTo>
                    <a:pt x="165275" y="11128"/>
                  </a:moveTo>
                  <a:cubicBezTo>
                    <a:pt x="149820" y="10924"/>
                    <a:pt x="134241" y="13043"/>
                    <a:pt x="119074" y="17607"/>
                  </a:cubicBezTo>
                  <a:cubicBezTo>
                    <a:pt x="115118" y="34559"/>
                    <a:pt x="115118" y="51512"/>
                    <a:pt x="116437" y="65856"/>
                  </a:cubicBezTo>
                  <a:cubicBezTo>
                    <a:pt x="171829" y="41080"/>
                    <a:pt x="228539" y="43688"/>
                    <a:pt x="286568" y="72376"/>
                  </a:cubicBezTo>
                  <a:cubicBezTo>
                    <a:pt x="256894" y="33255"/>
                    <a:pt x="211641" y="11739"/>
                    <a:pt x="165275" y="11128"/>
                  </a:cubicBezTo>
                  <a:close/>
                  <a:moveTo>
                    <a:pt x="168440" y="94"/>
                  </a:moveTo>
                  <a:cubicBezTo>
                    <a:pt x="222941" y="1947"/>
                    <a:pt x="275588" y="30857"/>
                    <a:pt x="305249" y="81263"/>
                  </a:cubicBezTo>
                  <a:cubicBezTo>
                    <a:pt x="350069" y="159014"/>
                    <a:pt x="323704" y="260485"/>
                    <a:pt x="244610" y="305291"/>
                  </a:cubicBezTo>
                  <a:cubicBezTo>
                    <a:pt x="219563" y="319787"/>
                    <a:pt x="191880" y="326376"/>
                    <a:pt x="164197" y="326376"/>
                  </a:cubicBezTo>
                  <a:cubicBezTo>
                    <a:pt x="107512" y="326376"/>
                    <a:pt x="52146" y="297384"/>
                    <a:pt x="21826" y="244672"/>
                  </a:cubicBezTo>
                  <a:cubicBezTo>
                    <a:pt x="-22994" y="166921"/>
                    <a:pt x="3371" y="66767"/>
                    <a:pt x="81147" y="21962"/>
                  </a:cubicBezTo>
                  <a:cubicBezTo>
                    <a:pt x="91693" y="15373"/>
                    <a:pt x="102239" y="11419"/>
                    <a:pt x="112785" y="7466"/>
                  </a:cubicBezTo>
                  <a:cubicBezTo>
                    <a:pt x="112785" y="7466"/>
                    <a:pt x="114103" y="7466"/>
                    <a:pt x="114103" y="7466"/>
                  </a:cubicBezTo>
                  <a:cubicBezTo>
                    <a:pt x="131899" y="1865"/>
                    <a:pt x="150273" y="-523"/>
                    <a:pt x="168440" y="94"/>
                  </a:cubicBezTo>
                  <a:close/>
                </a:path>
              </a:pathLst>
            </a:custGeom>
            <a:solidFill>
              <a:schemeClr val="bg1"/>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 name="任意多边形 53">
              <a:extLst>
                <a:ext uri="{FF2B5EF4-FFF2-40B4-BE49-F238E27FC236}">
                  <a16:creationId xmlns:a16="http://schemas.microsoft.com/office/drawing/2014/main" id="{C665278F-1579-4653-BD32-4F379D33477E}"/>
                </a:ext>
              </a:extLst>
            </p:cNvPr>
            <p:cNvSpPr/>
            <p:nvPr/>
          </p:nvSpPr>
          <p:spPr bwMode="auto">
            <a:xfrm>
              <a:off x="4931470" y="3148334"/>
              <a:ext cx="510358" cy="509200"/>
            </a:xfrm>
            <a:custGeom>
              <a:avLst/>
              <a:gdLst>
                <a:gd name="connsiteX0" fmla="*/ 388572 w 777144"/>
                <a:gd name="connsiteY0" fmla="*/ 0 h 775382"/>
                <a:gd name="connsiteX1" fmla="*/ 777144 w 777144"/>
                <a:gd name="connsiteY1" fmla="*/ 387691 h 775382"/>
                <a:gd name="connsiteX2" fmla="*/ 388572 w 777144"/>
                <a:gd name="connsiteY2" fmla="*/ 775382 h 775382"/>
                <a:gd name="connsiteX3" fmla="*/ 0 w 777144"/>
                <a:gd name="connsiteY3" fmla="*/ 387691 h 775382"/>
                <a:gd name="connsiteX4" fmla="*/ 388572 w 777144"/>
                <a:gd name="connsiteY4" fmla="*/ 0 h 77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144" h="775382">
                  <a:moveTo>
                    <a:pt x="388572" y="0"/>
                  </a:moveTo>
                  <a:cubicBezTo>
                    <a:pt x="603527" y="0"/>
                    <a:pt x="777144" y="173224"/>
                    <a:pt x="777144" y="387691"/>
                  </a:cubicBezTo>
                  <a:cubicBezTo>
                    <a:pt x="777144" y="600096"/>
                    <a:pt x="603527" y="775382"/>
                    <a:pt x="388572" y="775382"/>
                  </a:cubicBezTo>
                  <a:cubicBezTo>
                    <a:pt x="173617" y="775382"/>
                    <a:pt x="0" y="600096"/>
                    <a:pt x="0" y="387691"/>
                  </a:cubicBezTo>
                  <a:cubicBezTo>
                    <a:pt x="0" y="173224"/>
                    <a:pt x="173617" y="0"/>
                    <a:pt x="388572" y="0"/>
                  </a:cubicBezTo>
                  <a:close/>
                </a:path>
              </a:pathLst>
            </a:custGeom>
            <a:solidFill>
              <a:schemeClr val="bg1"/>
            </a:solidFill>
            <a:ln w="19050">
              <a:noFill/>
              <a:round/>
            </a:ln>
          </p:spPr>
          <p:txBody>
            <a:bodyPr vert="horz" wrap="none" lIns="91440" tIns="45720" rIns="91440" bIns="45720" anchor="ctr" anchorCtr="1" compatLnSpc="1">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A5A5A5">
                      <a:lumMod val="100000"/>
                    </a:srgbClr>
                  </a:solidFill>
                  <a:effectLst/>
                  <a:uLnTx/>
                  <a:uFillTx/>
                  <a:latin typeface="Cambria" panose="02040503050406030204" pitchFamily="18" charset="0"/>
                  <a:ea typeface="Cambria" panose="02040503050406030204" pitchFamily="18" charset="0"/>
                </a:rPr>
                <a:t>03</a:t>
              </a:r>
            </a:p>
          </p:txBody>
        </p:sp>
        <p:sp>
          <p:nvSpPr>
            <p:cNvPr id="19" name="矩形 35">
              <a:extLst>
                <a:ext uri="{FF2B5EF4-FFF2-40B4-BE49-F238E27FC236}">
                  <a16:creationId xmlns:a16="http://schemas.microsoft.com/office/drawing/2014/main" id="{F0D7173A-3396-47AA-B515-B4DDB873231F}"/>
                </a:ext>
              </a:extLst>
            </p:cNvPr>
            <p:cNvSpPr/>
            <p:nvPr/>
          </p:nvSpPr>
          <p:spPr bwMode="auto">
            <a:xfrm>
              <a:off x="3534608" y="3240435"/>
              <a:ext cx="588553" cy="272806"/>
            </a:xfrm>
            <a:prstGeom prst="rect">
              <a:avLst/>
            </a:prstGeom>
            <a:solidFill>
              <a:schemeClr val="accent3">
                <a:lumMod val="100000"/>
              </a:schemeClr>
            </a:solidFill>
            <a:ln w="19050">
              <a:noFill/>
              <a:round/>
            </a:ln>
          </p:spPr>
          <p:txBody>
            <a:bodyPr vert="horz" wrap="none" lIns="0" tIns="0" rIns="0" bIns="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nước</a:t>
              </a:r>
              <a:r>
                <a:rPr kumimoji="0" lang="en-US" altLang="zh-CN"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non</a:t>
              </a:r>
              <a:endParaRPr kumimoji="0" lang="zh-CN" altLang="en-US" sz="3600" b="0" i="0" u="none" strike="noStrike" kern="120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endParaRPr>
            </a:p>
          </p:txBody>
        </p:sp>
      </p:grpSp>
      <p:grpSp>
        <p:nvGrpSpPr>
          <p:cNvPr id="20" name="千图PPT彼岸天：ID 8661124库_组合 5">
            <a:extLst>
              <a:ext uri="{FF2B5EF4-FFF2-40B4-BE49-F238E27FC236}">
                <a16:creationId xmlns:a16="http://schemas.microsoft.com/office/drawing/2014/main" id="{E4DEDA28-D997-4FBD-80DF-F743E8445485}"/>
              </a:ext>
            </a:extLst>
          </p:cNvPr>
          <p:cNvGrpSpPr/>
          <p:nvPr>
            <p:custDataLst>
              <p:tags r:id="rId4"/>
            </p:custDataLst>
          </p:nvPr>
        </p:nvGrpSpPr>
        <p:grpSpPr>
          <a:xfrm>
            <a:off x="6634480" y="2052794"/>
            <a:ext cx="3930389" cy="1462426"/>
            <a:chOff x="6717485" y="1232756"/>
            <a:chExt cx="2587369" cy="1462426"/>
          </a:xfrm>
        </p:grpSpPr>
        <p:sp>
          <p:nvSpPr>
            <p:cNvPr id="21" name="任意多边形 39">
              <a:extLst>
                <a:ext uri="{FF2B5EF4-FFF2-40B4-BE49-F238E27FC236}">
                  <a16:creationId xmlns:a16="http://schemas.microsoft.com/office/drawing/2014/main" id="{E34E527B-2A43-4D61-820B-FAA478134C11}"/>
                </a:ext>
              </a:extLst>
            </p:cNvPr>
            <p:cNvSpPr/>
            <p:nvPr/>
          </p:nvSpPr>
          <p:spPr bwMode="auto">
            <a:xfrm flipH="1">
              <a:off x="6717485" y="1232756"/>
              <a:ext cx="2587369" cy="1462426"/>
            </a:xfrm>
            <a:custGeom>
              <a:avLst/>
              <a:gdLst>
                <a:gd name="T0" fmla="*/ 1018 w 1421"/>
                <a:gd name="T1" fmla="*/ 0 h 805"/>
                <a:gd name="T2" fmla="*/ 1421 w 1421"/>
                <a:gd name="T3" fmla="*/ 403 h 805"/>
                <a:gd name="T4" fmla="*/ 1018 w 1421"/>
                <a:gd name="T5" fmla="*/ 805 h 805"/>
                <a:gd name="T6" fmla="*/ 772 w 1421"/>
                <a:gd name="T7" fmla="*/ 721 h 805"/>
                <a:gd name="T8" fmla="*/ 771 w 1421"/>
                <a:gd name="T9" fmla="*/ 721 h 805"/>
                <a:gd name="T10" fmla="*/ 269 w 1421"/>
                <a:gd name="T11" fmla="*/ 630 h 805"/>
                <a:gd name="T12" fmla="*/ 269 w 1421"/>
                <a:gd name="T13" fmla="*/ 630 h 805"/>
                <a:gd name="T14" fmla="*/ 231 w 1421"/>
                <a:gd name="T15" fmla="*/ 633 h 805"/>
                <a:gd name="T16" fmla="*/ 0 w 1421"/>
                <a:gd name="T17" fmla="*/ 403 h 805"/>
                <a:gd name="T18" fmla="*/ 231 w 1421"/>
                <a:gd name="T19" fmla="*/ 172 h 805"/>
                <a:gd name="T20" fmla="*/ 269 w 1421"/>
                <a:gd name="T21" fmla="*/ 175 h 805"/>
                <a:gd name="T22" fmla="*/ 269 w 1421"/>
                <a:gd name="T23" fmla="*/ 175 h 805"/>
                <a:gd name="T24" fmla="*/ 771 w 1421"/>
                <a:gd name="T25" fmla="*/ 84 h 805"/>
                <a:gd name="T26" fmla="*/ 771 w 1421"/>
                <a:gd name="T27" fmla="*/ 84 h 805"/>
                <a:gd name="T28" fmla="*/ 1018 w 1421"/>
                <a:gd name="T29" fmla="*/ 0 h 805"/>
                <a:gd name="T30" fmla="*/ 231 w 1421"/>
                <a:gd name="T31" fmla="*/ 215 h 805"/>
                <a:gd name="T32" fmla="*/ 43 w 1421"/>
                <a:gd name="T33" fmla="*/ 403 h 805"/>
                <a:gd name="T34" fmla="*/ 231 w 1421"/>
                <a:gd name="T35" fmla="*/ 591 h 805"/>
                <a:gd name="T36" fmla="*/ 419 w 1421"/>
                <a:gd name="T37" fmla="*/ 403 h 805"/>
                <a:gd name="T38" fmla="*/ 231 w 1421"/>
                <a:gd name="T39" fmla="*/ 21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1" h="805">
                  <a:moveTo>
                    <a:pt x="1018" y="0"/>
                  </a:moveTo>
                  <a:cubicBezTo>
                    <a:pt x="1241" y="0"/>
                    <a:pt x="1421" y="180"/>
                    <a:pt x="1421" y="403"/>
                  </a:cubicBezTo>
                  <a:cubicBezTo>
                    <a:pt x="1421" y="625"/>
                    <a:pt x="1241" y="805"/>
                    <a:pt x="1018" y="805"/>
                  </a:cubicBezTo>
                  <a:cubicBezTo>
                    <a:pt x="925" y="805"/>
                    <a:pt x="840" y="774"/>
                    <a:pt x="772" y="721"/>
                  </a:cubicBezTo>
                  <a:cubicBezTo>
                    <a:pt x="771" y="721"/>
                    <a:pt x="771" y="721"/>
                    <a:pt x="771" y="721"/>
                  </a:cubicBezTo>
                  <a:cubicBezTo>
                    <a:pt x="618" y="606"/>
                    <a:pt x="408" y="615"/>
                    <a:pt x="269" y="630"/>
                  </a:cubicBezTo>
                  <a:cubicBezTo>
                    <a:pt x="269" y="630"/>
                    <a:pt x="269" y="630"/>
                    <a:pt x="269" y="630"/>
                  </a:cubicBezTo>
                  <a:cubicBezTo>
                    <a:pt x="256" y="632"/>
                    <a:pt x="244" y="633"/>
                    <a:pt x="231" y="633"/>
                  </a:cubicBezTo>
                  <a:cubicBezTo>
                    <a:pt x="103" y="633"/>
                    <a:pt x="0" y="530"/>
                    <a:pt x="0" y="403"/>
                  </a:cubicBezTo>
                  <a:cubicBezTo>
                    <a:pt x="0" y="275"/>
                    <a:pt x="103" y="172"/>
                    <a:pt x="231" y="172"/>
                  </a:cubicBezTo>
                  <a:cubicBezTo>
                    <a:pt x="244" y="172"/>
                    <a:pt x="256" y="173"/>
                    <a:pt x="269" y="175"/>
                  </a:cubicBezTo>
                  <a:cubicBezTo>
                    <a:pt x="269" y="175"/>
                    <a:pt x="269" y="175"/>
                    <a:pt x="269" y="175"/>
                  </a:cubicBezTo>
                  <a:cubicBezTo>
                    <a:pt x="408" y="190"/>
                    <a:pt x="618" y="199"/>
                    <a:pt x="771" y="84"/>
                  </a:cubicBezTo>
                  <a:cubicBezTo>
                    <a:pt x="771" y="84"/>
                    <a:pt x="771" y="84"/>
                    <a:pt x="771" y="84"/>
                  </a:cubicBezTo>
                  <a:cubicBezTo>
                    <a:pt x="840" y="31"/>
                    <a:pt x="925" y="0"/>
                    <a:pt x="1018" y="0"/>
                  </a:cubicBezTo>
                  <a:close/>
                  <a:moveTo>
                    <a:pt x="231" y="215"/>
                  </a:moveTo>
                  <a:cubicBezTo>
                    <a:pt x="127" y="215"/>
                    <a:pt x="43" y="299"/>
                    <a:pt x="43" y="403"/>
                  </a:cubicBezTo>
                  <a:cubicBezTo>
                    <a:pt x="43" y="506"/>
                    <a:pt x="127" y="591"/>
                    <a:pt x="231" y="591"/>
                  </a:cubicBezTo>
                  <a:cubicBezTo>
                    <a:pt x="335" y="591"/>
                    <a:pt x="419" y="506"/>
                    <a:pt x="419" y="403"/>
                  </a:cubicBezTo>
                  <a:cubicBezTo>
                    <a:pt x="419" y="299"/>
                    <a:pt x="335" y="215"/>
                    <a:pt x="231" y="215"/>
                  </a:cubicBez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 name="任意多边形 40">
              <a:extLst>
                <a:ext uri="{FF2B5EF4-FFF2-40B4-BE49-F238E27FC236}">
                  <a16:creationId xmlns:a16="http://schemas.microsoft.com/office/drawing/2014/main" id="{948ED8D4-3811-4434-9D22-4B675241E01A}"/>
                </a:ext>
              </a:extLst>
            </p:cNvPr>
            <p:cNvSpPr/>
            <p:nvPr/>
          </p:nvSpPr>
          <p:spPr bwMode="auto">
            <a:xfrm>
              <a:off x="8093771" y="1801146"/>
              <a:ext cx="325646" cy="325646"/>
            </a:xfrm>
            <a:custGeom>
              <a:avLst/>
              <a:gdLst>
                <a:gd name="connsiteX0" fmla="*/ 0 w 338138"/>
                <a:gd name="connsiteY0" fmla="*/ 169863 h 338138"/>
                <a:gd name="connsiteX1" fmla="*/ 3975 w 338138"/>
                <a:gd name="connsiteY1" fmla="*/ 169863 h 338138"/>
                <a:gd name="connsiteX2" fmla="*/ 111300 w 338138"/>
                <a:gd name="connsiteY2" fmla="*/ 226838 h 338138"/>
                <a:gd name="connsiteX3" fmla="*/ 168275 w 338138"/>
                <a:gd name="connsiteY3" fmla="*/ 334163 h 338138"/>
                <a:gd name="connsiteX4" fmla="*/ 168275 w 338138"/>
                <a:gd name="connsiteY4" fmla="*/ 338138 h 338138"/>
                <a:gd name="connsiteX5" fmla="*/ 164300 w 338138"/>
                <a:gd name="connsiteY5" fmla="*/ 338138 h 338138"/>
                <a:gd name="connsiteX6" fmla="*/ 49025 w 338138"/>
                <a:gd name="connsiteY6" fmla="*/ 289113 h 338138"/>
                <a:gd name="connsiteX7" fmla="*/ 0 w 338138"/>
                <a:gd name="connsiteY7" fmla="*/ 173838 h 338138"/>
                <a:gd name="connsiteX8" fmla="*/ 0 w 338138"/>
                <a:gd name="connsiteY8" fmla="*/ 169863 h 338138"/>
                <a:gd name="connsiteX9" fmla="*/ 169863 w 338138"/>
                <a:gd name="connsiteY9" fmla="*/ 0 h 338138"/>
                <a:gd name="connsiteX10" fmla="*/ 173838 w 338138"/>
                <a:gd name="connsiteY10" fmla="*/ 0 h 338138"/>
                <a:gd name="connsiteX11" fmla="*/ 289113 w 338138"/>
                <a:gd name="connsiteY11" fmla="*/ 49025 h 338138"/>
                <a:gd name="connsiteX12" fmla="*/ 338138 w 338138"/>
                <a:gd name="connsiteY12" fmla="*/ 164300 h 338138"/>
                <a:gd name="connsiteX13" fmla="*/ 338138 w 338138"/>
                <a:gd name="connsiteY13" fmla="*/ 168275 h 338138"/>
                <a:gd name="connsiteX14" fmla="*/ 334163 w 338138"/>
                <a:gd name="connsiteY14" fmla="*/ 168275 h 338138"/>
                <a:gd name="connsiteX15" fmla="*/ 226838 w 338138"/>
                <a:gd name="connsiteY15" fmla="*/ 111300 h 338138"/>
                <a:gd name="connsiteX16" fmla="*/ 169863 w 338138"/>
                <a:gd name="connsiteY16" fmla="*/ 3975 h 338138"/>
                <a:gd name="connsiteX17" fmla="*/ 169863 w 338138"/>
                <a:gd name="connsiteY17" fmla="*/ 0 h 338138"/>
                <a:gd name="connsiteX18" fmla="*/ 157181 w 338138"/>
                <a:gd name="connsiteY18" fmla="*/ 0 h 338138"/>
                <a:gd name="connsiteX19" fmla="*/ 157181 w 338138"/>
                <a:gd name="connsiteY19" fmla="*/ 3963 h 338138"/>
                <a:gd name="connsiteX20" fmla="*/ 216620 w 338138"/>
                <a:gd name="connsiteY20" fmla="*/ 121518 h 338138"/>
                <a:gd name="connsiteX21" fmla="*/ 334175 w 338138"/>
                <a:gd name="connsiteY21" fmla="*/ 180957 h 338138"/>
                <a:gd name="connsiteX22" fmla="*/ 338138 w 338138"/>
                <a:gd name="connsiteY22" fmla="*/ 180957 h 338138"/>
                <a:gd name="connsiteX23" fmla="*/ 336817 w 338138"/>
                <a:gd name="connsiteY23" fmla="*/ 184919 h 338138"/>
                <a:gd name="connsiteX24" fmla="*/ 289267 w 338138"/>
                <a:gd name="connsiteY24" fmla="*/ 289267 h 338138"/>
                <a:gd name="connsiteX25" fmla="*/ 184919 w 338138"/>
                <a:gd name="connsiteY25" fmla="*/ 336817 h 338138"/>
                <a:gd name="connsiteX26" fmla="*/ 180957 w 338138"/>
                <a:gd name="connsiteY26" fmla="*/ 338138 h 338138"/>
                <a:gd name="connsiteX27" fmla="*/ 180957 w 338138"/>
                <a:gd name="connsiteY27" fmla="*/ 334176 h 338138"/>
                <a:gd name="connsiteX28" fmla="*/ 121518 w 338138"/>
                <a:gd name="connsiteY28" fmla="*/ 216620 h 338138"/>
                <a:gd name="connsiteX29" fmla="*/ 3963 w 338138"/>
                <a:gd name="connsiteY29" fmla="*/ 157181 h 338138"/>
                <a:gd name="connsiteX30" fmla="*/ 0 w 338138"/>
                <a:gd name="connsiteY30" fmla="*/ 157181 h 338138"/>
                <a:gd name="connsiteX31" fmla="*/ 1321 w 338138"/>
                <a:gd name="connsiteY31" fmla="*/ 153219 h 338138"/>
                <a:gd name="connsiteX32" fmla="*/ 48872 w 338138"/>
                <a:gd name="connsiteY32" fmla="*/ 50192 h 338138"/>
                <a:gd name="connsiteX33" fmla="*/ 153219 w 338138"/>
                <a:gd name="connsiteY33" fmla="*/ 1321 h 338138"/>
                <a:gd name="connsiteX34" fmla="*/ 157181 w 338138"/>
                <a:gd name="connsiteY3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8138" h="338138">
                  <a:moveTo>
                    <a:pt x="0" y="169863"/>
                  </a:moveTo>
                  <a:cubicBezTo>
                    <a:pt x="0" y="169863"/>
                    <a:pt x="0" y="169863"/>
                    <a:pt x="3975" y="169863"/>
                  </a:cubicBezTo>
                  <a:cubicBezTo>
                    <a:pt x="42400" y="175163"/>
                    <a:pt x="80825" y="195038"/>
                    <a:pt x="111300" y="226838"/>
                  </a:cubicBezTo>
                  <a:cubicBezTo>
                    <a:pt x="143100" y="257313"/>
                    <a:pt x="162975" y="297063"/>
                    <a:pt x="168275" y="334163"/>
                  </a:cubicBezTo>
                  <a:cubicBezTo>
                    <a:pt x="168275" y="334163"/>
                    <a:pt x="168275" y="334163"/>
                    <a:pt x="168275" y="338138"/>
                  </a:cubicBezTo>
                  <a:cubicBezTo>
                    <a:pt x="168275" y="338138"/>
                    <a:pt x="168275" y="338138"/>
                    <a:pt x="164300" y="338138"/>
                  </a:cubicBezTo>
                  <a:cubicBezTo>
                    <a:pt x="120575" y="336813"/>
                    <a:pt x="80825" y="319588"/>
                    <a:pt x="49025" y="289113"/>
                  </a:cubicBezTo>
                  <a:cubicBezTo>
                    <a:pt x="18550" y="257313"/>
                    <a:pt x="1325" y="217563"/>
                    <a:pt x="0" y="173838"/>
                  </a:cubicBezTo>
                  <a:cubicBezTo>
                    <a:pt x="0" y="173838"/>
                    <a:pt x="0" y="173838"/>
                    <a:pt x="0" y="169863"/>
                  </a:cubicBezTo>
                  <a:close/>
                  <a:moveTo>
                    <a:pt x="169863" y="0"/>
                  </a:moveTo>
                  <a:cubicBezTo>
                    <a:pt x="169863" y="0"/>
                    <a:pt x="169863" y="0"/>
                    <a:pt x="173838" y="0"/>
                  </a:cubicBezTo>
                  <a:cubicBezTo>
                    <a:pt x="217563" y="1325"/>
                    <a:pt x="257313" y="18550"/>
                    <a:pt x="289113" y="49025"/>
                  </a:cubicBezTo>
                  <a:cubicBezTo>
                    <a:pt x="319588" y="80825"/>
                    <a:pt x="336813" y="120575"/>
                    <a:pt x="338138" y="164300"/>
                  </a:cubicBezTo>
                  <a:cubicBezTo>
                    <a:pt x="338138" y="164300"/>
                    <a:pt x="338138" y="164300"/>
                    <a:pt x="338138" y="168275"/>
                  </a:cubicBezTo>
                  <a:cubicBezTo>
                    <a:pt x="338138" y="168275"/>
                    <a:pt x="338138" y="168275"/>
                    <a:pt x="334163" y="168275"/>
                  </a:cubicBezTo>
                  <a:cubicBezTo>
                    <a:pt x="295738" y="162975"/>
                    <a:pt x="257313" y="143100"/>
                    <a:pt x="226838" y="111300"/>
                  </a:cubicBezTo>
                  <a:cubicBezTo>
                    <a:pt x="195038" y="80825"/>
                    <a:pt x="175163" y="42400"/>
                    <a:pt x="169863" y="3975"/>
                  </a:cubicBezTo>
                  <a:cubicBezTo>
                    <a:pt x="169863" y="3975"/>
                    <a:pt x="169863" y="3975"/>
                    <a:pt x="169863" y="0"/>
                  </a:cubicBezTo>
                  <a:close/>
                  <a:moveTo>
                    <a:pt x="157181" y="0"/>
                  </a:moveTo>
                  <a:cubicBezTo>
                    <a:pt x="157181" y="0"/>
                    <a:pt x="157181" y="0"/>
                    <a:pt x="157181" y="3963"/>
                  </a:cubicBezTo>
                  <a:cubicBezTo>
                    <a:pt x="162465" y="46230"/>
                    <a:pt x="183598" y="87176"/>
                    <a:pt x="216620" y="121518"/>
                  </a:cubicBezTo>
                  <a:cubicBezTo>
                    <a:pt x="250962" y="154540"/>
                    <a:pt x="291908" y="176994"/>
                    <a:pt x="334175" y="180957"/>
                  </a:cubicBezTo>
                  <a:cubicBezTo>
                    <a:pt x="334175" y="180957"/>
                    <a:pt x="334175" y="180957"/>
                    <a:pt x="338138" y="180957"/>
                  </a:cubicBezTo>
                  <a:cubicBezTo>
                    <a:pt x="338138" y="180957"/>
                    <a:pt x="338138" y="180957"/>
                    <a:pt x="336817" y="184919"/>
                  </a:cubicBezTo>
                  <a:cubicBezTo>
                    <a:pt x="334175" y="224545"/>
                    <a:pt x="317004" y="260208"/>
                    <a:pt x="289267" y="289267"/>
                  </a:cubicBezTo>
                  <a:cubicBezTo>
                    <a:pt x="260208" y="317004"/>
                    <a:pt x="224545" y="334176"/>
                    <a:pt x="184919" y="336817"/>
                  </a:cubicBezTo>
                  <a:cubicBezTo>
                    <a:pt x="184919" y="336817"/>
                    <a:pt x="184919" y="336817"/>
                    <a:pt x="180957" y="338138"/>
                  </a:cubicBezTo>
                  <a:cubicBezTo>
                    <a:pt x="180957" y="338138"/>
                    <a:pt x="180957" y="338138"/>
                    <a:pt x="180957" y="334176"/>
                  </a:cubicBezTo>
                  <a:cubicBezTo>
                    <a:pt x="175673" y="293229"/>
                    <a:pt x="154540" y="250962"/>
                    <a:pt x="121518" y="216620"/>
                  </a:cubicBezTo>
                  <a:cubicBezTo>
                    <a:pt x="87176" y="183598"/>
                    <a:pt x="46230" y="162465"/>
                    <a:pt x="3963" y="157181"/>
                  </a:cubicBezTo>
                  <a:cubicBezTo>
                    <a:pt x="3963" y="157181"/>
                    <a:pt x="3963" y="157181"/>
                    <a:pt x="0" y="157181"/>
                  </a:cubicBezTo>
                  <a:cubicBezTo>
                    <a:pt x="0" y="157181"/>
                    <a:pt x="0" y="157181"/>
                    <a:pt x="1321" y="153219"/>
                  </a:cubicBezTo>
                  <a:cubicBezTo>
                    <a:pt x="3963" y="113593"/>
                    <a:pt x="21134" y="77930"/>
                    <a:pt x="48872" y="50192"/>
                  </a:cubicBezTo>
                  <a:cubicBezTo>
                    <a:pt x="77930" y="21134"/>
                    <a:pt x="113593" y="3963"/>
                    <a:pt x="153219" y="1321"/>
                  </a:cubicBezTo>
                  <a:cubicBezTo>
                    <a:pt x="153219" y="1321"/>
                    <a:pt x="153219" y="1321"/>
                    <a:pt x="157181" y="0"/>
                  </a:cubicBezTo>
                  <a:close/>
                </a:path>
              </a:pathLst>
            </a:custGeom>
            <a:solidFill>
              <a:schemeClr val="bg1"/>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 name="任意多边形 41">
              <a:extLst>
                <a:ext uri="{FF2B5EF4-FFF2-40B4-BE49-F238E27FC236}">
                  <a16:creationId xmlns:a16="http://schemas.microsoft.com/office/drawing/2014/main" id="{290865D5-F3F5-4A10-A94A-0BDD22C55809}"/>
                </a:ext>
              </a:extLst>
            </p:cNvPr>
            <p:cNvSpPr/>
            <p:nvPr/>
          </p:nvSpPr>
          <p:spPr bwMode="auto">
            <a:xfrm>
              <a:off x="8619681" y="1709369"/>
              <a:ext cx="510358" cy="509200"/>
            </a:xfrm>
            <a:custGeom>
              <a:avLst/>
              <a:gdLst>
                <a:gd name="connsiteX0" fmla="*/ 388572 w 777144"/>
                <a:gd name="connsiteY0" fmla="*/ 0 h 775382"/>
                <a:gd name="connsiteX1" fmla="*/ 777144 w 777144"/>
                <a:gd name="connsiteY1" fmla="*/ 387691 h 775382"/>
                <a:gd name="connsiteX2" fmla="*/ 388572 w 777144"/>
                <a:gd name="connsiteY2" fmla="*/ 775382 h 775382"/>
                <a:gd name="connsiteX3" fmla="*/ 0 w 777144"/>
                <a:gd name="connsiteY3" fmla="*/ 387691 h 775382"/>
                <a:gd name="connsiteX4" fmla="*/ 388572 w 777144"/>
                <a:gd name="connsiteY4" fmla="*/ 0 h 77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144" h="775382">
                  <a:moveTo>
                    <a:pt x="388572" y="0"/>
                  </a:moveTo>
                  <a:cubicBezTo>
                    <a:pt x="603527" y="0"/>
                    <a:pt x="777144" y="173224"/>
                    <a:pt x="777144" y="387691"/>
                  </a:cubicBezTo>
                  <a:cubicBezTo>
                    <a:pt x="777144" y="600096"/>
                    <a:pt x="603527" y="775382"/>
                    <a:pt x="388572" y="775382"/>
                  </a:cubicBezTo>
                  <a:cubicBezTo>
                    <a:pt x="173617" y="775382"/>
                    <a:pt x="0" y="600096"/>
                    <a:pt x="0" y="387691"/>
                  </a:cubicBezTo>
                  <a:cubicBezTo>
                    <a:pt x="0" y="173224"/>
                    <a:pt x="173617" y="0"/>
                    <a:pt x="388572" y="0"/>
                  </a:cubicBezTo>
                  <a:close/>
                </a:path>
              </a:pathLst>
            </a:custGeom>
            <a:solidFill>
              <a:schemeClr val="bg1"/>
            </a:solidFill>
            <a:ln w="19050">
              <a:noFill/>
              <a:round/>
            </a:ln>
          </p:spPr>
          <p:txBody>
            <a:bodyPr vert="horz" wrap="none" lIns="91440" tIns="45720" rIns="91440" bIns="45720" anchor="ctr" anchorCtr="1" compatLnSpc="1">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ED7D31">
                      <a:lumMod val="100000"/>
                    </a:srgbClr>
                  </a:solidFill>
                  <a:effectLst/>
                  <a:uLnTx/>
                  <a:uFillTx/>
                  <a:latin typeface="Cambria" panose="02040503050406030204" pitchFamily="18" charset="0"/>
                  <a:ea typeface="Cambria" panose="02040503050406030204" pitchFamily="18" charset="0"/>
                </a:rPr>
                <a:t>02</a:t>
              </a:r>
            </a:p>
          </p:txBody>
        </p:sp>
        <p:sp>
          <p:nvSpPr>
            <p:cNvPr id="24" name="矩形 29">
              <a:extLst>
                <a:ext uri="{FF2B5EF4-FFF2-40B4-BE49-F238E27FC236}">
                  <a16:creationId xmlns:a16="http://schemas.microsoft.com/office/drawing/2014/main" id="{3304E175-927F-4A07-9A4C-267565A7E24E}"/>
                </a:ext>
              </a:extLst>
            </p:cNvPr>
            <p:cNvSpPr/>
            <p:nvPr/>
          </p:nvSpPr>
          <p:spPr bwMode="auto">
            <a:xfrm>
              <a:off x="7111352" y="1811283"/>
              <a:ext cx="588553" cy="272806"/>
            </a:xfrm>
            <a:prstGeom prst="rect">
              <a:avLst/>
            </a:prstGeom>
            <a:solidFill>
              <a:schemeClr val="accent2">
                <a:lumMod val="100000"/>
              </a:schemeClr>
            </a:solidFill>
            <a:ln w="19050">
              <a:noFill/>
              <a:round/>
            </a:ln>
          </p:spPr>
          <p:txBody>
            <a:bodyPr vert="horz" wrap="none" lIns="0" tIns="0" rIns="0" bIns="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dirty="0">
                  <a:solidFill>
                    <a:prstClr val="white"/>
                  </a:solidFill>
                  <a:latin typeface="Cambria" panose="02040503050406030204" pitchFamily="18" charset="0"/>
                  <a:ea typeface="Cambria" panose="02040503050406030204" pitchFamily="18" charset="0"/>
                </a:rPr>
                <a:t>l</a:t>
              </a:r>
              <a:r>
                <a:rPr kumimoji="0" lang="en-US" altLang="zh-CN"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ồng</a:t>
              </a:r>
              <a:r>
                <a:rPr kumimoji="0" lang="en-US" altLang="zh-CN"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lộn</a:t>
              </a:r>
              <a:endParaRPr kumimoji="0" lang="zh-CN" altLang="en-US" sz="3600" b="0" i="0" u="none" strike="noStrike" kern="120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endParaRPr>
            </a:p>
          </p:txBody>
        </p:sp>
      </p:grpSp>
      <p:sp>
        <p:nvSpPr>
          <p:cNvPr id="30" name="Rounded Rectangle 43">
            <a:extLst>
              <a:ext uri="{FF2B5EF4-FFF2-40B4-BE49-F238E27FC236}">
                <a16:creationId xmlns:a16="http://schemas.microsoft.com/office/drawing/2014/main" id="{91DE877E-BB4C-4991-93E2-2D28D0367410}"/>
              </a:ext>
            </a:extLst>
          </p:cNvPr>
          <p:cNvSpPr/>
          <p:nvPr/>
        </p:nvSpPr>
        <p:spPr>
          <a:xfrm>
            <a:off x="3473486" y="802440"/>
            <a:ext cx="4588846" cy="605118"/>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LUYỆN ĐỌC TỪ KHÓ</a:t>
            </a:r>
          </a:p>
        </p:txBody>
      </p:sp>
    </p:spTree>
    <p:custDataLst>
      <p:tags r:id="rId1"/>
    </p:custDataLst>
    <p:extLst>
      <p:ext uri="{BB962C8B-B14F-4D97-AF65-F5344CB8AC3E}">
        <p14:creationId xmlns:p14="http://schemas.microsoft.com/office/powerpoint/2010/main" val="3806058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xmln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43">
            <a:extLst>
              <a:ext uri="{FF2B5EF4-FFF2-40B4-BE49-F238E27FC236}">
                <a16:creationId xmlns:a16="http://schemas.microsoft.com/office/drawing/2014/main" id="{91DE877E-BB4C-4991-93E2-2D28D0367410}"/>
              </a:ext>
            </a:extLst>
          </p:cNvPr>
          <p:cNvSpPr/>
          <p:nvPr/>
        </p:nvSpPr>
        <p:spPr>
          <a:xfrm>
            <a:off x="3473486" y="802440"/>
            <a:ext cx="4806914" cy="701240"/>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LUYỆN ĐỌC CÂU</a:t>
            </a:r>
          </a:p>
        </p:txBody>
      </p:sp>
      <p:sp>
        <p:nvSpPr>
          <p:cNvPr id="2" name="TextBox 1">
            <a:extLst>
              <a:ext uri="{FF2B5EF4-FFF2-40B4-BE49-F238E27FC236}">
                <a16:creationId xmlns:a16="http://schemas.microsoft.com/office/drawing/2014/main" id="{339FE5BD-6C32-BDFD-C6F5-2B66FCD45343}"/>
              </a:ext>
            </a:extLst>
          </p:cNvPr>
          <p:cNvSpPr txBox="1"/>
          <p:nvPr/>
        </p:nvSpPr>
        <p:spPr>
          <a:xfrm>
            <a:off x="1788160" y="2164080"/>
            <a:ext cx="8473440" cy="2308324"/>
          </a:xfrm>
          <a:prstGeom prst="rect">
            <a:avLst/>
          </a:prstGeom>
          <a:noFill/>
        </p:spPr>
        <p:txBody>
          <a:bodyPr wrap="square" rtlCol="0">
            <a:spAutoFit/>
          </a:bodyPr>
          <a:lstStyle/>
          <a:p>
            <a:pPr algn="ctr"/>
            <a:r>
              <a:rPr lang="en-US" sz="3600" dirty="0" err="1">
                <a:solidFill>
                  <a:srgbClr val="000000"/>
                </a:solidFill>
                <a:effectLst/>
                <a:latin typeface="Cambria" panose="02040503050406030204" pitchFamily="18" charset="0"/>
                <a:ea typeface="Cambria" panose="02040503050406030204" pitchFamily="18" charset="0"/>
              </a:rPr>
              <a:t>Vui</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sao</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một</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sáng</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tháng</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Nǎm</a:t>
            </a:r>
            <a:r>
              <a:rPr lang="en-US" sz="3600" dirty="0">
                <a:solidFill>
                  <a:srgbClr val="000000"/>
                </a:solidFill>
                <a:effectLst/>
                <a:latin typeface="Cambria" panose="02040503050406030204" pitchFamily="18" charset="0"/>
                <a:ea typeface="Cambria" panose="02040503050406030204" pitchFamily="18" charset="0"/>
              </a:rPr>
              <a:t> /</a:t>
            </a:r>
            <a:r>
              <a:rPr lang="en-US" sz="3600" dirty="0">
                <a:effectLst/>
                <a:latin typeface="Cambria" panose="02040503050406030204" pitchFamily="18" charset="0"/>
                <a:ea typeface="Cambria" panose="02040503050406030204" pitchFamily="18" charset="0"/>
              </a:rPr>
              <a:t/>
            </a:r>
            <a:br>
              <a:rPr lang="en-US" sz="3600" dirty="0">
                <a:effectLst/>
                <a:latin typeface="Cambria" panose="02040503050406030204" pitchFamily="18" charset="0"/>
                <a:ea typeface="Cambria" panose="02040503050406030204" pitchFamily="18" charset="0"/>
              </a:rPr>
            </a:br>
            <a:r>
              <a:rPr lang="en-US" sz="3600" dirty="0" err="1">
                <a:solidFill>
                  <a:srgbClr val="000000"/>
                </a:solidFill>
                <a:effectLst/>
                <a:latin typeface="Cambria" panose="02040503050406030204" pitchFamily="18" charset="0"/>
                <a:ea typeface="Cambria" panose="02040503050406030204" pitchFamily="18" charset="0"/>
              </a:rPr>
              <a:t>Đường</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về</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Việt</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Bắc</a:t>
            </a:r>
            <a:r>
              <a:rPr lang="en-US" sz="3600" dirty="0">
                <a:solidFill>
                  <a:srgbClr val="000000"/>
                </a:solidFill>
                <a:effectLst/>
                <a:latin typeface="Cambria" panose="02040503050406030204" pitchFamily="18" charset="0"/>
                <a:ea typeface="Cambria" panose="02040503050406030204" pitchFamily="18" charset="0"/>
              </a:rPr>
              <a:t> / </a:t>
            </a:r>
            <a:r>
              <a:rPr lang="en-US" sz="3600" dirty="0" err="1">
                <a:solidFill>
                  <a:srgbClr val="000000"/>
                </a:solidFill>
                <a:effectLst/>
                <a:latin typeface="Cambria" panose="02040503050406030204" pitchFamily="18" charset="0"/>
                <a:ea typeface="Cambria" panose="02040503050406030204" pitchFamily="18" charset="0"/>
              </a:rPr>
              <a:t>lên</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thǎm</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Bác</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Hồ</a:t>
            </a:r>
            <a:r>
              <a:rPr lang="en-US" sz="3600" dirty="0">
                <a:solidFill>
                  <a:srgbClr val="000000"/>
                </a:solidFill>
                <a:effectLst/>
                <a:latin typeface="Cambria" panose="02040503050406030204" pitchFamily="18" charset="0"/>
                <a:ea typeface="Cambria" panose="02040503050406030204" pitchFamily="18" charset="0"/>
              </a:rPr>
              <a:t> / </a:t>
            </a:r>
            <a:r>
              <a:rPr lang="en-US" sz="3600" dirty="0">
                <a:effectLst/>
                <a:latin typeface="Cambria" panose="02040503050406030204" pitchFamily="18" charset="0"/>
                <a:ea typeface="Cambria" panose="02040503050406030204" pitchFamily="18" charset="0"/>
              </a:rPr>
              <a:t/>
            </a:r>
            <a:br>
              <a:rPr lang="en-US" sz="3600" dirty="0">
                <a:effectLst/>
                <a:latin typeface="Cambria" panose="02040503050406030204" pitchFamily="18" charset="0"/>
                <a:ea typeface="Cambria" panose="02040503050406030204" pitchFamily="18" charset="0"/>
              </a:rPr>
            </a:br>
            <a:r>
              <a:rPr lang="en-US" sz="3600" dirty="0" err="1">
                <a:solidFill>
                  <a:srgbClr val="000000"/>
                </a:solidFill>
                <a:effectLst/>
                <a:latin typeface="Cambria" panose="02040503050406030204" pitchFamily="18" charset="0"/>
                <a:ea typeface="Cambria" panose="02040503050406030204" pitchFamily="18" charset="0"/>
              </a:rPr>
              <a:t>Suối</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dài</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xanh</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mướt</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nương</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ngô</a:t>
            </a:r>
            <a:r>
              <a:rPr lang="en-US" sz="3600" dirty="0">
                <a:solidFill>
                  <a:srgbClr val="000000"/>
                </a:solidFill>
                <a:effectLst/>
                <a:latin typeface="Cambria" panose="02040503050406030204" pitchFamily="18" charset="0"/>
                <a:ea typeface="Cambria" panose="02040503050406030204" pitchFamily="18" charset="0"/>
              </a:rPr>
              <a:t>/</a:t>
            </a:r>
            <a:r>
              <a:rPr lang="en-US" sz="3600" dirty="0">
                <a:effectLst/>
                <a:latin typeface="Cambria" panose="02040503050406030204" pitchFamily="18" charset="0"/>
                <a:ea typeface="Cambria" panose="02040503050406030204" pitchFamily="18" charset="0"/>
              </a:rPr>
              <a:t/>
            </a:r>
            <a:br>
              <a:rPr lang="en-US" sz="3600" dirty="0">
                <a:effectLst/>
                <a:latin typeface="Cambria" panose="02040503050406030204" pitchFamily="18" charset="0"/>
                <a:ea typeface="Cambria" panose="02040503050406030204" pitchFamily="18" charset="0"/>
              </a:rPr>
            </a:br>
            <a:r>
              <a:rPr lang="en-US" sz="3600" dirty="0" err="1">
                <a:solidFill>
                  <a:srgbClr val="000000"/>
                </a:solidFill>
                <a:effectLst/>
                <a:latin typeface="Cambria" panose="02040503050406030204" pitchFamily="18" charset="0"/>
                <a:ea typeface="Cambria" panose="02040503050406030204" pitchFamily="18" charset="0"/>
              </a:rPr>
              <a:t>Bốn</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phương</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lồng</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lộng</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thủ</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đô</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gió</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ngàn</a:t>
            </a:r>
            <a:r>
              <a:rPr lang="en-US" sz="3600" dirty="0">
                <a:solidFill>
                  <a:srgbClr val="000000"/>
                </a:solidFill>
                <a:effectLst/>
                <a:latin typeface="Cambria" panose="02040503050406030204" pitchFamily="18" charset="0"/>
                <a:ea typeface="Cambria" panose="02040503050406030204" pitchFamily="18" charset="0"/>
              </a:rPr>
              <a:t>...</a:t>
            </a:r>
            <a:endParaRPr lang="en-US" sz="3600" dirty="0">
              <a:effectLs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614120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xmln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ounded Rectangle 37">
            <a:extLst>
              <a:ext uri="{FF2B5EF4-FFF2-40B4-BE49-F238E27FC236}">
                <a16:creationId xmlns:a16="http://schemas.microsoft.com/office/drawing/2014/main" id="{3964645E-4CA1-44EA-B91B-30D678541221}"/>
              </a:ext>
            </a:extLst>
          </p:cNvPr>
          <p:cNvSpPr/>
          <p:nvPr/>
        </p:nvSpPr>
        <p:spPr>
          <a:xfrm>
            <a:off x="3885994" y="903700"/>
            <a:ext cx="4292806" cy="605118"/>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GIẢI NGHĨA TỪ KHÓ</a:t>
            </a:r>
          </a:p>
        </p:txBody>
      </p:sp>
      <p:grpSp>
        <p:nvGrpSpPr>
          <p:cNvPr id="2" name="Group 1">
            <a:extLst>
              <a:ext uri="{FF2B5EF4-FFF2-40B4-BE49-F238E27FC236}">
                <a16:creationId xmlns:a16="http://schemas.microsoft.com/office/drawing/2014/main" id="{C4F2DB44-2476-0B71-F46A-72FA96EE96C1}"/>
              </a:ext>
            </a:extLst>
          </p:cNvPr>
          <p:cNvGrpSpPr/>
          <p:nvPr/>
        </p:nvGrpSpPr>
        <p:grpSpPr>
          <a:xfrm>
            <a:off x="699538" y="2047541"/>
            <a:ext cx="10781261" cy="2713955"/>
            <a:chOff x="712910" y="2347587"/>
            <a:chExt cx="5507784" cy="2419624"/>
          </a:xfrm>
        </p:grpSpPr>
        <p:sp>
          <p:nvSpPr>
            <p:cNvPr id="3" name="Rectangle: Rounded Corners 4">
              <a:extLst>
                <a:ext uri="{FF2B5EF4-FFF2-40B4-BE49-F238E27FC236}">
                  <a16:creationId xmlns:a16="http://schemas.microsoft.com/office/drawing/2014/main" id="{9DC1F2A2-354F-3541-FAE7-EB53F16EE6FA}"/>
                </a:ext>
              </a:extLst>
            </p:cNvPr>
            <p:cNvSpPr/>
            <p:nvPr/>
          </p:nvSpPr>
          <p:spPr>
            <a:xfrm>
              <a:off x="712910" y="2347587"/>
              <a:ext cx="5507784" cy="2377493"/>
            </a:xfrm>
            <a:custGeom>
              <a:avLst/>
              <a:gdLst>
                <a:gd name="connsiteX0" fmla="*/ 0 w 5507784"/>
                <a:gd name="connsiteY0" fmla="*/ 396257 h 2377493"/>
                <a:gd name="connsiteX1" fmla="*/ 396257 w 5507784"/>
                <a:gd name="connsiteY1" fmla="*/ 0 h 2377493"/>
                <a:gd name="connsiteX2" fmla="*/ 5111527 w 5507784"/>
                <a:gd name="connsiteY2" fmla="*/ 0 h 2377493"/>
                <a:gd name="connsiteX3" fmla="*/ 5507784 w 5507784"/>
                <a:gd name="connsiteY3" fmla="*/ 396257 h 2377493"/>
                <a:gd name="connsiteX4" fmla="*/ 5507784 w 5507784"/>
                <a:gd name="connsiteY4" fmla="*/ 1981236 h 2377493"/>
                <a:gd name="connsiteX5" fmla="*/ 5111527 w 5507784"/>
                <a:gd name="connsiteY5" fmla="*/ 2377493 h 2377493"/>
                <a:gd name="connsiteX6" fmla="*/ 396257 w 5507784"/>
                <a:gd name="connsiteY6" fmla="*/ 2377493 h 2377493"/>
                <a:gd name="connsiteX7" fmla="*/ 0 w 5507784"/>
                <a:gd name="connsiteY7" fmla="*/ 1981236 h 2377493"/>
                <a:gd name="connsiteX8" fmla="*/ 0 w 5507784"/>
                <a:gd name="connsiteY8" fmla="*/ 396257 h 237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7784" h="2377493" fill="none" extrusionOk="0">
                  <a:moveTo>
                    <a:pt x="0" y="396257"/>
                  </a:moveTo>
                  <a:cubicBezTo>
                    <a:pt x="-13039" y="176825"/>
                    <a:pt x="161852" y="-16691"/>
                    <a:pt x="396257" y="0"/>
                  </a:cubicBezTo>
                  <a:cubicBezTo>
                    <a:pt x="2248985" y="-1575"/>
                    <a:pt x="3215515" y="140358"/>
                    <a:pt x="5111527" y="0"/>
                  </a:cubicBezTo>
                  <a:cubicBezTo>
                    <a:pt x="5287947" y="-2481"/>
                    <a:pt x="5469936" y="159224"/>
                    <a:pt x="5507784" y="396257"/>
                  </a:cubicBezTo>
                  <a:cubicBezTo>
                    <a:pt x="5617485" y="615635"/>
                    <a:pt x="5453794" y="1451099"/>
                    <a:pt x="5507784" y="1981236"/>
                  </a:cubicBezTo>
                  <a:cubicBezTo>
                    <a:pt x="5503835" y="2193717"/>
                    <a:pt x="5339276" y="2355469"/>
                    <a:pt x="5111527" y="2377493"/>
                  </a:cubicBezTo>
                  <a:cubicBezTo>
                    <a:pt x="4331221" y="2429395"/>
                    <a:pt x="1080208" y="2362014"/>
                    <a:pt x="396257" y="2377493"/>
                  </a:cubicBezTo>
                  <a:cubicBezTo>
                    <a:pt x="150224" y="2370954"/>
                    <a:pt x="9891" y="2185978"/>
                    <a:pt x="0" y="1981236"/>
                  </a:cubicBezTo>
                  <a:cubicBezTo>
                    <a:pt x="11745" y="1589473"/>
                    <a:pt x="-83033" y="633292"/>
                    <a:pt x="0" y="396257"/>
                  </a:cubicBezTo>
                  <a:close/>
                </a:path>
                <a:path w="5507784" h="2377493" stroke="0" extrusionOk="0">
                  <a:moveTo>
                    <a:pt x="0" y="396257"/>
                  </a:moveTo>
                  <a:cubicBezTo>
                    <a:pt x="8418" y="214527"/>
                    <a:pt x="195493" y="-11769"/>
                    <a:pt x="396257" y="0"/>
                  </a:cubicBezTo>
                  <a:cubicBezTo>
                    <a:pt x="2188057" y="-154061"/>
                    <a:pt x="2777796" y="102967"/>
                    <a:pt x="5111527" y="0"/>
                  </a:cubicBezTo>
                  <a:cubicBezTo>
                    <a:pt x="5330979" y="30908"/>
                    <a:pt x="5506521" y="165993"/>
                    <a:pt x="5507784" y="396257"/>
                  </a:cubicBezTo>
                  <a:cubicBezTo>
                    <a:pt x="5636764" y="768138"/>
                    <a:pt x="5577024" y="1694434"/>
                    <a:pt x="5507784" y="1981236"/>
                  </a:cubicBezTo>
                  <a:cubicBezTo>
                    <a:pt x="5526720" y="2209912"/>
                    <a:pt x="5342069" y="2369984"/>
                    <a:pt x="5111527" y="2377493"/>
                  </a:cubicBezTo>
                  <a:cubicBezTo>
                    <a:pt x="4190244" y="2493894"/>
                    <a:pt x="2471565" y="2439309"/>
                    <a:pt x="396257" y="2377493"/>
                  </a:cubicBezTo>
                  <a:cubicBezTo>
                    <a:pt x="173524" y="2372867"/>
                    <a:pt x="-13201" y="2216988"/>
                    <a:pt x="0" y="1981236"/>
                  </a:cubicBezTo>
                  <a:cubicBezTo>
                    <a:pt x="-16526" y="1380236"/>
                    <a:pt x="-87352" y="959739"/>
                    <a:pt x="0" y="396257"/>
                  </a:cubicBezTo>
                  <a:close/>
                </a:path>
              </a:pathLst>
            </a:custGeom>
            <a:solidFill>
              <a:srgbClr val="FFFFFF">
                <a:alpha val="89804"/>
              </a:srgbClr>
            </a:solidFill>
            <a:ln w="28575">
              <a:solidFill>
                <a:srgbClr val="002060"/>
              </a:solidFill>
              <a:extLst>
                <a:ext uri="{C807C97D-BFC1-408E-A445-0C87EB9F89A2}">
                  <ask:lineSketchStyleProps xmlns:ask="http://schemas.microsoft.com/office/drawing/2018/sketchyshapes" xmlns="" sd="2249281238">
                    <a:custGeom>
                      <a:avLst/>
                      <a:gdLst>
                        <a:gd name="connsiteX0" fmla="*/ 0 w 10781261"/>
                        <a:gd name="connsiteY0" fmla="*/ 444458 h 2666699"/>
                        <a:gd name="connsiteX1" fmla="*/ 775656 w 10781261"/>
                        <a:gd name="connsiteY1" fmla="*/ 0 h 2666699"/>
                        <a:gd name="connsiteX2" fmla="*/ 10005604 w 10781261"/>
                        <a:gd name="connsiteY2" fmla="*/ 0 h 2666699"/>
                        <a:gd name="connsiteX3" fmla="*/ 10781261 w 10781261"/>
                        <a:gd name="connsiteY3" fmla="*/ 444458 h 2666699"/>
                        <a:gd name="connsiteX4" fmla="*/ 10781261 w 10781261"/>
                        <a:gd name="connsiteY4" fmla="*/ 2222240 h 2666699"/>
                        <a:gd name="connsiteX5" fmla="*/ 10005604 w 10781261"/>
                        <a:gd name="connsiteY5" fmla="*/ 2666699 h 2666699"/>
                        <a:gd name="connsiteX6" fmla="*/ 775656 w 10781261"/>
                        <a:gd name="connsiteY6" fmla="*/ 2666699 h 2666699"/>
                        <a:gd name="connsiteX7" fmla="*/ 0 w 10781261"/>
                        <a:gd name="connsiteY7" fmla="*/ 2222240 h 2666699"/>
                        <a:gd name="connsiteX8" fmla="*/ 0 w 10781261"/>
                        <a:gd name="connsiteY8" fmla="*/ 444458 h 2666699"/>
                        <a:gd name="connsiteX0" fmla="*/ 0 w 10781261"/>
                        <a:gd name="connsiteY0" fmla="*/ 444458 h 2666699"/>
                        <a:gd name="connsiteX1" fmla="*/ 775656 w 10781261"/>
                        <a:gd name="connsiteY1" fmla="*/ 0 h 2666699"/>
                        <a:gd name="connsiteX2" fmla="*/ 10005604 w 10781261"/>
                        <a:gd name="connsiteY2" fmla="*/ 0 h 2666699"/>
                        <a:gd name="connsiteX3" fmla="*/ 10781261 w 10781261"/>
                        <a:gd name="connsiteY3" fmla="*/ 444458 h 2666699"/>
                        <a:gd name="connsiteX4" fmla="*/ 10781261 w 10781261"/>
                        <a:gd name="connsiteY4" fmla="*/ 2222240 h 2666699"/>
                        <a:gd name="connsiteX5" fmla="*/ 10005604 w 10781261"/>
                        <a:gd name="connsiteY5" fmla="*/ 2666699 h 2666699"/>
                        <a:gd name="connsiteX6" fmla="*/ 775656 w 10781261"/>
                        <a:gd name="connsiteY6" fmla="*/ 2666699 h 2666699"/>
                        <a:gd name="connsiteX7" fmla="*/ 0 w 10781261"/>
                        <a:gd name="connsiteY7" fmla="*/ 2222240 h 2666699"/>
                        <a:gd name="connsiteX8" fmla="*/ 0 w 10781261"/>
                        <a:gd name="connsiteY8" fmla="*/ 444458 h 266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81261" h="2666699" fill="none" extrusionOk="0">
                          <a:moveTo>
                            <a:pt x="0" y="444458"/>
                          </a:moveTo>
                          <a:cubicBezTo>
                            <a:pt x="-88258" y="195519"/>
                            <a:pt x="309342" y="-26742"/>
                            <a:pt x="775656" y="0"/>
                          </a:cubicBezTo>
                          <a:cubicBezTo>
                            <a:pt x="4357080" y="-3354"/>
                            <a:pt x="6442367" y="308137"/>
                            <a:pt x="10005604" y="0"/>
                          </a:cubicBezTo>
                          <a:cubicBezTo>
                            <a:pt x="10297016" y="-5937"/>
                            <a:pt x="10660809" y="156314"/>
                            <a:pt x="10781261" y="444458"/>
                          </a:cubicBezTo>
                          <a:cubicBezTo>
                            <a:pt x="11004491" y="687264"/>
                            <a:pt x="10704669" y="1651791"/>
                            <a:pt x="10781261" y="2222240"/>
                          </a:cubicBezTo>
                          <a:cubicBezTo>
                            <a:pt x="10762611" y="2442963"/>
                            <a:pt x="10468894" y="2598744"/>
                            <a:pt x="10005604" y="2666699"/>
                          </a:cubicBezTo>
                          <a:cubicBezTo>
                            <a:pt x="8468164" y="2797269"/>
                            <a:pt x="2232834" y="2810017"/>
                            <a:pt x="775656" y="2666699"/>
                          </a:cubicBezTo>
                          <a:cubicBezTo>
                            <a:pt x="260895" y="2651387"/>
                            <a:pt x="32961" y="2432492"/>
                            <a:pt x="0" y="2222240"/>
                          </a:cubicBezTo>
                          <a:cubicBezTo>
                            <a:pt x="44720" y="1822009"/>
                            <a:pt x="-189429" y="721050"/>
                            <a:pt x="0" y="444458"/>
                          </a:cubicBezTo>
                          <a:close/>
                        </a:path>
                        <a:path w="10781261" h="2666699" stroke="0" extrusionOk="0">
                          <a:moveTo>
                            <a:pt x="0" y="444458"/>
                          </a:moveTo>
                          <a:cubicBezTo>
                            <a:pt x="19802" y="283227"/>
                            <a:pt x="382287" y="25396"/>
                            <a:pt x="775656" y="0"/>
                          </a:cubicBezTo>
                          <a:cubicBezTo>
                            <a:pt x="4120195" y="-95864"/>
                            <a:pt x="5450183" y="-75312"/>
                            <a:pt x="10005604" y="0"/>
                          </a:cubicBezTo>
                          <a:cubicBezTo>
                            <a:pt x="10412558" y="-11728"/>
                            <a:pt x="10802149" y="204466"/>
                            <a:pt x="10781261" y="444458"/>
                          </a:cubicBezTo>
                          <a:cubicBezTo>
                            <a:pt x="10992863" y="880704"/>
                            <a:pt x="10937600" y="1882508"/>
                            <a:pt x="10781261" y="2222240"/>
                          </a:cubicBezTo>
                          <a:cubicBezTo>
                            <a:pt x="10760403" y="2520616"/>
                            <a:pt x="10425498" y="2620486"/>
                            <a:pt x="10005604" y="2666699"/>
                          </a:cubicBezTo>
                          <a:cubicBezTo>
                            <a:pt x="8686876" y="2816857"/>
                            <a:pt x="5210254" y="3289596"/>
                            <a:pt x="775656" y="2666699"/>
                          </a:cubicBezTo>
                          <a:cubicBezTo>
                            <a:pt x="354274" y="2702608"/>
                            <a:pt x="-13890" y="2486784"/>
                            <a:pt x="0" y="2222240"/>
                          </a:cubicBezTo>
                          <a:cubicBezTo>
                            <a:pt x="-123534" y="1522044"/>
                            <a:pt x="-264917" y="1068732"/>
                            <a:pt x="0" y="444458"/>
                          </a:cubicBezTo>
                          <a:close/>
                        </a:path>
                        <a:path w="10781261" h="2666699" fill="none" stroke="0" extrusionOk="0">
                          <a:moveTo>
                            <a:pt x="0" y="444458"/>
                          </a:moveTo>
                          <a:cubicBezTo>
                            <a:pt x="-24308" y="203693"/>
                            <a:pt x="350987" y="-40961"/>
                            <a:pt x="775656" y="0"/>
                          </a:cubicBezTo>
                          <a:cubicBezTo>
                            <a:pt x="4290647" y="121843"/>
                            <a:pt x="6133639" y="183939"/>
                            <a:pt x="10005604" y="0"/>
                          </a:cubicBezTo>
                          <a:cubicBezTo>
                            <a:pt x="10351635" y="32814"/>
                            <a:pt x="10701490" y="127203"/>
                            <a:pt x="10781261" y="444458"/>
                          </a:cubicBezTo>
                          <a:cubicBezTo>
                            <a:pt x="11046668" y="735268"/>
                            <a:pt x="10597856" y="1666393"/>
                            <a:pt x="10781261" y="2222240"/>
                          </a:cubicBezTo>
                          <a:cubicBezTo>
                            <a:pt x="10828414" y="2489055"/>
                            <a:pt x="10489636" y="2617455"/>
                            <a:pt x="10005604" y="2666699"/>
                          </a:cubicBezTo>
                          <a:cubicBezTo>
                            <a:pt x="8490932" y="2629925"/>
                            <a:pt x="2042788" y="2713077"/>
                            <a:pt x="775656" y="2666699"/>
                          </a:cubicBezTo>
                          <a:cubicBezTo>
                            <a:pt x="291697" y="2656554"/>
                            <a:pt x="413" y="2476151"/>
                            <a:pt x="0" y="2222240"/>
                          </a:cubicBezTo>
                          <a:cubicBezTo>
                            <a:pt x="26271" y="1802580"/>
                            <a:pt x="-192537" y="735464"/>
                            <a:pt x="0" y="44445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5" name="TextBox 4">
              <a:extLst>
                <a:ext uri="{FF2B5EF4-FFF2-40B4-BE49-F238E27FC236}">
                  <a16:creationId xmlns:a16="http://schemas.microsoft.com/office/drawing/2014/main" id="{42C6EBE8-4FF8-D7F1-EB9A-B3342ACB5C0F}"/>
                </a:ext>
              </a:extLst>
            </p:cNvPr>
            <p:cNvSpPr txBox="1"/>
            <p:nvPr/>
          </p:nvSpPr>
          <p:spPr>
            <a:xfrm>
              <a:off x="820604" y="2489709"/>
              <a:ext cx="5219416" cy="2277502"/>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Việt Bắc: </a:t>
              </a:r>
              <a:r>
                <a:rPr kumimoji="0" lang="vi-VN" sz="40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căn cứ địa của cách mạng Việt Nam trong giai đoạn 1945 – 1954, bao gồm 6 tỉnh: Cao Bằng, Bắc Kạn, Lạng Sơn, Hà Giang, Tuyên Quang, Thái Nguyên.</a:t>
              </a:r>
              <a:endParaRPr kumimoji="0" lang="vi-VN" sz="3600" i="0" u="none" strike="noStrike" kern="0" cap="none" spc="0" normalizeH="0" baseline="0" noProof="0" dirty="0">
                <a:ln>
                  <a:noFill/>
                </a:ln>
                <a:solidFill>
                  <a:srgbClr val="FFECCD">
                    <a:lumMod val="25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spTree>
    <p:custDataLst>
      <p:tags r:id="rId1"/>
    </p:custDataLst>
    <p:extLst>
      <p:ext uri="{BB962C8B-B14F-4D97-AF65-F5344CB8AC3E}">
        <p14:creationId xmlns:p14="http://schemas.microsoft.com/office/powerpoint/2010/main" val="3750850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A49111F-2BAF-4B39-AEAD-ED43B9559775"/>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s\u0010\uFFFD{B717C061-C280-4CB2-B7C9-0E9C2C720BAB}&quot;,&quot;D:\\B GA ĐƯA LÊN THƯ VIÊN SỐ&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24- Đọc-Sáng tháng năm"/>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GENSWF_SLIDE_UID" val="{7807EBC5-2525-45DA-BB61-51DAAA78044D}:267"/>
</p:tagLst>
</file>

<file path=ppt/tags/tag13.xml><?xml version="1.0" encoding="utf-8"?>
<p:tagLst xmlns:a="http://schemas.openxmlformats.org/drawingml/2006/main" xmlns:r="http://schemas.openxmlformats.org/officeDocument/2006/relationships" xmlns:p="http://schemas.openxmlformats.org/presentationml/2006/main">
  <p:tag name="GENSWF_SLIDE_UID" val="{FEEE7F81-9601-4B6A-86F3-653A77F1A390}:268"/>
</p:tagLst>
</file>

<file path=ppt/tags/tag14.xml><?xml version="1.0" encoding="utf-8"?>
<p:tagLst xmlns:a="http://schemas.openxmlformats.org/drawingml/2006/main" xmlns:r="http://schemas.openxmlformats.org/officeDocument/2006/relationships" xmlns:p="http://schemas.openxmlformats.org/presentationml/2006/main">
  <p:tag name="GENSWF_SLIDE_UID" val="{1C041624-9D63-44FA-A8F2-10AF26041664}:269"/>
</p:tagLst>
</file>

<file path=ppt/tags/tag15.xml><?xml version="1.0" encoding="utf-8"?>
<p:tagLst xmlns:a="http://schemas.openxmlformats.org/drawingml/2006/main" xmlns:r="http://schemas.openxmlformats.org/officeDocument/2006/relationships" xmlns:p="http://schemas.openxmlformats.org/presentationml/2006/main">
  <p:tag name="GENSWF_SLIDE_UID" val="{7E827635-0C5E-4DA0-ADC2-037AC10A45C7}:270"/>
</p:tagLst>
</file>

<file path=ppt/tags/tag16.xml><?xml version="1.0" encoding="utf-8"?>
<p:tagLst xmlns:a="http://schemas.openxmlformats.org/drawingml/2006/main" xmlns:r="http://schemas.openxmlformats.org/officeDocument/2006/relationships" xmlns:p="http://schemas.openxmlformats.org/presentationml/2006/main">
  <p:tag name="GENSWF_SLIDE_UID" val="{DBE3E4EB-873D-466D-8DC8-ABAC385DAB18}:272"/>
</p:tagLst>
</file>

<file path=ppt/tags/tag17.xml><?xml version="1.0" encoding="utf-8"?>
<p:tagLst xmlns:a="http://schemas.openxmlformats.org/drawingml/2006/main" xmlns:r="http://schemas.openxmlformats.org/officeDocument/2006/relationships" xmlns:p="http://schemas.openxmlformats.org/presentationml/2006/main">
  <p:tag name="GENSWF_SLIDE_UID" val="{7129A5A0-A5BB-4535-B84D-62E0C5D55C0B}:273"/>
</p:tagLst>
</file>

<file path=ppt/tags/tag18.xml><?xml version="1.0" encoding="utf-8"?>
<p:tagLst xmlns:a="http://schemas.openxmlformats.org/drawingml/2006/main" xmlns:r="http://schemas.openxmlformats.org/officeDocument/2006/relationships" xmlns:p="http://schemas.openxmlformats.org/presentationml/2006/main">
  <p:tag name="GENSWF_SLIDE_UID" val="{7D8AE5AC-F245-4822-B4C9-1E94CE80B373}:277"/>
</p:tagLst>
</file>

<file path=ppt/tags/tag19.xml><?xml version="1.0" encoding="utf-8"?>
<p:tagLst xmlns:a="http://schemas.openxmlformats.org/drawingml/2006/main" xmlns:r="http://schemas.openxmlformats.org/officeDocument/2006/relationships" xmlns:p="http://schemas.openxmlformats.org/presentationml/2006/main">
  <p:tag name="GENSWF_SLIDE_UID" val="{A60CA077-7AD1-4B6C-BDA8-D9B641F4377A}:278"/>
</p:tagLst>
</file>

<file path=ppt/tags/tag2.xml><?xml version="1.0" encoding="utf-8"?>
<p:tagLst xmlns:a="http://schemas.openxmlformats.org/drawingml/2006/main" xmlns:r="http://schemas.openxmlformats.org/officeDocument/2006/relationships" xmlns:p="http://schemas.openxmlformats.org/presentationml/2006/main">
  <p:tag name="GENSWF_SLIDE_UID" val="{DD07862E-3364-4B9F-BD7A-485D7109896B}:261"/>
</p:tagLst>
</file>

<file path=ppt/tags/tag20.xml><?xml version="1.0" encoding="utf-8"?>
<p:tagLst xmlns:a="http://schemas.openxmlformats.org/drawingml/2006/main" xmlns:r="http://schemas.openxmlformats.org/officeDocument/2006/relationships" xmlns:p="http://schemas.openxmlformats.org/presentationml/2006/main">
  <p:tag name="GENSWF_SLIDE_UID" val="{A860EC10-FB5C-4605-9764-F42D10A783BE}:279"/>
</p:tagLst>
</file>

<file path=ppt/tags/tag21.xml><?xml version="1.0" encoding="utf-8"?>
<p:tagLst xmlns:a="http://schemas.openxmlformats.org/drawingml/2006/main" xmlns:r="http://schemas.openxmlformats.org/officeDocument/2006/relationships" xmlns:p="http://schemas.openxmlformats.org/presentationml/2006/main">
  <p:tag name="GENSWF_SLIDE_UID" val="{E174B05F-C2FC-4F3B-B756-929FD8872C5C}:280"/>
</p:tagLst>
</file>

<file path=ppt/tags/tag22.xml><?xml version="1.0" encoding="utf-8"?>
<p:tagLst xmlns:a="http://schemas.openxmlformats.org/drawingml/2006/main" xmlns:r="http://schemas.openxmlformats.org/officeDocument/2006/relationships" xmlns:p="http://schemas.openxmlformats.org/presentationml/2006/main">
  <p:tag name="GENSWF_SLIDE_UID" val="{B6B06808-512B-44CC-B119-90CE570F37C4}:281"/>
</p:tagLst>
</file>

<file path=ppt/tags/tag23.xml><?xml version="1.0" encoding="utf-8"?>
<p:tagLst xmlns:a="http://schemas.openxmlformats.org/drawingml/2006/main" xmlns:r="http://schemas.openxmlformats.org/officeDocument/2006/relationships" xmlns:p="http://schemas.openxmlformats.org/presentationml/2006/main">
  <p:tag name="GENSWF_SLIDE_UID" val="{D3633917-5C39-431D-B6C7-5882D7270F69}:282"/>
</p:tagLst>
</file>

<file path=ppt/tags/tag24.xml><?xml version="1.0" encoding="utf-8"?>
<p:tagLst xmlns:a="http://schemas.openxmlformats.org/drawingml/2006/main" xmlns:r="http://schemas.openxmlformats.org/officeDocument/2006/relationships" xmlns:p="http://schemas.openxmlformats.org/presentationml/2006/main">
  <p:tag name="GENSWF_SLIDE_UID" val="{A57F916E-212E-4E19-8BC0-F6131E1A5D34}:283"/>
</p:tagLst>
</file>

<file path=ppt/tags/tag25.xml><?xml version="1.0" encoding="utf-8"?>
<p:tagLst xmlns:a="http://schemas.openxmlformats.org/drawingml/2006/main" xmlns:r="http://schemas.openxmlformats.org/officeDocument/2006/relationships" xmlns:p="http://schemas.openxmlformats.org/presentationml/2006/main">
  <p:tag name="GENSWF_SLIDE_UID" val="{4BE7CC91-2CC7-4DF7-9FF0-61930F515CF9}:285"/>
</p:tagLst>
</file>

<file path=ppt/tags/tag26.xml><?xml version="1.0" encoding="utf-8"?>
<p:tagLst xmlns:a="http://schemas.openxmlformats.org/drawingml/2006/main" xmlns:r="http://schemas.openxmlformats.org/officeDocument/2006/relationships" xmlns:p="http://schemas.openxmlformats.org/presentationml/2006/main">
  <p:tag name="GENSWF_SLIDE_UID" val="{B2D18D41-C2DF-4EBE-9D2B-C42F81D99D33}:287"/>
</p:tagLst>
</file>

<file path=ppt/tags/tag3.xml><?xml version="1.0" encoding="utf-8"?>
<p:tagLst xmlns:a="http://schemas.openxmlformats.org/drawingml/2006/main" xmlns:r="http://schemas.openxmlformats.org/officeDocument/2006/relationships" xmlns:p="http://schemas.openxmlformats.org/presentationml/2006/main">
  <p:tag name="GENSWF_SLIDE_UID" val="{5472267B-60BC-4A72-BED8-D7F1719CE3A7}:257"/>
</p:tagLst>
</file>

<file path=ppt/tags/tag4.xml><?xml version="1.0" encoding="utf-8"?>
<p:tagLst xmlns:a="http://schemas.openxmlformats.org/drawingml/2006/main" xmlns:r="http://schemas.openxmlformats.org/officeDocument/2006/relationships" xmlns:p="http://schemas.openxmlformats.org/presentationml/2006/main">
  <p:tag name="GENSWF_SLIDE_UID" val="{C6065CE6-0408-4330-A0A5-CCE2C8626C88}:259"/>
</p:tagLst>
</file>

<file path=ppt/tags/tag5.xml><?xml version="1.0" encoding="utf-8"?>
<p:tagLst xmlns:a="http://schemas.openxmlformats.org/drawingml/2006/main" xmlns:r="http://schemas.openxmlformats.org/officeDocument/2006/relationships" xmlns:p="http://schemas.openxmlformats.org/presentationml/2006/main">
  <p:tag name="GENSWF_SLIDE_UID" val="{69D7AD1A-BF91-4B3F-B6E3-C8F7A98799B9}:262"/>
</p:tagLst>
</file>

<file path=ppt/tags/tag6.xml><?xml version="1.0" encoding="utf-8"?>
<p:tagLst xmlns:a="http://schemas.openxmlformats.org/drawingml/2006/main" xmlns:r="http://schemas.openxmlformats.org/officeDocument/2006/relationships" xmlns:p="http://schemas.openxmlformats.org/presentationml/2006/main">
  <p:tag name="GENSWF_SLIDE_UID" val="{08A4F1F5-ACF5-4F25-AAAF-52403091C7CC}:264"/>
</p:tagLst>
</file>

<file path=ppt/tags/tag7.xml><?xml version="1.0" encoding="utf-8"?>
<p:tagLst xmlns:a="http://schemas.openxmlformats.org/drawingml/2006/main" xmlns:r="http://schemas.openxmlformats.org/officeDocument/2006/relationships" xmlns:p="http://schemas.openxmlformats.org/presentationml/2006/main">
  <p:tag name="GENSWF_SLIDE_UID" val="{1BB7ECFA-A23A-48BC-8248-7C42E121323B}:265"/>
</p:tagLst>
</file>

<file path=ppt/tags/tag8.xml><?xml version="1.0" encoding="utf-8"?>
<p:tagLst xmlns:a="http://schemas.openxmlformats.org/drawingml/2006/main" xmlns:r="http://schemas.openxmlformats.org/officeDocument/2006/relationships" xmlns:p="http://schemas.openxmlformats.org/presentationml/2006/main">
  <p:tag name="GENSWF_SLIDE_UID" val="{2F957193-907F-435D-AB78-FAED8C9AE6C9}:266"/>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737</Words>
  <Application>Microsoft Office PowerPoint</Application>
  <PresentationFormat>Widescreen</PresentationFormat>
  <Paragraphs>99</Paragraphs>
  <Slides>22</Slides>
  <Notes>22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22</vt:i4>
      </vt:variant>
    </vt:vector>
  </HeadingPairs>
  <TitlesOfParts>
    <vt:vector size="39" baseType="lpstr">
      <vt:lpstr>Arial</vt:lpstr>
      <vt:lpstr>Baloo</vt:lpstr>
      <vt:lpstr>Calibri</vt:lpstr>
      <vt:lpstr>Calibri Light</vt:lpstr>
      <vt:lpstr>Cambria</vt:lpstr>
      <vt:lpstr>等线</vt:lpstr>
      <vt:lpstr>LNTH-Kids  Chinese Font 1</vt:lpstr>
      <vt:lpstr>LNTH-Wash Your Hand</vt:lpstr>
      <vt:lpstr>Open Sans</vt:lpstr>
      <vt:lpstr>Pacifico</vt:lpstr>
      <vt:lpstr>SVN-Standly</vt:lpstr>
      <vt:lpstr>SVN-Sticky Toffee Pudding</vt:lpstr>
      <vt:lpstr>Tahoma</vt:lpstr>
      <vt:lpstr>Times New Roman</vt:lpstr>
      <vt:lpstr>White Xmas PERSONAL USE</vt:lpstr>
      <vt:lpstr>字魂95号-手刻宋</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24- Đọc-Sáng tháng năm</dc:title>
  <dc:creator>Administrator</dc:creator>
  <cp:lastModifiedBy>Administrator</cp:lastModifiedBy>
  <cp:revision>6</cp:revision>
  <dcterms:created xsi:type="dcterms:W3CDTF">2025-03-01T02:51:16Z</dcterms:created>
  <dcterms:modified xsi:type="dcterms:W3CDTF">2025-03-01T03:31:51Z</dcterms:modified>
</cp:coreProperties>
</file>