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media/image8.jpg" ContentType="image/png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DA2EE-7E7D-4C58-BDDF-26FE57EEB47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C20D5-96A5-41EE-A281-8B020BE16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6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1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03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03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9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68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7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4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0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4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4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C20D5-96A5-41EE-A281-8B020BE161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CB98-51AF-42C9-BDBB-4B03FFC58A1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171-70F8-48A7-926A-7948E4DB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CB98-51AF-42C9-BDBB-4B03FFC58A1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171-70F8-48A7-926A-7948E4DB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6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CB98-51AF-42C9-BDBB-4B03FFC58A1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171-70F8-48A7-926A-7948E4DB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CB98-51AF-42C9-BDBB-4B03FFC58A1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171-70F8-48A7-926A-7948E4DB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CB98-51AF-42C9-BDBB-4B03FFC58A1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171-70F8-48A7-926A-7948E4DB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1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CB98-51AF-42C9-BDBB-4B03FFC58A1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171-70F8-48A7-926A-7948E4DB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0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CB98-51AF-42C9-BDBB-4B03FFC58A1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171-70F8-48A7-926A-7948E4DB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CB98-51AF-42C9-BDBB-4B03FFC58A1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171-70F8-48A7-926A-7948E4DB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8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CB98-51AF-42C9-BDBB-4B03FFC58A1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171-70F8-48A7-926A-7948E4DB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3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CB98-51AF-42C9-BDBB-4B03FFC58A1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171-70F8-48A7-926A-7948E4DB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9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CB98-51AF-42C9-BDBB-4B03FFC58A1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171-70F8-48A7-926A-7948E4DB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4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CB98-51AF-42C9-BDBB-4B03FFC58A1E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5171-70F8-48A7-926A-7948E4DB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rcHNvm7YCao" TargetMode="External"/><Relationship Id="rId1" Type="http://schemas.openxmlformats.org/officeDocument/2006/relationships/tags" Target="../tags/tag15.xml"/><Relationship Id="rId6" Type="http://schemas.openxmlformats.org/officeDocument/2006/relationships/image" Target="../media/image12.jpe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jp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86CC7-B510-4F81-8EC8-A89FEE38A69C}"/>
              </a:ext>
            </a:extLst>
          </p:cNvPr>
          <p:cNvSpPr txBox="1"/>
          <p:nvPr/>
        </p:nvSpPr>
        <p:spPr>
          <a:xfrm>
            <a:off x="2243138" y="1614488"/>
            <a:ext cx="8658225" cy="242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0CEEB-8BB7-479C-9913-9C5974020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7AAAA5-224F-4FC0-A2DE-636E7CB27739}"/>
              </a:ext>
            </a:extLst>
          </p:cNvPr>
          <p:cNvSpPr txBox="1"/>
          <p:nvPr/>
        </p:nvSpPr>
        <p:spPr>
          <a:xfrm>
            <a:off x="207818" y="598121"/>
            <a:ext cx="4476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HĐTN4 - TUẦN 24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0" y="863414"/>
            <a:ext cx="10044546" cy="412259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1421388" y="5294493"/>
            <a:ext cx="5694218" cy="817418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GV: </a:t>
            </a:r>
            <a:r>
              <a:rPr lang="en-US" sz="3200" dirty="0" err="1" smtClean="0">
                <a:solidFill>
                  <a:srgbClr val="FF0000"/>
                </a:solidFill>
              </a:rPr>
              <a:t>Nguyễn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Vĩnh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9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6452-4818-4A43-8D92-25CED84E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0DBDD3-84EB-4D79-B06C-3AA4D8AE9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898AB2-9F7E-45A6-9E9C-CD2272B28E80}"/>
              </a:ext>
            </a:extLst>
          </p:cNvPr>
          <p:cNvSpPr txBox="1"/>
          <p:nvPr/>
        </p:nvSpPr>
        <p:spPr>
          <a:xfrm>
            <a:off x="3395663" y="1536174"/>
            <a:ext cx="6143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33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656AF2-DEBD-4230-B8C5-71607AA378B9}"/>
              </a:ext>
            </a:extLst>
          </p:cNvPr>
          <p:cNvSpPr txBox="1"/>
          <p:nvPr/>
        </p:nvSpPr>
        <p:spPr>
          <a:xfrm>
            <a:off x="1200150" y="1085850"/>
            <a:ext cx="1071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6B35C-B65E-46FA-B09F-7700D4DB82AF}"/>
              </a:ext>
            </a:extLst>
          </p:cNvPr>
          <p:cNvSpPr txBox="1"/>
          <p:nvPr/>
        </p:nvSpPr>
        <p:spPr>
          <a:xfrm>
            <a:off x="2200275" y="2557463"/>
            <a:ext cx="7500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8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72559-2A5C-4105-9124-FFEDA40F7D89}"/>
              </a:ext>
            </a:extLst>
          </p:cNvPr>
          <p:cNvSpPr txBox="1"/>
          <p:nvPr/>
        </p:nvSpPr>
        <p:spPr>
          <a:xfrm>
            <a:off x="4143374" y="900112"/>
            <a:ext cx="657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65B57-F9C7-4828-AB01-64ECB8FFCE67}"/>
              </a:ext>
            </a:extLst>
          </p:cNvPr>
          <p:cNvSpPr txBox="1"/>
          <p:nvPr/>
        </p:nvSpPr>
        <p:spPr>
          <a:xfrm>
            <a:off x="1800226" y="2028826"/>
            <a:ext cx="10272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43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B9B9D-56C7-45B6-94E0-8420350F39BA}"/>
              </a:ext>
            </a:extLst>
          </p:cNvPr>
          <p:cNvSpPr txBox="1"/>
          <p:nvPr/>
        </p:nvSpPr>
        <p:spPr>
          <a:xfrm>
            <a:off x="1328181" y="31284"/>
            <a:ext cx="885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CF0B3-B4EE-4EA8-8D3F-BE29EA3D7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585788"/>
            <a:ext cx="8180863" cy="4943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54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nline Media 1" title="POKI| Phòng tránh xâm hại tình dục| Kỹ năng sống POKI - Kỹ năng sống tiểu học">
            <a:hlinkClick r:id="" action="ppaction://media"/>
            <a:extLst>
              <a:ext uri="{FF2B5EF4-FFF2-40B4-BE49-F238E27FC236}">
                <a16:creationId xmlns:a16="http://schemas.microsoft.com/office/drawing/2014/main" id="{2CF2E9E1-BFB6-4A90-9E6C-BC3DA691C96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05865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0667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86CC7-B510-4F81-8EC8-A89FEE38A69C}"/>
              </a:ext>
            </a:extLst>
          </p:cNvPr>
          <p:cNvSpPr txBox="1"/>
          <p:nvPr/>
        </p:nvSpPr>
        <p:spPr>
          <a:xfrm>
            <a:off x="2243138" y="1614488"/>
            <a:ext cx="8658225" cy="242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0CEEB-8BB7-479C-9913-9C5974020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750A47-0E33-42FF-BFFD-F216C57AF5F6}"/>
              </a:ext>
            </a:extLst>
          </p:cNvPr>
          <p:cNvSpPr txBox="1"/>
          <p:nvPr/>
        </p:nvSpPr>
        <p:spPr>
          <a:xfrm>
            <a:off x="1728787" y="2059484"/>
            <a:ext cx="9172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7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6452-4818-4A43-8D92-25CED84E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0DBDD3-84EB-4D79-B06C-3AA4D8AE9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1DD656-6040-4C1C-AE19-0E9B3A70261C}"/>
              </a:ext>
            </a:extLst>
          </p:cNvPr>
          <p:cNvSpPr txBox="1"/>
          <p:nvPr/>
        </p:nvSpPr>
        <p:spPr>
          <a:xfrm>
            <a:off x="3257550" y="1271588"/>
            <a:ext cx="5700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con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Cho-Con-Xuan-Mai">
            <a:hlinkClick r:id="" action="ppaction://media"/>
            <a:extLst>
              <a:ext uri="{FF2B5EF4-FFF2-40B4-BE49-F238E27FC236}">
                <a16:creationId xmlns:a16="http://schemas.microsoft.com/office/drawing/2014/main" id="{B27E9270-F894-49F0-A0DE-BC362E0AD4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400" y="321187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6452-4818-4A43-8D92-25CED84E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0DBDD3-84EB-4D79-B06C-3AA4D8AE9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7AAAA5-224F-4FC0-A2DE-636E7CB27739}"/>
              </a:ext>
            </a:extLst>
          </p:cNvPr>
          <p:cNvSpPr txBox="1"/>
          <p:nvPr/>
        </p:nvSpPr>
        <p:spPr>
          <a:xfrm>
            <a:off x="2228850" y="650607"/>
            <a:ext cx="875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6AB49-21AF-4892-898A-9B8923C30ED5}"/>
              </a:ext>
            </a:extLst>
          </p:cNvPr>
          <p:cNvSpPr txBox="1"/>
          <p:nvPr/>
        </p:nvSpPr>
        <p:spPr>
          <a:xfrm>
            <a:off x="2114550" y="1517204"/>
            <a:ext cx="8758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77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8E7E44-55D0-4CCF-9457-B13B46C2A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13"/>
            <a:ext cx="12192000" cy="69580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8B4420-1C60-4DF6-B0C0-8C39CF7F7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700088"/>
            <a:ext cx="11430000" cy="4843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2F18F6-D904-47A0-84D9-700BF5F4D407}"/>
              </a:ext>
            </a:extLst>
          </p:cNvPr>
          <p:cNvSpPr txBox="1"/>
          <p:nvPr/>
        </p:nvSpPr>
        <p:spPr>
          <a:xfrm>
            <a:off x="1119188" y="0"/>
            <a:ext cx="11253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4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64C15D-7750-45D9-9266-4E78940296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185736"/>
            <a:ext cx="4471989" cy="4471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4DB8C0-38B9-45B6-9F9A-FDE4C69969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2" y="185736"/>
            <a:ext cx="4471989" cy="4471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BB3963-C02B-4D85-8BCA-83A50E218ACC}"/>
              </a:ext>
            </a:extLst>
          </p:cNvPr>
          <p:cNvSpPr txBox="1"/>
          <p:nvPr/>
        </p:nvSpPr>
        <p:spPr>
          <a:xfrm>
            <a:off x="814388" y="4843460"/>
            <a:ext cx="447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58AEC-D276-4E1E-AF06-77AA26F1AB51}"/>
              </a:ext>
            </a:extLst>
          </p:cNvPr>
          <p:cNvSpPr txBox="1"/>
          <p:nvPr/>
        </p:nvSpPr>
        <p:spPr>
          <a:xfrm>
            <a:off x="7153272" y="4905015"/>
            <a:ext cx="503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8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15F9EB-19A1-4805-A00D-3C42232A0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5492751" cy="4119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DD9BD4-6094-4573-815C-CB8E7DCA6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99" y="0"/>
            <a:ext cx="5790501" cy="4115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15CDB3-4564-4080-8F39-2A2555921FBB}"/>
              </a:ext>
            </a:extLst>
          </p:cNvPr>
          <p:cNvSpPr txBox="1"/>
          <p:nvPr/>
        </p:nvSpPr>
        <p:spPr>
          <a:xfrm>
            <a:off x="523876" y="4377393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2040A-5513-46A3-B6B6-C4C12CAD94C2}"/>
              </a:ext>
            </a:extLst>
          </p:cNvPr>
          <p:cNvSpPr txBox="1"/>
          <p:nvPr/>
        </p:nvSpPr>
        <p:spPr>
          <a:xfrm>
            <a:off x="6672263" y="4377393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1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FC4044-7E99-4CE9-9AEB-9FB9DDECFC0E}"/>
              </a:ext>
            </a:extLst>
          </p:cNvPr>
          <p:cNvSpPr txBox="1"/>
          <p:nvPr/>
        </p:nvSpPr>
        <p:spPr>
          <a:xfrm>
            <a:off x="1257300" y="771525"/>
            <a:ext cx="9429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4847F-7C26-427D-9F20-6809B8EE7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928813"/>
            <a:ext cx="7620000" cy="3506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1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4B4D25-6B28-4BB2-8A64-D5EB5082796A}"/>
              </a:ext>
            </a:extLst>
          </p:cNvPr>
          <p:cNvSpPr txBox="1"/>
          <p:nvPr/>
        </p:nvSpPr>
        <p:spPr>
          <a:xfrm>
            <a:off x="942974" y="128588"/>
            <a:ext cx="980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8232B-8DF8-4AD7-86C5-381251719B3A}"/>
              </a:ext>
            </a:extLst>
          </p:cNvPr>
          <p:cNvSpPr txBox="1"/>
          <p:nvPr/>
        </p:nvSpPr>
        <p:spPr>
          <a:xfrm>
            <a:off x="942974" y="774919"/>
            <a:ext cx="11015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3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C6350-B8F2-47DC-9365-B955F48A875F}"/>
              </a:ext>
            </a:extLst>
          </p:cNvPr>
          <p:cNvSpPr txBox="1"/>
          <p:nvPr/>
        </p:nvSpPr>
        <p:spPr>
          <a:xfrm>
            <a:off x="1271589" y="871538"/>
            <a:ext cx="99298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2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103FF99-4D6F-45AC-BE63-2FCE82C517C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B3218601-6892-490A-A2D6-E3749CDE7876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HDDTN4-TUẦN 24-VĨNH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930A69-175A-4850-97B2-6B3DBA2E31E3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9A0D93-BBFB-4640-B140-768F8F671355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BAACB2-C7AF-434C-A524-DA05AFE74040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CA579C-E814-45DD-A80F-19392446FEF0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96FC70-4BF7-4870-9B82-D07693807E60}: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E84517-0FDF-40F0-937F-04E1D1AF6E3F}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BF1B8B-89C0-4B09-AC06-1EFE44FAF8F4}: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CA450F-A269-42A4-8504-C028FCE2B74C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2EDA2E-1F66-4EC2-BE98-C397812FBD16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37E703-4FB7-481B-B31C-491D93B26FEB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437760-CA41-484E-8342-963B014C0832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1DB199-F9A5-46AB-B7BE-3A41D7E09DA4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3F46CF-CF02-42D4-89E4-B4FAC846A830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0411AC-ECCA-4654-9969-3237B3F2EAD6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E70ED5-091F-4D4C-9B3E-95A2C724B746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426</Words>
  <Application>Microsoft Office PowerPoint</Application>
  <PresentationFormat>Widescreen</PresentationFormat>
  <Paragraphs>51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HDDTN4-TUẦN 24-VĨNH</dc:title>
  <dc:creator>Admin</dc:creator>
  <cp:lastModifiedBy>Admin</cp:lastModifiedBy>
  <cp:revision>3</cp:revision>
  <dcterms:created xsi:type="dcterms:W3CDTF">2025-03-02T13:52:07Z</dcterms:created>
  <dcterms:modified xsi:type="dcterms:W3CDTF">2025-03-02T13:59:47Z</dcterms:modified>
</cp:coreProperties>
</file>