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5" r:id="rId3"/>
    <p:sldId id="266" r:id="rId4"/>
    <p:sldId id="267" r:id="rId5"/>
    <p:sldId id="268" r:id="rId6"/>
    <p:sldId id="269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771DA-AC24-46EA-8A07-232C03B3CDD9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985D6-79FF-4102-AF03-9A1883881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3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985D6-79FF-4102-AF03-9A1883881D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5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985D6-79FF-4102-AF03-9A1883881D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0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985D6-79FF-4102-AF03-9A1883881D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6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985D6-79FF-4102-AF03-9A1883881D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6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985D6-79FF-4102-AF03-9A1883881D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14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985D6-79FF-4102-AF03-9A1883881D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85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5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0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68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7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8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4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5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7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2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3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B73A4-DB00-4009-B9CE-C173009FF12A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540E4-3E7E-4B2A-AD5C-0F1D7E1E3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032F79B-120B-44A9-9855-867871F93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36EF5F4-A4B6-4797-A61B-B9C17EC741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/>
        </p:blipFill>
        <p:spPr>
          <a:xfrm>
            <a:off x="2480720" y="3649425"/>
            <a:ext cx="2870200" cy="347745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84214" y="-892334"/>
            <a:ext cx="12207919" cy="7126880"/>
            <a:chOff x="0" y="-268879"/>
            <a:chExt cx="12207919" cy="712688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8920206-E2C1-4CFF-AC5F-759167833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33" r="695"/>
            <a:stretch/>
          </p:blipFill>
          <p:spPr>
            <a:xfrm>
              <a:off x="9652000" y="-268879"/>
              <a:ext cx="2555919" cy="712688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7D7CD6F-2029-4CB2-9331-FF452DB8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53" r="11950" b="29574"/>
            <a:stretch/>
          </p:blipFill>
          <p:spPr>
            <a:xfrm>
              <a:off x="9321800" y="40446"/>
              <a:ext cx="2870200" cy="347745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3AC16CC-CBF8-42D9-B261-287768743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07482"/>
              <a:ext cx="7378700" cy="415051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03F8D0-C22C-4AF3-A4F1-D5A4A808D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09" t="-2427" r="4668" b="1"/>
            <a:stretch/>
          </p:blipFill>
          <p:spPr>
            <a:xfrm>
              <a:off x="4705350" y="101291"/>
              <a:ext cx="7238524" cy="6756710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1D22AF88-AE79-7A27-7450-88D46356B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65" y="-268880"/>
            <a:ext cx="2342158" cy="2342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4D0121-4E11-C36A-7191-C0CA99F6B8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5272" y="1155718"/>
            <a:ext cx="3194581" cy="1379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C4473A-7EDF-A76A-F690-17CE1CA4C5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9681" y="822634"/>
            <a:ext cx="6444031" cy="20423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19697" y="-24619"/>
            <a:ext cx="7139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defRPr/>
            </a:pPr>
            <a:r>
              <a:rPr lang="en-US" altLang="zh-CN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Bài</a:t>
            </a:r>
            <a:r>
              <a:rPr lang="en-US" altLang="zh-CN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11. </a:t>
            </a:r>
            <a:r>
              <a:rPr lang="en-US" altLang="zh-CN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Sáng</a:t>
            </a:r>
            <a:r>
              <a:rPr lang="en-US" altLang="zh-CN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tháng</a:t>
            </a:r>
            <a:r>
              <a:rPr lang="en-US" altLang="zh-CN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năm</a:t>
            </a:r>
            <a:r>
              <a:rPr lang="en-US" altLang="zh-CN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endParaRPr lang="en-US" altLang="zh-CN" sz="3600" dirty="0" smtClean="0">
              <a:solidFill>
                <a:srgbClr val="FF0000"/>
              </a:solidFill>
              <a:latin typeface="HP001 5 hàng 1 ô ly" panose="020B0603050302020204" pitchFamily="34" charset="0"/>
              <a:ea typeface="Cambria" panose="02040503050406030204" pitchFamily="18" charset="0"/>
            </a:endParaRPr>
          </a:p>
          <a:p>
            <a:pPr lvl="0" indent="228600" algn="ctr">
              <a:defRPr/>
            </a:pPr>
            <a:r>
              <a:rPr lang="en-US" altLang="zh-CN" sz="36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( </a:t>
            </a:r>
            <a:r>
              <a:rPr lang="en-US" altLang="zh-CN" sz="3600" dirty="0" err="1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tiết</a:t>
            </a:r>
            <a:r>
              <a:rPr lang="en-US" altLang="zh-CN" sz="3600" dirty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2)</a:t>
            </a:r>
            <a:endParaRPr lang="zh-CN" altLang="en-US" sz="3600" dirty="0">
              <a:solidFill>
                <a:srgbClr val="FF0000"/>
              </a:solidFill>
              <a:latin typeface="HP001 5 hàng 1 ô ly" panose="020B0603050302020204" pitchFamily="34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63781" y="2733749"/>
            <a:ext cx="6886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just">
              <a:defRPr/>
            </a:pPr>
            <a:r>
              <a:rPr lang="en-US" altLang="zh-CN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Giáo</a:t>
            </a:r>
            <a:r>
              <a:rPr lang="en-US" altLang="zh-CN" sz="36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 smtClean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viên</a:t>
            </a:r>
            <a:r>
              <a:rPr lang="en-US" altLang="zh-CN" sz="3600" dirty="0" smtClean="0">
                <a:solidFill>
                  <a:srgbClr val="FF0000"/>
                </a:solidFill>
                <a:latin typeface="HP001 5 hàng 1 ô ly" panose="020B0603050302020204" pitchFamily="34" charset="0"/>
                <a:ea typeface="Cambria" panose="02040503050406030204" pitchFamily="18" charset="0"/>
              </a:rPr>
              <a:t> : </a:t>
            </a:r>
            <a:r>
              <a:rPr lang="en-US" altLang="zh-CN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 THỊ VĨNH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7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44" y="539141"/>
            <a:ext cx="946297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5A0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các câu dưới đây và thực hiện yêu cầu.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chủ ngữ, vị ngữ của mỗi câu ở cột 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thành phần được thêm vào mỗi câu ở cột B</a:t>
            </a:r>
            <a:r>
              <a:rPr kumimoji="0" lang="vi-V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5A08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45A08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8AC5BB3-02A6-A96C-D560-0C18B83C29CE}"/>
              </a:ext>
            </a:extLst>
          </p:cNvPr>
          <p:cNvGraphicFramePr>
            <a:graphicFrameLocks noGrp="1"/>
          </p:cNvGraphicFramePr>
          <p:nvPr/>
        </p:nvGraphicFramePr>
        <p:xfrm>
          <a:off x="552451" y="2472266"/>
          <a:ext cx="4638674" cy="3400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8674">
                  <a:extLst>
                    <a:ext uri="{9D8B030D-6E8A-4147-A177-3AD203B41FA5}">
                      <a16:colId xmlns:a16="http://schemas.microsoft.com/office/drawing/2014/main" val="3931057938"/>
                    </a:ext>
                  </a:extLst>
                </a:gridCol>
              </a:tblGrid>
              <a:tr h="5662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63629"/>
                  </a:ext>
                </a:extLst>
              </a:tr>
              <a:tr h="839259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khắp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09324"/>
                  </a:ext>
                </a:extLst>
              </a:tr>
              <a:tr h="839259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đọc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Tuyên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ngôn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độc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lập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7942"/>
                  </a:ext>
                </a:extLst>
              </a:tr>
              <a:tr h="839259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Vườn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xanh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tốt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quanh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13373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60DB381-304D-D768-4F5C-4979DD47DAF0}"/>
              </a:ext>
            </a:extLst>
          </p:cNvPr>
          <p:cNvGraphicFramePr>
            <a:graphicFrameLocks noGrp="1"/>
          </p:cNvGraphicFramePr>
          <p:nvPr/>
        </p:nvGraphicFramePr>
        <p:xfrm>
          <a:off x="6219826" y="2481791"/>
          <a:ext cx="5343524" cy="3400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3524">
                  <a:extLst>
                    <a:ext uri="{9D8B030D-6E8A-4147-A177-3AD203B41FA5}">
                      <a16:colId xmlns:a16="http://schemas.microsoft.com/office/drawing/2014/main" val="3931057938"/>
                    </a:ext>
                  </a:extLst>
                </a:gridCol>
              </a:tblGrid>
              <a:tr h="5662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63629"/>
                  </a:ext>
                </a:extLst>
              </a:tr>
              <a:tr h="839259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tìm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cứu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nước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khắp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châu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bốn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biển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09324"/>
                  </a:ext>
                </a:extLst>
              </a:tr>
              <a:tr h="839259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Ngày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2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tháng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9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1945,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đọc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Tuyên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ngôn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độc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lập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7942"/>
                  </a:ext>
                </a:extLst>
              </a:tr>
              <a:tr h="839259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Trong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tịch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vườn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xanh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tốt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13373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19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681B211F-9E7C-85D7-7F19-373A102E83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85901" y="1504950"/>
          <a:ext cx="9534524" cy="389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4524">
                  <a:extLst>
                    <a:ext uri="{9D8B030D-6E8A-4147-A177-3AD203B41FA5}">
                      <a16:colId xmlns:a16="http://schemas.microsoft.com/office/drawing/2014/main" val="393105793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63629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khắp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09324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đọc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Tuyên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ngôn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độc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lập</a:t>
                      </a:r>
                      <a:r>
                        <a:rPr lang="en-US" sz="2800" i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7942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Vườn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xanh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tốt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quanh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13373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7DDF2E-6CEE-E125-E9BE-4FE081534442}"/>
              </a:ext>
            </a:extLst>
          </p:cNvPr>
          <p:cNvCxnSpPr/>
          <p:nvPr/>
        </p:nvCxnSpPr>
        <p:spPr>
          <a:xfrm>
            <a:off x="1562100" y="2590800"/>
            <a:ext cx="5619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C8970D1-94F1-5FAF-0C51-B9B523AF878B}"/>
              </a:ext>
            </a:extLst>
          </p:cNvPr>
          <p:cNvSpPr txBox="1"/>
          <p:nvPr/>
        </p:nvSpPr>
        <p:spPr>
          <a:xfrm>
            <a:off x="1533525" y="263842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38B9AF-6D4F-3ED2-FB13-67FECFC53DA6}"/>
              </a:ext>
            </a:extLst>
          </p:cNvPr>
          <p:cNvCxnSpPr>
            <a:cxnSpLocks/>
          </p:cNvCxnSpPr>
          <p:nvPr/>
        </p:nvCxnSpPr>
        <p:spPr>
          <a:xfrm>
            <a:off x="2266950" y="2590800"/>
            <a:ext cx="4562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A25249-792F-6611-0948-A97743727600}"/>
              </a:ext>
            </a:extLst>
          </p:cNvPr>
          <p:cNvSpPr txBox="1"/>
          <p:nvPr/>
        </p:nvSpPr>
        <p:spPr>
          <a:xfrm>
            <a:off x="4276725" y="260032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1DF1650-6F97-A933-942E-ED488F8A6AB3}"/>
              </a:ext>
            </a:extLst>
          </p:cNvPr>
          <p:cNvCxnSpPr>
            <a:cxnSpLocks/>
          </p:cNvCxnSpPr>
          <p:nvPr/>
        </p:nvCxnSpPr>
        <p:spPr>
          <a:xfrm>
            <a:off x="1600200" y="3600450"/>
            <a:ext cx="1028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F041EC-326D-820A-FD77-15812201B38C}"/>
              </a:ext>
            </a:extLst>
          </p:cNvPr>
          <p:cNvSpPr txBox="1"/>
          <p:nvPr/>
        </p:nvSpPr>
        <p:spPr>
          <a:xfrm>
            <a:off x="1790700" y="362902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D1CD73-A28A-B497-A692-724D8DEDA21B}"/>
              </a:ext>
            </a:extLst>
          </p:cNvPr>
          <p:cNvCxnSpPr>
            <a:cxnSpLocks/>
          </p:cNvCxnSpPr>
          <p:nvPr/>
        </p:nvCxnSpPr>
        <p:spPr>
          <a:xfrm>
            <a:off x="2733675" y="3609975"/>
            <a:ext cx="3486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EB1464E-6258-A935-C7C0-185BC31D37D0}"/>
              </a:ext>
            </a:extLst>
          </p:cNvPr>
          <p:cNvSpPr txBox="1"/>
          <p:nvPr/>
        </p:nvSpPr>
        <p:spPr>
          <a:xfrm>
            <a:off x="4229100" y="3581400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1AAA60-9829-E5BE-435F-B81B0C98A28E}"/>
              </a:ext>
            </a:extLst>
          </p:cNvPr>
          <p:cNvCxnSpPr>
            <a:cxnSpLocks/>
          </p:cNvCxnSpPr>
          <p:nvPr/>
        </p:nvCxnSpPr>
        <p:spPr>
          <a:xfrm>
            <a:off x="1685925" y="4752975"/>
            <a:ext cx="2419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BE02EB-BC86-C33E-2C98-0A838ECD0853}"/>
              </a:ext>
            </a:extLst>
          </p:cNvPr>
          <p:cNvSpPr txBox="1"/>
          <p:nvPr/>
        </p:nvSpPr>
        <p:spPr>
          <a:xfrm>
            <a:off x="2590800" y="4705350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EA8D605-0E17-DFA2-8C41-D28882A3F65B}"/>
              </a:ext>
            </a:extLst>
          </p:cNvPr>
          <p:cNvCxnSpPr>
            <a:cxnSpLocks/>
          </p:cNvCxnSpPr>
          <p:nvPr/>
        </p:nvCxnSpPr>
        <p:spPr>
          <a:xfrm>
            <a:off x="4210050" y="4772025"/>
            <a:ext cx="30194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0EE403B-6C1E-0C95-F8CD-63BBC21007F0}"/>
              </a:ext>
            </a:extLst>
          </p:cNvPr>
          <p:cNvSpPr txBox="1"/>
          <p:nvPr/>
        </p:nvSpPr>
        <p:spPr>
          <a:xfrm>
            <a:off x="5457825" y="4752975"/>
            <a:ext cx="71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1F7A3B-CD2D-B53F-F429-D247E972F17D}"/>
              </a:ext>
            </a:extLst>
          </p:cNvPr>
          <p:cNvSpPr txBox="1"/>
          <p:nvPr/>
        </p:nvSpPr>
        <p:spPr>
          <a:xfrm>
            <a:off x="1619250" y="639246"/>
            <a:ext cx="9791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chủ ngữ, vị ngữ của mỗi câu ở cột 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29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6" grpId="0"/>
      <p:bldP spid="41" grpId="0"/>
      <p:bldP spid="44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C4871BC-1938-56EE-045A-D7E3E3A092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04926" y="1548341"/>
          <a:ext cx="9820274" cy="4071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0274">
                  <a:extLst>
                    <a:ext uri="{9D8B030D-6E8A-4147-A177-3AD203B41FA5}">
                      <a16:colId xmlns:a16="http://schemas.microsoft.com/office/drawing/2014/main" val="3931057938"/>
                    </a:ext>
                  </a:extLst>
                </a:gridCol>
              </a:tblGrid>
              <a:tr h="6778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63629"/>
                  </a:ext>
                </a:extLst>
              </a:tr>
              <a:tr h="1131186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tìm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cứu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nước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đã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khắp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châu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bốn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biển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309324"/>
                  </a:ext>
                </a:extLst>
              </a:tr>
              <a:tr h="1131186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Ngày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2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tháng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9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1945,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đọc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Tuyên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ngôn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độc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i="1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lập</a:t>
                      </a:r>
                      <a:r>
                        <a:rPr lang="en-US" sz="2800" i="1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17942"/>
                  </a:ext>
                </a:extLst>
              </a:tr>
              <a:tr h="1131186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Trong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Chủ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tịch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vườn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cây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Hồ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xanh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tốt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quanh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1337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7FCBFE-CE4F-1FD3-F7B1-1013AF5EC80A}"/>
              </a:ext>
            </a:extLst>
          </p:cNvPr>
          <p:cNvSpPr txBox="1"/>
          <p:nvPr/>
        </p:nvSpPr>
        <p:spPr>
          <a:xfrm>
            <a:off x="895350" y="639246"/>
            <a:ext cx="1051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Tìm thành phần được thêm vào mỗi câu ở cột B.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CB3534-C663-8A4C-5397-00507C1B9AAC}"/>
              </a:ext>
            </a:extLst>
          </p:cNvPr>
          <p:cNvCxnSpPr>
            <a:cxnSpLocks/>
          </p:cNvCxnSpPr>
          <p:nvPr/>
        </p:nvCxnSpPr>
        <p:spPr>
          <a:xfrm>
            <a:off x="1390650" y="2695575"/>
            <a:ext cx="3705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9E4F48-66C1-EFF7-440E-A196AD3B6D4B}"/>
              </a:ext>
            </a:extLst>
          </p:cNvPr>
          <p:cNvCxnSpPr>
            <a:cxnSpLocks/>
          </p:cNvCxnSpPr>
          <p:nvPr/>
        </p:nvCxnSpPr>
        <p:spPr>
          <a:xfrm>
            <a:off x="1419225" y="3829050"/>
            <a:ext cx="3800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4E6B50-99B0-B218-3052-9F1CBBD6D4CB}"/>
              </a:ext>
            </a:extLst>
          </p:cNvPr>
          <p:cNvCxnSpPr>
            <a:cxnSpLocks/>
          </p:cNvCxnSpPr>
          <p:nvPr/>
        </p:nvCxnSpPr>
        <p:spPr>
          <a:xfrm>
            <a:off x="1400175" y="4953000"/>
            <a:ext cx="30099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474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44" y="539141"/>
            <a:ext cx="9321281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Thành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CB0CA0-7F43-5768-DC26-9A34D97ED7E6}"/>
              </a:ext>
            </a:extLst>
          </p:cNvPr>
          <p:cNvSpPr/>
          <p:nvPr/>
        </p:nvSpPr>
        <p:spPr>
          <a:xfrm>
            <a:off x="714375" y="2019300"/>
            <a:ext cx="2962275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837C14-C067-DC96-877F-22A58BBD90A3}"/>
              </a:ext>
            </a:extLst>
          </p:cNvPr>
          <p:cNvSpPr/>
          <p:nvPr/>
        </p:nvSpPr>
        <p:spPr>
          <a:xfrm>
            <a:off x="4238625" y="2000250"/>
            <a:ext cx="2962275" cy="923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48067E-A8BE-DE0A-8403-88B2E72E7761}"/>
              </a:ext>
            </a:extLst>
          </p:cNvPr>
          <p:cNvSpPr/>
          <p:nvPr/>
        </p:nvSpPr>
        <p:spPr>
          <a:xfrm>
            <a:off x="7867650" y="1962150"/>
            <a:ext cx="2962275" cy="923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8C2510-E4A6-F393-3386-EAF35EC6BAA3}"/>
              </a:ext>
            </a:extLst>
          </p:cNvPr>
          <p:cNvSpPr txBox="1"/>
          <p:nvPr/>
        </p:nvSpPr>
        <p:spPr>
          <a:xfrm>
            <a:off x="600075" y="3390900"/>
            <a:ext cx="1117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tìm đường cứu nước </a:t>
            </a:r>
            <a:r>
              <a:rPr lang="vi-VN" sz="3000" b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 sung thông tin về mục đích cho câu.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0163F-74F8-0A6B-67CC-713A9DEB971E}"/>
              </a:ext>
            </a:extLst>
          </p:cNvPr>
          <p:cNvSpPr txBox="1"/>
          <p:nvPr/>
        </p:nvSpPr>
        <p:spPr>
          <a:xfrm>
            <a:off x="590550" y="4305300"/>
            <a:ext cx="1117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 tháng 9 năm 1945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thời gian.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161ED6-8DEE-FB9D-6CFF-D5B67DB5C33A}"/>
              </a:ext>
            </a:extLst>
          </p:cNvPr>
          <p:cNvSpPr txBox="1"/>
          <p:nvPr/>
        </p:nvSpPr>
        <p:spPr>
          <a:xfrm>
            <a:off x="571500" y="5286375"/>
            <a:ext cx="11172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Phủ Chủ tịch 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nơi chốn.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80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557558-05D5-803D-2400-4475950D8E09}"/>
              </a:ext>
            </a:extLst>
          </p:cNvPr>
          <p:cNvSpPr/>
          <p:nvPr/>
        </p:nvSpPr>
        <p:spPr>
          <a:xfrm>
            <a:off x="5103341" y="446788"/>
            <a:ext cx="1927654" cy="4676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15BA74-121E-9018-2E9F-14C96E51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044" y="339116"/>
            <a:ext cx="9321281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alt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các thành phần được thêm vào các câu ở cột B của bài tập 1.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574;p28">
            <a:extLst>
              <a:ext uri="{FF2B5EF4-FFF2-40B4-BE49-F238E27FC236}">
                <a16:creationId xmlns:a16="http://schemas.microsoft.com/office/drawing/2014/main" id="{BAB1976C-E84C-0CCA-5E3A-3DDE9145DBAE}"/>
              </a:ext>
            </a:extLst>
          </p:cNvPr>
          <p:cNvGrpSpPr/>
          <p:nvPr/>
        </p:nvGrpSpPr>
        <p:grpSpPr>
          <a:xfrm rot="-1793444">
            <a:off x="745012" y="194872"/>
            <a:ext cx="1060076" cy="532736"/>
            <a:chOff x="3093176" y="1236326"/>
            <a:chExt cx="886783" cy="445649"/>
          </a:xfrm>
        </p:grpSpPr>
        <p:sp>
          <p:nvSpPr>
            <p:cNvPr id="5" name="Google Shape;575;p28">
              <a:extLst>
                <a:ext uri="{FF2B5EF4-FFF2-40B4-BE49-F238E27FC236}">
                  <a16:creationId xmlns:a16="http://schemas.microsoft.com/office/drawing/2014/main" id="{1947434C-C1D3-AFA3-4FD8-DAAE45B9C8C3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576;p28">
              <a:extLst>
                <a:ext uri="{FF2B5EF4-FFF2-40B4-BE49-F238E27FC236}">
                  <a16:creationId xmlns:a16="http://schemas.microsoft.com/office/drawing/2014/main" id="{77FE1A93-35EC-5410-2C02-381665F18538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577;p28">
              <a:extLst>
                <a:ext uri="{FF2B5EF4-FFF2-40B4-BE49-F238E27FC236}">
                  <a16:creationId xmlns:a16="http://schemas.microsoft.com/office/drawing/2014/main" id="{93A3C9CE-F6E4-6D24-BDC5-534395562924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" name="Google Shape;582;p28">
            <a:extLst>
              <a:ext uri="{FF2B5EF4-FFF2-40B4-BE49-F238E27FC236}">
                <a16:creationId xmlns:a16="http://schemas.microsoft.com/office/drawing/2014/main" id="{8EB69778-2ACA-B6E1-DC1F-F3DEDBD468F7}"/>
              </a:ext>
            </a:extLst>
          </p:cNvPr>
          <p:cNvGrpSpPr/>
          <p:nvPr/>
        </p:nvGrpSpPr>
        <p:grpSpPr>
          <a:xfrm rot="1793444" flipH="1">
            <a:off x="10212978" y="252538"/>
            <a:ext cx="1060076" cy="532736"/>
            <a:chOff x="3093176" y="1236326"/>
            <a:chExt cx="886783" cy="445649"/>
          </a:xfrm>
        </p:grpSpPr>
        <p:sp>
          <p:nvSpPr>
            <p:cNvPr id="9" name="Google Shape;583;p28">
              <a:extLst>
                <a:ext uri="{FF2B5EF4-FFF2-40B4-BE49-F238E27FC236}">
                  <a16:creationId xmlns:a16="http://schemas.microsoft.com/office/drawing/2014/main" id="{6EC4A402-8D44-E5F2-7C8B-CF96841806C0}"/>
                </a:ext>
              </a:extLst>
            </p:cNvPr>
            <p:cNvSpPr/>
            <p:nvPr/>
          </p:nvSpPr>
          <p:spPr>
            <a:xfrm>
              <a:off x="3093176" y="1236326"/>
              <a:ext cx="886783" cy="445649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635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84;p28">
              <a:extLst>
                <a:ext uri="{FF2B5EF4-FFF2-40B4-BE49-F238E27FC236}">
                  <a16:creationId xmlns:a16="http://schemas.microsoft.com/office/drawing/2014/main" id="{487ECC8D-D389-C801-45DD-8B5716BAE73D}"/>
                </a:ext>
              </a:extLst>
            </p:cNvPr>
            <p:cNvSpPr/>
            <p:nvPr/>
          </p:nvSpPr>
          <p:spPr>
            <a:xfrm>
              <a:off x="3465472" y="1291674"/>
              <a:ext cx="227123" cy="41988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85;p28">
              <a:extLst>
                <a:ext uri="{FF2B5EF4-FFF2-40B4-BE49-F238E27FC236}">
                  <a16:creationId xmlns:a16="http://schemas.microsoft.com/office/drawing/2014/main" id="{DD23D72E-AD5C-CECB-A591-EC2D16675F2D}"/>
                </a:ext>
              </a:extLst>
            </p:cNvPr>
            <p:cNvSpPr/>
            <p:nvPr/>
          </p:nvSpPr>
          <p:spPr>
            <a:xfrm>
              <a:off x="3714067" y="1293583"/>
              <a:ext cx="98770" cy="38768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CB0CA0-7F43-5768-DC26-9A34D97ED7E6}"/>
              </a:ext>
            </a:extLst>
          </p:cNvPr>
          <p:cNvSpPr/>
          <p:nvPr/>
        </p:nvSpPr>
        <p:spPr>
          <a:xfrm>
            <a:off x="1162051" y="2333625"/>
            <a:ext cx="2371724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8F81DC-0F9E-F8AE-A5E4-54DD0CE15DB1}"/>
              </a:ext>
            </a:extLst>
          </p:cNvPr>
          <p:cNvSpPr/>
          <p:nvPr/>
        </p:nvSpPr>
        <p:spPr>
          <a:xfrm>
            <a:off x="1085850" y="4343400"/>
            <a:ext cx="9620250" cy="781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A69826-7CC3-9CAB-DBF2-E24FA8F30C5F}"/>
              </a:ext>
            </a:extLst>
          </p:cNvPr>
          <p:cNvSpPr txBox="1"/>
          <p:nvPr/>
        </p:nvSpPr>
        <p:spPr>
          <a:xfrm>
            <a:off x="781050" y="3476625"/>
            <a:ext cx="1057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được thêm vào đứng ở đầu câu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9CCA2B-4D8C-BE17-5513-675C511207CE}"/>
              </a:ext>
            </a:extLst>
          </p:cNvPr>
          <p:cNvSpPr txBox="1"/>
          <p:nvPr/>
        </p:nvSpPr>
        <p:spPr>
          <a:xfrm>
            <a:off x="838200" y="5343525"/>
            <a:ext cx="1037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này được ngăn cách với 2 thành phần chính của câu bằng dấu phẩy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6B7E27-0122-CBE3-8564-9EF64EF01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051" y="1440784"/>
            <a:ext cx="3136923" cy="212455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91A6AE-94A0-1EC7-E690-0DDDF96DAED6}"/>
              </a:ext>
            </a:extLst>
          </p:cNvPr>
          <p:cNvCxnSpPr>
            <a:cxnSpLocks/>
          </p:cNvCxnSpPr>
          <p:nvPr/>
        </p:nvCxnSpPr>
        <p:spPr>
          <a:xfrm>
            <a:off x="7781925" y="2085975"/>
            <a:ext cx="2181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C8711C-3F15-8610-2EE6-45BC6C920688}"/>
              </a:ext>
            </a:extLst>
          </p:cNvPr>
          <p:cNvCxnSpPr>
            <a:cxnSpLocks/>
          </p:cNvCxnSpPr>
          <p:nvPr/>
        </p:nvCxnSpPr>
        <p:spPr>
          <a:xfrm>
            <a:off x="7781925" y="2628900"/>
            <a:ext cx="2257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11B068-3F78-B07D-4463-75FD354D9DFC}"/>
              </a:ext>
            </a:extLst>
          </p:cNvPr>
          <p:cNvCxnSpPr>
            <a:cxnSpLocks/>
          </p:cNvCxnSpPr>
          <p:nvPr/>
        </p:nvCxnSpPr>
        <p:spPr>
          <a:xfrm>
            <a:off x="7753350" y="3171825"/>
            <a:ext cx="180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DFDF8268-47E0-45B9-21E4-6D23586A2EB6}"/>
              </a:ext>
            </a:extLst>
          </p:cNvPr>
          <p:cNvSpPr/>
          <p:nvPr/>
        </p:nvSpPr>
        <p:spPr>
          <a:xfrm>
            <a:off x="9877425" y="1914525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BE9D37-D916-D880-DC34-BB83ADB16FF2}"/>
              </a:ext>
            </a:extLst>
          </p:cNvPr>
          <p:cNvSpPr/>
          <p:nvPr/>
        </p:nvSpPr>
        <p:spPr>
          <a:xfrm>
            <a:off x="10029825" y="2447925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77813ED-54C2-332F-C378-9D5C5F67116A}"/>
              </a:ext>
            </a:extLst>
          </p:cNvPr>
          <p:cNvSpPr/>
          <p:nvPr/>
        </p:nvSpPr>
        <p:spPr>
          <a:xfrm>
            <a:off x="9477375" y="2990850"/>
            <a:ext cx="10477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1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2" grpId="0" animBg="1"/>
      <p:bldP spid="13" grpId="0"/>
      <p:bldP spid="20" grpId="0"/>
      <p:bldP spid="29" grpId="0" animBg="1"/>
      <p:bldP spid="30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E9D4248-315E-4C93-8ED4-2C0609F38F6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ߚ=\f{B3218601-6892-490A-A2D6-E3749CDE7876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V4-TUẦN 24-LTVC-VĨNH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FAE73E-59CE-47C4-B0DD-F6FB20569F15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758D30-728F-405F-B66D-FB64EFE72EB3}:2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8B1B09-F05F-4043-800F-4AA3A4E1BDE4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EE9A38-D177-4E94-A210-F639FF209856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15A5B1-E01D-4DBB-81F4-080AC31A37A4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5F1868-BAA3-4EAF-B4FF-5C07FDF95792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376</Words>
  <Application>Microsoft Office PowerPoint</Application>
  <PresentationFormat>Widescreen</PresentationFormat>
  <Paragraphs>48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等线</vt:lpstr>
      <vt:lpstr>HP001 5 hàng 1 ô ly</vt:lpstr>
      <vt:lpstr>Times New Roman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TV4-TUẦN 24-LTVC-VĨNH</dc:title>
  <dc:creator>Admin</dc:creator>
  <cp:lastModifiedBy>Administrator</cp:lastModifiedBy>
  <cp:revision>9</cp:revision>
  <dcterms:created xsi:type="dcterms:W3CDTF">2025-03-02T13:42:01Z</dcterms:created>
  <dcterms:modified xsi:type="dcterms:W3CDTF">2025-03-02T15:00:11Z</dcterms:modified>
</cp:coreProperties>
</file>