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509D79-8174-46E6-80C8-FF6B214A90AB}"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206073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509D79-8174-46E6-80C8-FF6B214A90AB}"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72510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509D79-8174-46E6-80C8-FF6B214A90AB}"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386075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509D79-8174-46E6-80C8-FF6B214A90AB}"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106055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509D79-8174-46E6-80C8-FF6B214A90AB}"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308294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509D79-8174-46E6-80C8-FF6B214A90AB}"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21580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509D79-8174-46E6-80C8-FF6B214A90AB}"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423013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509D79-8174-46E6-80C8-FF6B214A90AB}" type="datetimeFigureOut">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222832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9D79-8174-46E6-80C8-FF6B214A90AB}" type="datetimeFigureOut">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99864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509D79-8174-46E6-80C8-FF6B214A90AB}"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377167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509D79-8174-46E6-80C8-FF6B214A90AB}"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37510-D164-48BD-9B9E-C79A3D9C2B96}" type="slidenum">
              <a:rPr lang="en-US" smtClean="0"/>
              <a:t>‹#›</a:t>
            </a:fld>
            <a:endParaRPr lang="en-US"/>
          </a:p>
        </p:txBody>
      </p:sp>
    </p:spTree>
    <p:extLst>
      <p:ext uri="{BB962C8B-B14F-4D97-AF65-F5344CB8AC3E}">
        <p14:creationId xmlns:p14="http://schemas.microsoft.com/office/powerpoint/2010/main" val="398769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9D79-8174-46E6-80C8-FF6B214A90AB}" type="datetimeFigureOut">
              <a:rPr lang="en-US" smtClean="0"/>
              <a:t>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37510-D164-48BD-9B9E-C79A3D9C2B96}" type="slidenum">
              <a:rPr lang="en-US" smtClean="0"/>
              <a:t>‹#›</a:t>
            </a:fld>
            <a:endParaRPr lang="en-US"/>
          </a:p>
        </p:txBody>
      </p:sp>
    </p:spTree>
    <p:extLst>
      <p:ext uri="{BB962C8B-B14F-4D97-AF65-F5344CB8AC3E}">
        <p14:creationId xmlns:p14="http://schemas.microsoft.com/office/powerpoint/2010/main" val="4001832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NUL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NUL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2"/>
          <a:stretch>
            <a:fillRect/>
          </a:stretch>
        </p:blipFill>
        <p:spPr>
          <a:xfrm>
            <a:off x="9028498" y="2421564"/>
            <a:ext cx="2877692" cy="4188290"/>
          </a:xfrm>
          <a:prstGeom prst="rect">
            <a:avLst/>
          </a:prstGeom>
        </p:spPr>
      </p:pic>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3"/>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4"/>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1138773"/>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a:t>
            </a:r>
            <a:r>
              <a:rPr kumimoji="0" lang="en-US" altLang="zh-CN" sz="3600" b="0"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4</a:t>
            </a:r>
            <a:r>
              <a:rPr kumimoji="0" lang="en-US" altLang="zh-CN" sz="3600" b="0" i="0" u="none" strike="noStrike" kern="1200" cap="none" spc="0" normalizeH="0" baseline="0" noProof="0" smtClean="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p>
          <a:p>
            <a:pPr algn="ctr"/>
            <a:r>
              <a:rPr lang="en-US" altLang="zh-CN" sz="3200" b="1" smtClean="0">
                <a:ln w="0"/>
                <a:solidFill>
                  <a:srgbClr val="FF0000"/>
                </a:solidFill>
                <a:effectLst>
                  <a:outerShdw blurRad="38100" dist="25400" dir="5400000" algn="ctr" rotWithShape="0">
                    <a:srgbClr val="6E747A">
                      <a:alpha val="43000"/>
                    </a:srgbClr>
                  </a:outerShdw>
                </a:effectLst>
                <a:ea typeface="字魂59号-创粗黑" panose="00000500000000000000" pitchFamily="2" charset="-122"/>
                <a:cs typeface="+mn-ea"/>
                <a:sym typeface="+mn-lt"/>
              </a:rPr>
              <a:t>GV: PHẠM THỊ KIM OANH</a:t>
            </a:r>
            <a:endParaRPr kumimoji="0" lang="en-US" altLang="zh-CN" sz="32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endParaRPr>
          </a:p>
        </p:txBody>
      </p:sp>
    </p:spTree>
    <p:extLst>
      <p:ext uri="{BB962C8B-B14F-4D97-AF65-F5344CB8AC3E}">
        <p14:creationId xmlns:p14="http://schemas.microsoft.com/office/powerpoint/2010/main" val="496977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2"/>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5304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2570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1464257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2"/>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3"/>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4"/>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1057184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854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60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2"/>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339771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05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2"/>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3"/>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567280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2"/>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3"/>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24297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a:hlinkClick r:id="" action="ppaction://media"/>
            <a:extLst>
              <a:ext uri="{FF2B5EF4-FFF2-40B4-BE49-F238E27FC236}">
                <a16:creationId xmlns:a16="http://schemas.microsoft.com/office/drawing/2014/main" id="{16208FE3-6904-8503-AE93-0C37832478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83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2"/>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00FFD7A-6457-3D03-96DD-4D638A1039EE}"/>
              </a:ext>
            </a:extLst>
          </p:cNvPr>
          <p:cNvSpPr txBox="1"/>
          <p:nvPr/>
        </p:nvSpPr>
        <p:spPr>
          <a:xfrm>
            <a:off x="3241234" y="2359045"/>
            <a:ext cx="91004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8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88968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2"/>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16983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2"/>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7596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2"/>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142633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2"/>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654881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2"/>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9056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814</Words>
  <Application>Microsoft Office PowerPoint</Application>
  <PresentationFormat>Widescreen</PresentationFormat>
  <Paragraphs>38</Paragraphs>
  <Slides>18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vt:lpstr>
      <vt:lpstr>等线</vt:lpstr>
      <vt:lpstr>字魂107号-萌趣欢乐体</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2025-03-22T07:44:48Z</dcterms:created>
  <dcterms:modified xsi:type="dcterms:W3CDTF">2025-03-22T07:45:24Z</dcterms:modified>
</cp:coreProperties>
</file>