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D73A-266D-4500-BFAA-E4AF6A292FB5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B3585-D6FC-4AC6-A0F6-3F1EBCD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92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70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22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5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1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3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52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32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8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6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7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1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3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9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61DC-1A45-40FB-A7B3-5E211DAF2702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3271-17D9-4FF7-8DB7-A392F8E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3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29" y="2609850"/>
            <a:ext cx="3530321" cy="353032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92153"/>
            <a:ext cx="12192000" cy="2877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54069-7F45-4D37-BEB2-DFBF5F2F0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8748" y="1836808"/>
            <a:ext cx="3420152" cy="1322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7C65D9-818B-2BB2-C5A5-4959B01B68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391" y="2982773"/>
            <a:ext cx="8486368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268209" y="385011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213DC9-5E5D-4F33-8DC0-AEB477E1207D}"/>
              </a:ext>
            </a:extLst>
          </p:cNvPr>
          <p:cNvGrpSpPr/>
          <p:nvPr/>
        </p:nvGrpSpPr>
        <p:grpSpPr>
          <a:xfrm>
            <a:off x="285135" y="196532"/>
            <a:ext cx="11179278" cy="6479571"/>
            <a:chOff x="543178" y="1409339"/>
            <a:chExt cx="4937760" cy="4937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45397E-30CB-4BBE-9E8C-8D9181685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78" y="1409339"/>
              <a:ext cx="4937760" cy="49377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F6277-78F6-4696-953D-34DD07B00674}"/>
                </a:ext>
              </a:extLst>
            </p:cNvPr>
            <p:cNvSpPr txBox="1"/>
            <p:nvPr/>
          </p:nvSpPr>
          <p:spPr>
            <a:xfrm>
              <a:off x="1399596" y="3242563"/>
              <a:ext cx="3530077" cy="1946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Đề bài: 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Viết bài văn thuật lại một sự việc thể hiện truyền thống 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Uống nước nhớ nguồn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và chia sẻ suy nghĩ, cảm xúc của mình về sự việc đó.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0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155" y="-453156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68217" y="3313592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6737A-00B9-4E79-AAFC-75AAB7A9E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163" y="3823765"/>
            <a:ext cx="6111890" cy="29775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346E04-0ED1-485A-8364-3262E4BC3548}"/>
              </a:ext>
            </a:extLst>
          </p:cNvPr>
          <p:cNvSpPr txBox="1"/>
          <p:nvPr/>
        </p:nvSpPr>
        <p:spPr>
          <a:xfrm>
            <a:off x="999293" y="2005627"/>
            <a:ext cx="990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2050" name="Picture 2" descr="Tả một cô giáo đã từng dạy em và để lại cho em nhiều tình cảm tốt đẹp (Dàn  ý - 11 mẫu) - Tập làm văn lớp 5">
            <a:extLst>
              <a:ext uri="{FF2B5EF4-FFF2-40B4-BE49-F238E27FC236}">
                <a16:creationId xmlns:a16="http://schemas.microsoft.com/office/drawing/2014/main" id="{CA9D31CF-6C66-4F24-82E6-5B79302D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08" b="99860" l="622" r="90050">
                        <a14:foregroundMark x1="6095" y1="44180" x2="9204" y2="77139"/>
                        <a14:foregroundMark x1="3109" y1="55680" x2="4353" y2="68864"/>
                        <a14:foregroundMark x1="746" y1="53717" x2="746" y2="67321"/>
                        <a14:foregroundMark x1="6343" y1="77700" x2="9577" y2="91445"/>
                        <a14:foregroundMark x1="9577" y1="91445" x2="9577" y2="91445"/>
                        <a14:foregroundMark x1="20274" y1="88079" x2="46642" y2="90323"/>
                        <a14:foregroundMark x1="46642" y1="90323" x2="66045" y2="88780"/>
                        <a14:foregroundMark x1="35323" y1="88640" x2="58209" y2="88920"/>
                        <a14:foregroundMark x1="58209" y1="88920" x2="82090" y2="87518"/>
                        <a14:foregroundMark x1="71642" y1="91865" x2="87935" y2="99439"/>
                        <a14:foregroundMark x1="77985" y1="75736" x2="79851" y2="91164"/>
                        <a14:foregroundMark x1="79851" y1="55400" x2="87313" y2="84853"/>
                        <a14:foregroundMark x1="76244" y1="55400" x2="82711" y2="76438"/>
                        <a14:foregroundMark x1="80970" y1="47405" x2="85572" y2="70968"/>
                        <a14:foregroundMark x1="90050" y1="50631" x2="89428" y2="60028"/>
                        <a14:foregroundMark x1="35323" y1="9958" x2="43905" y2="39691"/>
                        <a14:foregroundMark x1="28731" y1="12202" x2="34328" y2="34923"/>
                        <a14:foregroundMark x1="34950" y1="5610" x2="46393" y2="33380"/>
                        <a14:foregroundMark x1="42413" y1="4208" x2="50249" y2="26508"/>
                        <a14:foregroundMark x1="67786" y1="88640" x2="45647" y2="96353"/>
                        <a14:foregroundMark x1="45647" y1="96353" x2="45647" y2="96353"/>
                        <a14:foregroundMark x1="53607" y1="96213" x2="55846" y2="99860"/>
                        <a14:foregroundMark x1="32587" y1="95512" x2="29602" y2="99018"/>
                        <a14:foregroundMark x1="5348" y1="91865" x2="5348" y2="92286"/>
                        <a14:foregroundMark x1="3483" y1="83310" x2="3483" y2="91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25" y="1846326"/>
            <a:ext cx="4961668" cy="44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677EA8-CD74-3D31-8F95-3170AEDF4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550" y="2475627"/>
            <a:ext cx="544420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91724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06533" y="-367604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80" y="2171005"/>
            <a:ext cx="3792020" cy="5054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987AD8-9340-421A-ADBE-7F957442E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965"/>
            <a:ext cx="2792739" cy="167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F99D1F-2253-42DF-B8B6-D060A11C0B23}"/>
              </a:ext>
            </a:extLst>
          </p:cNvPr>
          <p:cNvSpPr txBox="1"/>
          <p:nvPr/>
        </p:nvSpPr>
        <p:spPr>
          <a:xfrm>
            <a:off x="2293583" y="246688"/>
            <a:ext cx="9898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lỗi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AA1DBC5-D0DE-C276-56C9-E329AFF77F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3950" y="1653114"/>
          <a:ext cx="10677525" cy="45667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310377696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548495577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118662750"/>
                    </a:ext>
                  </a:extLst>
                </a:gridCol>
              </a:tblGrid>
              <a:tr h="9692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Bố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cục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Nội</a:t>
                      </a:r>
                      <a:r>
                        <a:rPr lang="en-US" sz="3600" dirty="0"/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Diễn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đạt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36098"/>
                  </a:ext>
                </a:extLst>
              </a:tr>
              <a:tr h="35974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404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F5DE3F-834E-B14F-F852-5FBC2195B0DD}"/>
              </a:ext>
            </a:extLst>
          </p:cNvPr>
          <p:cNvSpPr txBox="1"/>
          <p:nvPr/>
        </p:nvSpPr>
        <p:spPr>
          <a:xfrm>
            <a:off x="1247777" y="2886075"/>
            <a:ext cx="242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đủ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7A77B-311F-3BFD-4DAE-EC7A20E02499}"/>
              </a:ext>
            </a:extLst>
          </p:cNvPr>
          <p:cNvSpPr txBox="1"/>
          <p:nvPr/>
        </p:nvSpPr>
        <p:spPr>
          <a:xfrm>
            <a:off x="3619500" y="2705100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B2004-C2D3-7A6B-16ED-5DB6B4ECD8D4}"/>
              </a:ext>
            </a:extLst>
          </p:cNvPr>
          <p:cNvSpPr txBox="1"/>
          <p:nvPr/>
        </p:nvSpPr>
        <p:spPr>
          <a:xfrm>
            <a:off x="3686175" y="4048125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,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3D101-10DE-4763-5BE4-597251599C4F}"/>
              </a:ext>
            </a:extLst>
          </p:cNvPr>
          <p:cNvSpPr txBox="1"/>
          <p:nvPr/>
        </p:nvSpPr>
        <p:spPr>
          <a:xfrm>
            <a:off x="3609975" y="5343525"/>
            <a:ext cx="498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F2FE8-3B55-30DC-1FEB-79F814D7CEE5}"/>
              </a:ext>
            </a:extLst>
          </p:cNvPr>
          <p:cNvSpPr txBox="1"/>
          <p:nvPr/>
        </p:nvSpPr>
        <p:spPr>
          <a:xfrm>
            <a:off x="8877300" y="2638425"/>
            <a:ext cx="2733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,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B19B47-AD23-A18A-D9F1-794D0B2FBCD3}"/>
              </a:ext>
            </a:extLst>
          </p:cNvPr>
          <p:cNvSpPr txBox="1"/>
          <p:nvPr/>
        </p:nvSpPr>
        <p:spPr>
          <a:xfrm>
            <a:off x="8896350" y="402907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</p:spTree>
    <p:extLst>
      <p:ext uri="{BB962C8B-B14F-4D97-AF65-F5344CB8AC3E}">
        <p14:creationId xmlns:p14="http://schemas.microsoft.com/office/powerpoint/2010/main" val="9039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6" grpId="0"/>
      <p:bldP spid="7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18AB5E-8EBB-4E3D-8E94-50B2B7A27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" y="2476204"/>
            <a:ext cx="4661453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2343C-D242-182B-9C55-471819FA7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30" y="5488635"/>
            <a:ext cx="5285690" cy="11766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2CC8EE-D180-9B31-38CC-A6588772F3DD}"/>
              </a:ext>
            </a:extLst>
          </p:cNvPr>
          <p:cNvSpPr/>
          <p:nvPr/>
        </p:nvSpPr>
        <p:spPr>
          <a:xfrm>
            <a:off x="5448300" y="1676400"/>
            <a:ext cx="5924550" cy="3629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Đọc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lại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đoạn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các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nhóm</a:t>
            </a:r>
            <a:endParaRPr lang="en-US" sz="4000" dirty="0">
              <a:solidFill>
                <a:srgbClr val="002060"/>
              </a:solidFill>
            </a:endParaRPr>
          </a:p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Chỉnh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sửa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những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lỗi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em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nếu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36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6A6F4-AAE0-28F9-25BE-9CC70C0F4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73" y="2423820"/>
            <a:ext cx="6492803" cy="235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AB97D-4696-710D-17AB-286D810D48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36" y="170804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AFB46-B52F-0A71-A26E-7B70E8855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166"/>
            <a:ext cx="8410575" cy="6643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20248-5467-27EF-8F07-A99C2E78271F}"/>
              </a:ext>
            </a:extLst>
          </p:cNvPr>
          <p:cNvSpPr txBox="1"/>
          <p:nvPr/>
        </p:nvSpPr>
        <p:spPr>
          <a:xfrm>
            <a:off x="2552700" y="3294161"/>
            <a:ext cx="70294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đọc bài làm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đã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chỉnh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sửa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của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em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 người thân nghe.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5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6" y="1330047"/>
            <a:ext cx="5029200" cy="50292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153"/>
            <a:ext cx="12192000" cy="2877992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1387F7D-5FAD-41CB-B7CD-6C50A4AA6F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29434" y="61686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A898F5-6A8A-47FD-9E02-8755B6738B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402" y="2258904"/>
            <a:ext cx="612091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Widescreen</PresentationFormat>
  <Paragraphs>24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2025-03-22T08:12:02Z</dcterms:created>
  <dcterms:modified xsi:type="dcterms:W3CDTF">2025-03-22T08:12:44Z</dcterms:modified>
</cp:coreProperties>
</file>