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D1267-AC51-40D0-9441-D1ED7C738C71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4F0B-AE33-4CF9-A55F-16FF2356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0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4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5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7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2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15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79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9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0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7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4F0B-AE33-4CF9-A55F-16FF23560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6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1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7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6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3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9CAC3-ACA0-427F-A0A8-4739FB3BD569}" type="datetimeFigureOut">
              <a:rPr lang="en-US" smtClean="0"/>
              <a:t>29/3/2025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9A4E-621B-4A3A-BE11-6CE08F7F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7434959" y="-943515"/>
            <a:ext cx="3633237" cy="297260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63" y="471095"/>
            <a:ext cx="2750232" cy="21252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0" y="2679020"/>
            <a:ext cx="2318141" cy="34122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/>
          <a:srcRect l="20429" t="11817" r="19821" b="17124"/>
          <a:stretch/>
        </p:blipFill>
        <p:spPr>
          <a:xfrm>
            <a:off x="8357788" y="1875582"/>
            <a:ext cx="3945465" cy="4695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EFDC6E-DEAC-4CB4-8C15-CF80E0AE4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994" y="330280"/>
            <a:ext cx="3139712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AF8EA-BA52-DA1B-8714-5FDBF88F11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451" y="1329585"/>
            <a:ext cx="8961897" cy="24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8083C-3F2A-ED3A-C6DA-DA803C033E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8505" y="3533775"/>
            <a:ext cx="5223497" cy="1303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4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72 cái bút chì xếp đều vào 6 hộp. Hỏi có 760 cái bút chì cùng loại đó thì xếp được bao nhiêu hộp như thế và còn thừa mấy cái bút chì?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2C84B-8293-1CA8-990D-2C4B74E7582E}"/>
              </a:ext>
            </a:extLst>
          </p:cNvPr>
          <p:cNvSpPr txBox="1"/>
          <p:nvPr/>
        </p:nvSpPr>
        <p:spPr>
          <a:xfrm>
            <a:off x="2638425" y="1952625"/>
            <a:ext cx="6305550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óm tắt: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cái bút chì: 6 hộp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 cái bút chì: ... hộp, thừa ... bút chì?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17422-0F50-0774-5FBF-36CDD1BE0988}"/>
              </a:ext>
            </a:extLst>
          </p:cNvPr>
          <p:cNvSpPr txBox="1"/>
          <p:nvPr/>
        </p:nvSpPr>
        <p:spPr>
          <a:xfrm>
            <a:off x="971549" y="3476625"/>
            <a:ext cx="10144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iải: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hộp xếp số bút chì là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: 6 = 12 (bút)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có 760 : 12 =  63 (dư 4)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 760 bút chì cùng loại đó xếp được 63 hộp và còn thừa 4 bút chì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 số: 63 hộp, thừa 4 bút chì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Rô-bốt đến kho báu theo các đoạn đường ghi phép tính có kết quả là số lẻ. Hỏi kho báu ở trong toà nhà nào?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96EB4-4A57-590A-822A-14C08E06D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8624" y="1750140"/>
            <a:ext cx="8163252" cy="42315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F2E2CA-0897-C3D8-76FA-C397D93449D0}"/>
              </a:ext>
            </a:extLst>
          </p:cNvPr>
          <p:cNvSpPr/>
          <p:nvPr/>
        </p:nvSpPr>
        <p:spPr>
          <a:xfrm rot="19017601">
            <a:off x="3550734" y="3146409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B8EE99-2660-4FF8-42DC-756B8EA0F681}"/>
              </a:ext>
            </a:extLst>
          </p:cNvPr>
          <p:cNvSpPr/>
          <p:nvPr/>
        </p:nvSpPr>
        <p:spPr>
          <a:xfrm rot="1757226">
            <a:off x="3788858" y="5051412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EE3B62-0DDE-4991-C065-6D44D9BA05DC}"/>
              </a:ext>
            </a:extLst>
          </p:cNvPr>
          <p:cNvSpPr/>
          <p:nvPr/>
        </p:nvSpPr>
        <p:spPr>
          <a:xfrm rot="15910826">
            <a:off x="4369885" y="4022714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7 865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896C64-2A46-D037-12B6-3FF7E55ED1FD}"/>
              </a:ext>
            </a:extLst>
          </p:cNvPr>
          <p:cNvSpPr/>
          <p:nvPr/>
        </p:nvSpPr>
        <p:spPr>
          <a:xfrm rot="2463329">
            <a:off x="5422658" y="37096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A4902B-63D4-A2BF-4DA5-A473B25F2D74}"/>
              </a:ext>
            </a:extLst>
          </p:cNvPr>
          <p:cNvSpPr/>
          <p:nvPr/>
        </p:nvSpPr>
        <p:spPr>
          <a:xfrm rot="18720060">
            <a:off x="6098930" y="48145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919941-5872-5442-2657-E3F954151C79}"/>
              </a:ext>
            </a:extLst>
          </p:cNvPr>
          <p:cNvSpPr/>
          <p:nvPr/>
        </p:nvSpPr>
        <p:spPr>
          <a:xfrm>
            <a:off x="6298955" y="2376191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74B807-4F94-2B1F-A6D0-FCCAB9FEDBA8}"/>
              </a:ext>
            </a:extLst>
          </p:cNvPr>
          <p:cNvSpPr/>
          <p:nvPr/>
        </p:nvSpPr>
        <p:spPr>
          <a:xfrm rot="19544793">
            <a:off x="7327654" y="37477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1  141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9EFD536-E808-B8DD-F1EC-A2A4A5A7C8F5}"/>
              </a:ext>
            </a:extLst>
          </p:cNvPr>
          <p:cNvSpPr/>
          <p:nvPr/>
        </p:nvSpPr>
        <p:spPr>
          <a:xfrm rot="2702267">
            <a:off x="7070478" y="517654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840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41D7F35-DC3B-8FEB-1CD5-787D27CA9F1B}"/>
              </a:ext>
            </a:extLst>
          </p:cNvPr>
          <p:cNvSpPr/>
          <p:nvPr/>
        </p:nvSpPr>
        <p:spPr>
          <a:xfrm>
            <a:off x="3695700" y="3038435"/>
            <a:ext cx="4876800" cy="2295565"/>
          </a:xfrm>
          <a:custGeom>
            <a:avLst/>
            <a:gdLst>
              <a:gd name="connsiteX0" fmla="*/ 0 w 4876800"/>
              <a:gd name="connsiteY0" fmla="*/ 1495465 h 2295565"/>
              <a:gd name="connsiteX1" fmla="*/ 180975 w 4876800"/>
              <a:gd name="connsiteY1" fmla="*/ 1600240 h 2295565"/>
              <a:gd name="connsiteX2" fmla="*/ 381000 w 4876800"/>
              <a:gd name="connsiteY2" fmla="*/ 1666915 h 2295565"/>
              <a:gd name="connsiteX3" fmla="*/ 466725 w 4876800"/>
              <a:gd name="connsiteY3" fmla="*/ 1733590 h 2295565"/>
              <a:gd name="connsiteX4" fmla="*/ 619125 w 4876800"/>
              <a:gd name="connsiteY4" fmla="*/ 1809790 h 2295565"/>
              <a:gd name="connsiteX5" fmla="*/ 742950 w 4876800"/>
              <a:gd name="connsiteY5" fmla="*/ 1866940 h 2295565"/>
              <a:gd name="connsiteX6" fmla="*/ 981075 w 4876800"/>
              <a:gd name="connsiteY6" fmla="*/ 1990765 h 2295565"/>
              <a:gd name="connsiteX7" fmla="*/ 1047750 w 4876800"/>
              <a:gd name="connsiteY7" fmla="*/ 2000290 h 2295565"/>
              <a:gd name="connsiteX8" fmla="*/ 1209675 w 4876800"/>
              <a:gd name="connsiteY8" fmla="*/ 2086015 h 2295565"/>
              <a:gd name="connsiteX9" fmla="*/ 1257300 w 4876800"/>
              <a:gd name="connsiteY9" fmla="*/ 2095540 h 2295565"/>
              <a:gd name="connsiteX10" fmla="*/ 1362075 w 4876800"/>
              <a:gd name="connsiteY10" fmla="*/ 2124115 h 2295565"/>
              <a:gd name="connsiteX11" fmla="*/ 1457325 w 4876800"/>
              <a:gd name="connsiteY11" fmla="*/ 2152690 h 2295565"/>
              <a:gd name="connsiteX12" fmla="*/ 1495425 w 4876800"/>
              <a:gd name="connsiteY12" fmla="*/ 2162215 h 2295565"/>
              <a:gd name="connsiteX13" fmla="*/ 1524000 w 4876800"/>
              <a:gd name="connsiteY13" fmla="*/ 2181265 h 2295565"/>
              <a:gd name="connsiteX14" fmla="*/ 1562100 w 4876800"/>
              <a:gd name="connsiteY14" fmla="*/ 2190790 h 2295565"/>
              <a:gd name="connsiteX15" fmla="*/ 1638300 w 4876800"/>
              <a:gd name="connsiteY15" fmla="*/ 2219365 h 2295565"/>
              <a:gd name="connsiteX16" fmla="*/ 1714500 w 4876800"/>
              <a:gd name="connsiteY16" fmla="*/ 2257465 h 2295565"/>
              <a:gd name="connsiteX17" fmla="*/ 1752600 w 4876800"/>
              <a:gd name="connsiteY17" fmla="*/ 2286040 h 2295565"/>
              <a:gd name="connsiteX18" fmla="*/ 1828800 w 4876800"/>
              <a:gd name="connsiteY18" fmla="*/ 2295565 h 2295565"/>
              <a:gd name="connsiteX19" fmla="*/ 1857375 w 4876800"/>
              <a:gd name="connsiteY19" fmla="*/ 2286040 h 2295565"/>
              <a:gd name="connsiteX20" fmla="*/ 1905000 w 4876800"/>
              <a:gd name="connsiteY20" fmla="*/ 2266990 h 2295565"/>
              <a:gd name="connsiteX21" fmla="*/ 1876425 w 4876800"/>
              <a:gd name="connsiteY21" fmla="*/ 1685965 h 2295565"/>
              <a:gd name="connsiteX22" fmla="*/ 1857375 w 4876800"/>
              <a:gd name="connsiteY22" fmla="*/ 1628815 h 2295565"/>
              <a:gd name="connsiteX23" fmla="*/ 1838325 w 4876800"/>
              <a:gd name="connsiteY23" fmla="*/ 1581190 h 2295565"/>
              <a:gd name="connsiteX24" fmla="*/ 1828800 w 4876800"/>
              <a:gd name="connsiteY24" fmla="*/ 1552615 h 2295565"/>
              <a:gd name="connsiteX25" fmla="*/ 1809750 w 4876800"/>
              <a:gd name="connsiteY25" fmla="*/ 1504990 h 2295565"/>
              <a:gd name="connsiteX26" fmla="*/ 1790700 w 4876800"/>
              <a:gd name="connsiteY26" fmla="*/ 1438315 h 2295565"/>
              <a:gd name="connsiteX27" fmla="*/ 1733550 w 4876800"/>
              <a:gd name="connsiteY27" fmla="*/ 1343065 h 2295565"/>
              <a:gd name="connsiteX28" fmla="*/ 1695450 w 4876800"/>
              <a:gd name="connsiteY28" fmla="*/ 1181140 h 2295565"/>
              <a:gd name="connsiteX29" fmla="*/ 1657350 w 4876800"/>
              <a:gd name="connsiteY29" fmla="*/ 1076365 h 2295565"/>
              <a:gd name="connsiteX30" fmla="*/ 1638300 w 4876800"/>
              <a:gd name="connsiteY30" fmla="*/ 952540 h 2295565"/>
              <a:gd name="connsiteX31" fmla="*/ 1590675 w 4876800"/>
              <a:gd name="connsiteY31" fmla="*/ 809665 h 2295565"/>
              <a:gd name="connsiteX32" fmla="*/ 1562100 w 4876800"/>
              <a:gd name="connsiteY32" fmla="*/ 714415 h 2295565"/>
              <a:gd name="connsiteX33" fmla="*/ 1543050 w 4876800"/>
              <a:gd name="connsiteY33" fmla="*/ 523915 h 2295565"/>
              <a:gd name="connsiteX34" fmla="*/ 1533525 w 4876800"/>
              <a:gd name="connsiteY34" fmla="*/ 476290 h 2295565"/>
              <a:gd name="connsiteX35" fmla="*/ 1638300 w 4876800"/>
              <a:gd name="connsiteY35" fmla="*/ 9565 h 2295565"/>
              <a:gd name="connsiteX36" fmla="*/ 1695450 w 4876800"/>
              <a:gd name="connsiteY36" fmla="*/ 19090 h 2295565"/>
              <a:gd name="connsiteX37" fmla="*/ 1781175 w 4876800"/>
              <a:gd name="connsiteY37" fmla="*/ 66715 h 2295565"/>
              <a:gd name="connsiteX38" fmla="*/ 1819275 w 4876800"/>
              <a:gd name="connsiteY38" fmla="*/ 85765 h 2295565"/>
              <a:gd name="connsiteX39" fmla="*/ 1943100 w 4876800"/>
              <a:gd name="connsiteY39" fmla="*/ 181015 h 2295565"/>
              <a:gd name="connsiteX40" fmla="*/ 2000250 w 4876800"/>
              <a:gd name="connsiteY40" fmla="*/ 219115 h 2295565"/>
              <a:gd name="connsiteX41" fmla="*/ 2028825 w 4876800"/>
              <a:gd name="connsiteY41" fmla="*/ 238165 h 2295565"/>
              <a:gd name="connsiteX42" fmla="*/ 2076450 w 4876800"/>
              <a:gd name="connsiteY42" fmla="*/ 266740 h 2295565"/>
              <a:gd name="connsiteX43" fmla="*/ 2114550 w 4876800"/>
              <a:gd name="connsiteY43" fmla="*/ 295315 h 2295565"/>
              <a:gd name="connsiteX44" fmla="*/ 2219325 w 4876800"/>
              <a:gd name="connsiteY44" fmla="*/ 361990 h 2295565"/>
              <a:gd name="connsiteX45" fmla="*/ 2247900 w 4876800"/>
              <a:gd name="connsiteY45" fmla="*/ 390565 h 2295565"/>
              <a:gd name="connsiteX46" fmla="*/ 2295525 w 4876800"/>
              <a:gd name="connsiteY46" fmla="*/ 419140 h 2295565"/>
              <a:gd name="connsiteX47" fmla="*/ 2419350 w 4876800"/>
              <a:gd name="connsiteY47" fmla="*/ 514390 h 2295565"/>
              <a:gd name="connsiteX48" fmla="*/ 2438400 w 4876800"/>
              <a:gd name="connsiteY48" fmla="*/ 542965 h 2295565"/>
              <a:gd name="connsiteX49" fmla="*/ 2533650 w 4876800"/>
              <a:gd name="connsiteY49" fmla="*/ 619165 h 2295565"/>
              <a:gd name="connsiteX50" fmla="*/ 2676525 w 4876800"/>
              <a:gd name="connsiteY50" fmla="*/ 752515 h 2295565"/>
              <a:gd name="connsiteX51" fmla="*/ 2714625 w 4876800"/>
              <a:gd name="connsiteY51" fmla="*/ 771565 h 2295565"/>
              <a:gd name="connsiteX52" fmla="*/ 2743200 w 4876800"/>
              <a:gd name="connsiteY52" fmla="*/ 790615 h 2295565"/>
              <a:gd name="connsiteX53" fmla="*/ 2781300 w 4876800"/>
              <a:gd name="connsiteY53" fmla="*/ 857290 h 2295565"/>
              <a:gd name="connsiteX54" fmla="*/ 2819400 w 4876800"/>
              <a:gd name="connsiteY54" fmla="*/ 885865 h 2295565"/>
              <a:gd name="connsiteX55" fmla="*/ 2857500 w 4876800"/>
              <a:gd name="connsiteY55" fmla="*/ 952540 h 2295565"/>
              <a:gd name="connsiteX56" fmla="*/ 2886075 w 4876800"/>
              <a:gd name="connsiteY56" fmla="*/ 962065 h 2295565"/>
              <a:gd name="connsiteX57" fmla="*/ 3048000 w 4876800"/>
              <a:gd name="connsiteY57" fmla="*/ 1095415 h 2295565"/>
              <a:gd name="connsiteX58" fmla="*/ 3324225 w 4876800"/>
              <a:gd name="connsiteY58" fmla="*/ 1085890 h 2295565"/>
              <a:gd name="connsiteX59" fmla="*/ 3333750 w 4876800"/>
              <a:gd name="connsiteY59" fmla="*/ 1047790 h 2295565"/>
              <a:gd name="connsiteX60" fmla="*/ 3571875 w 4876800"/>
              <a:gd name="connsiteY60" fmla="*/ 847765 h 2295565"/>
              <a:gd name="connsiteX61" fmla="*/ 3619500 w 4876800"/>
              <a:gd name="connsiteY61" fmla="*/ 809665 h 2295565"/>
              <a:gd name="connsiteX62" fmla="*/ 3933825 w 4876800"/>
              <a:gd name="connsiteY62" fmla="*/ 628690 h 2295565"/>
              <a:gd name="connsiteX63" fmla="*/ 4124325 w 4876800"/>
              <a:gd name="connsiteY63" fmla="*/ 466765 h 2295565"/>
              <a:gd name="connsiteX64" fmla="*/ 4333875 w 4876800"/>
              <a:gd name="connsiteY64" fmla="*/ 352465 h 2295565"/>
              <a:gd name="connsiteX65" fmla="*/ 4419600 w 4876800"/>
              <a:gd name="connsiteY65" fmla="*/ 295315 h 2295565"/>
              <a:gd name="connsiteX66" fmla="*/ 4467225 w 4876800"/>
              <a:gd name="connsiteY66" fmla="*/ 276265 h 2295565"/>
              <a:gd name="connsiteX67" fmla="*/ 4533900 w 4876800"/>
              <a:gd name="connsiteY67" fmla="*/ 238165 h 2295565"/>
              <a:gd name="connsiteX68" fmla="*/ 4562475 w 4876800"/>
              <a:gd name="connsiteY68" fmla="*/ 228640 h 2295565"/>
              <a:gd name="connsiteX69" fmla="*/ 4724400 w 4876800"/>
              <a:gd name="connsiteY69" fmla="*/ 181015 h 2295565"/>
              <a:gd name="connsiteX70" fmla="*/ 4762500 w 4876800"/>
              <a:gd name="connsiteY70" fmla="*/ 152440 h 2295565"/>
              <a:gd name="connsiteX71" fmla="*/ 4867275 w 4876800"/>
              <a:gd name="connsiteY71" fmla="*/ 114340 h 2295565"/>
              <a:gd name="connsiteX72" fmla="*/ 4876800 w 4876800"/>
              <a:gd name="connsiteY72" fmla="*/ 114340 h 22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876800" h="2295565">
                <a:moveTo>
                  <a:pt x="0" y="1495465"/>
                </a:moveTo>
                <a:cubicBezTo>
                  <a:pt x="135930" y="1522651"/>
                  <a:pt x="-82768" y="1472136"/>
                  <a:pt x="180975" y="1600240"/>
                </a:cubicBezTo>
                <a:cubicBezTo>
                  <a:pt x="244194" y="1630946"/>
                  <a:pt x="314325" y="1644690"/>
                  <a:pt x="381000" y="1666915"/>
                </a:cubicBezTo>
                <a:cubicBezTo>
                  <a:pt x="409575" y="1689140"/>
                  <a:pt x="433114" y="1720145"/>
                  <a:pt x="466725" y="1733590"/>
                </a:cubicBezTo>
                <a:cubicBezTo>
                  <a:pt x="574688" y="1776775"/>
                  <a:pt x="444892" y="1722674"/>
                  <a:pt x="619125" y="1809790"/>
                </a:cubicBezTo>
                <a:cubicBezTo>
                  <a:pt x="671024" y="1835739"/>
                  <a:pt x="698133" y="1842041"/>
                  <a:pt x="742950" y="1866940"/>
                </a:cubicBezTo>
                <a:cubicBezTo>
                  <a:pt x="850257" y="1926555"/>
                  <a:pt x="778601" y="1908276"/>
                  <a:pt x="981075" y="1990765"/>
                </a:cubicBezTo>
                <a:cubicBezTo>
                  <a:pt x="1001866" y="1999236"/>
                  <a:pt x="1025525" y="1997115"/>
                  <a:pt x="1047750" y="2000290"/>
                </a:cubicBezTo>
                <a:cubicBezTo>
                  <a:pt x="1096412" y="2032731"/>
                  <a:pt x="1158393" y="2075759"/>
                  <a:pt x="1209675" y="2086015"/>
                </a:cubicBezTo>
                <a:lnTo>
                  <a:pt x="1257300" y="2095540"/>
                </a:lnTo>
                <a:cubicBezTo>
                  <a:pt x="1333311" y="2133545"/>
                  <a:pt x="1253152" y="2098486"/>
                  <a:pt x="1362075" y="2124115"/>
                </a:cubicBezTo>
                <a:cubicBezTo>
                  <a:pt x="1394342" y="2131707"/>
                  <a:pt x="1425452" y="2143584"/>
                  <a:pt x="1457325" y="2152690"/>
                </a:cubicBezTo>
                <a:cubicBezTo>
                  <a:pt x="1469912" y="2156286"/>
                  <a:pt x="1482725" y="2159040"/>
                  <a:pt x="1495425" y="2162215"/>
                </a:cubicBezTo>
                <a:cubicBezTo>
                  <a:pt x="1504950" y="2168565"/>
                  <a:pt x="1513478" y="2176756"/>
                  <a:pt x="1524000" y="2181265"/>
                </a:cubicBezTo>
                <a:cubicBezTo>
                  <a:pt x="1536032" y="2186422"/>
                  <a:pt x="1549681" y="2186650"/>
                  <a:pt x="1562100" y="2190790"/>
                </a:cubicBezTo>
                <a:cubicBezTo>
                  <a:pt x="1587835" y="2199368"/>
                  <a:pt x="1613670" y="2207997"/>
                  <a:pt x="1638300" y="2219365"/>
                </a:cubicBezTo>
                <a:cubicBezTo>
                  <a:pt x="1755268" y="2273350"/>
                  <a:pt x="1635425" y="2231107"/>
                  <a:pt x="1714500" y="2257465"/>
                </a:cubicBezTo>
                <a:cubicBezTo>
                  <a:pt x="1727200" y="2266990"/>
                  <a:pt x="1737540" y="2281020"/>
                  <a:pt x="1752600" y="2286040"/>
                </a:cubicBezTo>
                <a:cubicBezTo>
                  <a:pt x="1776884" y="2294135"/>
                  <a:pt x="1803202" y="2295565"/>
                  <a:pt x="1828800" y="2295565"/>
                </a:cubicBezTo>
                <a:cubicBezTo>
                  <a:pt x="1838840" y="2295565"/>
                  <a:pt x="1847974" y="2289565"/>
                  <a:pt x="1857375" y="2286040"/>
                </a:cubicBezTo>
                <a:cubicBezTo>
                  <a:pt x="1873384" y="2280037"/>
                  <a:pt x="1889125" y="2273340"/>
                  <a:pt x="1905000" y="2266990"/>
                </a:cubicBezTo>
                <a:cubicBezTo>
                  <a:pt x="1948631" y="2048836"/>
                  <a:pt x="1925065" y="2188580"/>
                  <a:pt x="1876425" y="1685965"/>
                </a:cubicBezTo>
                <a:cubicBezTo>
                  <a:pt x="1874491" y="1665978"/>
                  <a:pt x="1864237" y="1647686"/>
                  <a:pt x="1857375" y="1628815"/>
                </a:cubicBezTo>
                <a:cubicBezTo>
                  <a:pt x="1851532" y="1612747"/>
                  <a:pt x="1844328" y="1597199"/>
                  <a:pt x="1838325" y="1581190"/>
                </a:cubicBezTo>
                <a:cubicBezTo>
                  <a:pt x="1834800" y="1571789"/>
                  <a:pt x="1832325" y="1562016"/>
                  <a:pt x="1828800" y="1552615"/>
                </a:cubicBezTo>
                <a:cubicBezTo>
                  <a:pt x="1822797" y="1536606"/>
                  <a:pt x="1815157" y="1521210"/>
                  <a:pt x="1809750" y="1504990"/>
                </a:cubicBezTo>
                <a:cubicBezTo>
                  <a:pt x="1802441" y="1483062"/>
                  <a:pt x="1798599" y="1460038"/>
                  <a:pt x="1790700" y="1438315"/>
                </a:cubicBezTo>
                <a:cubicBezTo>
                  <a:pt x="1778984" y="1406097"/>
                  <a:pt x="1751190" y="1369525"/>
                  <a:pt x="1733550" y="1343065"/>
                </a:cubicBezTo>
                <a:cubicBezTo>
                  <a:pt x="1716826" y="1209276"/>
                  <a:pt x="1736194" y="1323744"/>
                  <a:pt x="1695450" y="1181140"/>
                </a:cubicBezTo>
                <a:cubicBezTo>
                  <a:pt x="1672499" y="1100812"/>
                  <a:pt x="1686737" y="1135139"/>
                  <a:pt x="1657350" y="1076365"/>
                </a:cubicBezTo>
                <a:cubicBezTo>
                  <a:pt x="1651000" y="1035090"/>
                  <a:pt x="1648428" y="993054"/>
                  <a:pt x="1638300" y="952540"/>
                </a:cubicBezTo>
                <a:cubicBezTo>
                  <a:pt x="1626124" y="903838"/>
                  <a:pt x="1605975" y="857478"/>
                  <a:pt x="1590675" y="809665"/>
                </a:cubicBezTo>
                <a:cubicBezTo>
                  <a:pt x="1580572" y="778094"/>
                  <a:pt x="1571625" y="746165"/>
                  <a:pt x="1562100" y="714415"/>
                </a:cubicBezTo>
                <a:cubicBezTo>
                  <a:pt x="1556261" y="644344"/>
                  <a:pt x="1553426" y="591359"/>
                  <a:pt x="1543050" y="523915"/>
                </a:cubicBezTo>
                <a:cubicBezTo>
                  <a:pt x="1540588" y="507914"/>
                  <a:pt x="1536700" y="492165"/>
                  <a:pt x="1533525" y="476290"/>
                </a:cubicBezTo>
                <a:cubicBezTo>
                  <a:pt x="1543060" y="-436"/>
                  <a:pt x="1385183" y="-22075"/>
                  <a:pt x="1638300" y="9565"/>
                </a:cubicBezTo>
                <a:cubicBezTo>
                  <a:pt x="1657464" y="11960"/>
                  <a:pt x="1676400" y="15915"/>
                  <a:pt x="1695450" y="19090"/>
                </a:cubicBezTo>
                <a:cubicBezTo>
                  <a:pt x="1788796" y="56428"/>
                  <a:pt x="1700631" y="16375"/>
                  <a:pt x="1781175" y="66715"/>
                </a:cubicBezTo>
                <a:cubicBezTo>
                  <a:pt x="1793216" y="74240"/>
                  <a:pt x="1807675" y="77577"/>
                  <a:pt x="1819275" y="85765"/>
                </a:cubicBezTo>
                <a:cubicBezTo>
                  <a:pt x="1861818" y="115795"/>
                  <a:pt x="1899772" y="152130"/>
                  <a:pt x="1943100" y="181015"/>
                </a:cubicBezTo>
                <a:lnTo>
                  <a:pt x="2000250" y="219115"/>
                </a:lnTo>
                <a:cubicBezTo>
                  <a:pt x="2009775" y="225465"/>
                  <a:pt x="2019117" y="232098"/>
                  <a:pt x="2028825" y="238165"/>
                </a:cubicBezTo>
                <a:cubicBezTo>
                  <a:pt x="2044524" y="247977"/>
                  <a:pt x="2061639" y="255632"/>
                  <a:pt x="2076450" y="266740"/>
                </a:cubicBezTo>
                <a:cubicBezTo>
                  <a:pt x="2089150" y="276265"/>
                  <a:pt x="2101157" y="286792"/>
                  <a:pt x="2114550" y="295315"/>
                </a:cubicBezTo>
                <a:cubicBezTo>
                  <a:pt x="2172834" y="332405"/>
                  <a:pt x="2174499" y="323567"/>
                  <a:pt x="2219325" y="361990"/>
                </a:cubicBezTo>
                <a:cubicBezTo>
                  <a:pt x="2229552" y="370756"/>
                  <a:pt x="2237124" y="382483"/>
                  <a:pt x="2247900" y="390565"/>
                </a:cubicBezTo>
                <a:cubicBezTo>
                  <a:pt x="2262711" y="401673"/>
                  <a:pt x="2281303" y="407288"/>
                  <a:pt x="2295525" y="419140"/>
                </a:cubicBezTo>
                <a:cubicBezTo>
                  <a:pt x="2418128" y="521309"/>
                  <a:pt x="2306394" y="457912"/>
                  <a:pt x="2419350" y="514390"/>
                </a:cubicBezTo>
                <a:cubicBezTo>
                  <a:pt x="2425700" y="523915"/>
                  <a:pt x="2430305" y="534870"/>
                  <a:pt x="2438400" y="542965"/>
                </a:cubicBezTo>
                <a:cubicBezTo>
                  <a:pt x="2527923" y="632488"/>
                  <a:pt x="2462795" y="555395"/>
                  <a:pt x="2533650" y="619165"/>
                </a:cubicBezTo>
                <a:cubicBezTo>
                  <a:pt x="2613952" y="691437"/>
                  <a:pt x="2576173" y="675321"/>
                  <a:pt x="2676525" y="752515"/>
                </a:cubicBezTo>
                <a:cubicBezTo>
                  <a:pt x="2687779" y="761172"/>
                  <a:pt x="2702297" y="764520"/>
                  <a:pt x="2714625" y="771565"/>
                </a:cubicBezTo>
                <a:cubicBezTo>
                  <a:pt x="2724564" y="777245"/>
                  <a:pt x="2733675" y="784265"/>
                  <a:pt x="2743200" y="790615"/>
                </a:cubicBezTo>
                <a:cubicBezTo>
                  <a:pt x="2755900" y="812840"/>
                  <a:pt x="2765309" y="837302"/>
                  <a:pt x="2781300" y="857290"/>
                </a:cubicBezTo>
                <a:cubicBezTo>
                  <a:pt x="2791217" y="869686"/>
                  <a:pt x="2809069" y="873812"/>
                  <a:pt x="2819400" y="885865"/>
                </a:cubicBezTo>
                <a:cubicBezTo>
                  <a:pt x="2834741" y="903763"/>
                  <a:pt x="2837692" y="936693"/>
                  <a:pt x="2857500" y="952540"/>
                </a:cubicBezTo>
                <a:cubicBezTo>
                  <a:pt x="2865340" y="958812"/>
                  <a:pt x="2876550" y="958890"/>
                  <a:pt x="2886075" y="962065"/>
                </a:cubicBezTo>
                <a:cubicBezTo>
                  <a:pt x="2999425" y="1075415"/>
                  <a:pt x="2942340" y="1035038"/>
                  <a:pt x="3048000" y="1095415"/>
                </a:cubicBezTo>
                <a:lnTo>
                  <a:pt x="3324225" y="1085890"/>
                </a:lnTo>
                <a:cubicBezTo>
                  <a:pt x="3337138" y="1083738"/>
                  <a:pt x="3325428" y="1057895"/>
                  <a:pt x="3333750" y="1047790"/>
                </a:cubicBezTo>
                <a:cubicBezTo>
                  <a:pt x="3440130" y="918614"/>
                  <a:pt x="3448092" y="935142"/>
                  <a:pt x="3571875" y="847765"/>
                </a:cubicBezTo>
                <a:cubicBezTo>
                  <a:pt x="3588484" y="836041"/>
                  <a:pt x="3602108" y="820192"/>
                  <a:pt x="3619500" y="809665"/>
                </a:cubicBezTo>
                <a:cubicBezTo>
                  <a:pt x="3722930" y="747062"/>
                  <a:pt x="3833814" y="696622"/>
                  <a:pt x="3933825" y="628690"/>
                </a:cubicBezTo>
                <a:cubicBezTo>
                  <a:pt x="4002765" y="581863"/>
                  <a:pt x="4054982" y="512994"/>
                  <a:pt x="4124325" y="466765"/>
                </a:cubicBezTo>
                <a:cubicBezTo>
                  <a:pt x="4267933" y="371027"/>
                  <a:pt x="4063753" y="503733"/>
                  <a:pt x="4333875" y="352465"/>
                </a:cubicBezTo>
                <a:cubicBezTo>
                  <a:pt x="4363839" y="335685"/>
                  <a:pt x="4389782" y="312354"/>
                  <a:pt x="4419600" y="295315"/>
                </a:cubicBezTo>
                <a:cubicBezTo>
                  <a:pt x="4434445" y="286832"/>
                  <a:pt x="4451932" y="283911"/>
                  <a:pt x="4467225" y="276265"/>
                </a:cubicBezTo>
                <a:cubicBezTo>
                  <a:pt x="4490120" y="264817"/>
                  <a:pt x="4511005" y="249613"/>
                  <a:pt x="4533900" y="238165"/>
                </a:cubicBezTo>
                <a:cubicBezTo>
                  <a:pt x="4542880" y="233675"/>
                  <a:pt x="4552843" y="231473"/>
                  <a:pt x="4562475" y="228640"/>
                </a:cubicBezTo>
                <a:cubicBezTo>
                  <a:pt x="4736123" y="177567"/>
                  <a:pt x="4645313" y="207377"/>
                  <a:pt x="4724400" y="181015"/>
                </a:cubicBezTo>
                <a:cubicBezTo>
                  <a:pt x="4737100" y="171490"/>
                  <a:pt x="4748887" y="160608"/>
                  <a:pt x="4762500" y="152440"/>
                </a:cubicBezTo>
                <a:cubicBezTo>
                  <a:pt x="4810667" y="123540"/>
                  <a:pt x="4816600" y="122786"/>
                  <a:pt x="4867275" y="114340"/>
                </a:cubicBezTo>
                <a:cubicBezTo>
                  <a:pt x="4870407" y="113818"/>
                  <a:pt x="4873625" y="114340"/>
                  <a:pt x="4876800" y="11434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4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806227" y="1034382"/>
            <a:ext cx="919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2BEFB8-15BA-181F-DF0D-4EA8B1F835F2}"/>
              </a:ext>
            </a:extLst>
          </p:cNvPr>
          <p:cNvSpPr/>
          <p:nvPr/>
        </p:nvSpPr>
        <p:spPr>
          <a:xfrm>
            <a:off x="2676525" y="1952625"/>
            <a:ext cx="5895975" cy="885825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930 x 65 + 65 x 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AF080-6C35-5012-1CB8-D2CE249B8DE8}"/>
              </a:ext>
            </a:extLst>
          </p:cNvPr>
          <p:cNvSpPr txBox="1"/>
          <p:nvPr/>
        </p:nvSpPr>
        <p:spPr>
          <a:xfrm>
            <a:off x="2943225" y="2867025"/>
            <a:ext cx="628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(930 + 70)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1 000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2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798">
            <a:off x="2020621" y="1671662"/>
            <a:ext cx="7520951" cy="3139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6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B2CA9-E7D5-9854-357C-4E7213C6C61C}"/>
              </a:ext>
            </a:extLst>
          </p:cNvPr>
          <p:cNvSpPr txBox="1"/>
          <p:nvPr/>
        </p:nvSpPr>
        <p:spPr>
          <a:xfrm>
            <a:off x="1058238" y="1164717"/>
            <a:ext cx="10263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Một hộp bút màu có 6 chiếc bút có giá 18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600 đồng. Hỏi mỗi chiếc bút màu có giá là bao nhiêu tiền?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988FE-8D3E-BEA6-FD96-661584F5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42E0F0-51A5-511E-B092-909DD92EEA6B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D95E9-AAF3-AC79-3304-96EA90EBC35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90E25-1B0D-CD2F-1683-545594020320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chiếc bút có giá là: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EED08-53C9-DBCE-8008-83C3A25E298F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18 600 : 6 = 3 100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378A1-B8EF-CCC9-8442-725B77E56FE3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3 100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9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3" y="1844741"/>
            <a:ext cx="4508500" cy="4508500"/>
          </a:xfrm>
          <a:prstGeom prst="rect">
            <a:avLst/>
          </a:prstGeom>
        </p:spPr>
      </p:pic>
      <p:sp>
        <p:nvSpPr>
          <p:cNvPr id="7" name="Google Shape;3105;p55"/>
          <p:cNvSpPr txBox="1">
            <a:spLocks noGrp="1"/>
          </p:cNvSpPr>
          <p:nvPr>
            <p:ph type="title" idx="4294967295"/>
          </p:nvPr>
        </p:nvSpPr>
        <p:spPr>
          <a:xfrm>
            <a:off x="5553263" y="2548698"/>
            <a:ext cx="5027612" cy="307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Ôn lại bài học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263" y="1449164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SVNDessert Menu Scrip" panose="00000500000000000000" pitchFamily="2" charset="0"/>
                <a:cs typeface="+mn-cs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7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7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03FF02-D5AB-A54A-AA9F-BBE989E8FB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72" y="1784678"/>
            <a:ext cx="4637008" cy="3607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4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21" y="74220"/>
            <a:ext cx="4406900" cy="4406900"/>
          </a:xfrm>
          <a:prstGeom prst="rect">
            <a:avLst/>
          </a:prstGeom>
        </p:spPr>
      </p:pic>
      <p:sp>
        <p:nvSpPr>
          <p:cNvPr id="7" name="Google Shape;2070;p48"/>
          <p:cNvSpPr txBox="1">
            <a:spLocks noGrp="1"/>
          </p:cNvSpPr>
          <p:nvPr>
            <p:ph type="title" idx="4294967295"/>
          </p:nvPr>
        </p:nvSpPr>
        <p:spPr>
          <a:xfrm>
            <a:off x="561975" y="473075"/>
            <a:ext cx="9182100" cy="40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7200" b="1" dirty="0">
                <a:ln w="19050">
                  <a:solidFill>
                    <a:srgbClr val="002060"/>
                  </a:solidFill>
                  <a:prstDash val="sysDash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anose="020F0502020204030204" pitchFamily="34" charset="0"/>
                <a:cs typeface="Calibri" panose="020F0502020204030204" pitchFamily="34" charset="0"/>
              </a:rPr>
              <a:t>TAY ĐÂU, TAY ĐÂU?</a:t>
            </a:r>
            <a:endParaRPr sz="7200" b="1" dirty="0">
              <a:ln w="19050">
                <a:solidFill>
                  <a:srgbClr val="002060"/>
                </a:solidFill>
                <a:prstDash val="sysDash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EDA4D2-AD20-014F-A5B4-45292698D65E}"/>
              </a:ext>
            </a:extLst>
          </p:cNvPr>
          <p:cNvGrpSpPr/>
          <p:nvPr/>
        </p:nvGrpSpPr>
        <p:grpSpPr>
          <a:xfrm>
            <a:off x="776219" y="3398144"/>
            <a:ext cx="8486453" cy="3718936"/>
            <a:chOff x="-140573" y="2080384"/>
            <a:chExt cx="12097895" cy="5129099"/>
          </a:xfrm>
        </p:grpSpPr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96EA4463-9AD1-6043-85E1-CAD8E506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40573" y="2594331"/>
              <a:ext cx="4109979" cy="4109979"/>
            </a:xfrm>
            <a:prstGeom prst="rect">
              <a:avLst/>
            </a:prstGeom>
          </p:spPr>
        </p:pic>
        <p:pic>
          <p:nvPicPr>
            <p:cNvPr id="10" name="图片 7">
              <a:extLst>
                <a:ext uri="{FF2B5EF4-FFF2-40B4-BE49-F238E27FC236}">
                  <a16:creationId xmlns:a16="http://schemas.microsoft.com/office/drawing/2014/main" id="{5725B0A9-7C55-9E45-86D1-D0D4ADBF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7343" y="2589945"/>
              <a:ext cx="4109979" cy="4109979"/>
            </a:xfrm>
            <a:prstGeom prst="rect">
              <a:avLst/>
            </a:prstGeom>
          </p:spPr>
        </p:pic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3A0FB6E3-1096-2B4C-B5C0-BACF3A1D4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8166" y="2080384"/>
              <a:ext cx="5129099" cy="5129099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C8A80816-B5CC-DB48-86ED-810F3754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3270" y="2653510"/>
              <a:ext cx="2863736" cy="4050800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8704558" y="3883134"/>
            <a:ext cx="3320200" cy="2864482"/>
          </a:xfrm>
          <a:prstGeom prst="cloud">
            <a:avLst/>
          </a:prstGeom>
          <a:gradFill>
            <a:gsLst>
              <a:gs pos="77000">
                <a:srgbClr val="FEBF2C"/>
              </a:gs>
              <a:gs pos="0">
                <a:srgbClr val="F9910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">
            <a:extLst>
              <a:ext uri="{FF2B5EF4-FFF2-40B4-BE49-F238E27FC236}">
                <a16:creationId xmlns:a16="http://schemas.microsoft.com/office/drawing/2014/main" id="{CE20A82D-0A4D-47BB-9EB6-536BCC3E3F71}"/>
              </a:ext>
            </a:extLst>
          </p:cNvPr>
          <p:cNvSpPr/>
          <p:nvPr/>
        </p:nvSpPr>
        <p:spPr>
          <a:xfrm>
            <a:off x="194071" y="304800"/>
            <a:ext cx="3962400" cy="1143000"/>
          </a:xfrm>
          <a:prstGeom prst="round2DiagRect">
            <a:avLst>
              <a:gd name="adj1" fmla="val 16667"/>
              <a:gd name="adj2" fmla="val 4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Tôi hỏi bạn trả lời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C9C111-FEEC-4F2B-85C2-9740AE74097E}"/>
              </a:ext>
            </a:extLst>
          </p:cNvPr>
          <p:cNvGrpSpPr/>
          <p:nvPr/>
        </p:nvGrpSpPr>
        <p:grpSpPr>
          <a:xfrm>
            <a:off x="647700" y="1668120"/>
            <a:ext cx="4140200" cy="4600917"/>
            <a:chOff x="647700" y="1668120"/>
            <a:chExt cx="4140200" cy="4600917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81A08BDE-54FB-43A4-92B9-EC2F24D72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668120"/>
              <a:ext cx="4140200" cy="234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3EC171-A4A5-4373-B81D-1A88223365EE}"/>
                </a:ext>
              </a:extLst>
            </p:cNvPr>
            <p:cNvSpPr txBox="1"/>
            <p:nvPr/>
          </p:nvSpPr>
          <p:spPr>
            <a:xfrm>
              <a:off x="1355725" y="2419350"/>
              <a:ext cx="3238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600 : 20 = ?</a:t>
              </a:r>
            </a:p>
          </p:txBody>
        </p:sp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44A5F238-451E-4972-80B5-6FBB0479F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76550" y="4184650"/>
              <a:ext cx="1895475" cy="2084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8">
            <a:extLst>
              <a:ext uri="{FF2B5EF4-FFF2-40B4-BE49-F238E27FC236}">
                <a16:creationId xmlns:a16="http://schemas.microsoft.com/office/drawing/2014/main" id="{D7C5E855-09E0-4B0D-8416-335069A2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0525" y="3851276"/>
            <a:ext cx="2038349" cy="23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721E4940-CF75-4C61-853B-0AA57712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752475"/>
            <a:ext cx="57404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FADC73-B76E-E6E6-E3D4-06E0F10B4F8C}"/>
              </a:ext>
            </a:extLst>
          </p:cNvPr>
          <p:cNvSpPr txBox="1"/>
          <p:nvPr/>
        </p:nvSpPr>
        <p:spPr>
          <a:xfrm>
            <a:off x="6537327" y="1889124"/>
            <a:ext cx="396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74F05-449C-4CEB-8623-1FC78E8F380A}"/>
              </a:ext>
            </a:extLst>
          </p:cNvPr>
          <p:cNvGrpSpPr/>
          <p:nvPr/>
        </p:nvGrpSpPr>
        <p:grpSpPr>
          <a:xfrm>
            <a:off x="647700" y="575920"/>
            <a:ext cx="4362450" cy="5520080"/>
            <a:chOff x="647700" y="575920"/>
            <a:chExt cx="4362450" cy="55200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3523B1C-3797-4A66-9D67-BE144E6E395A}"/>
                </a:ext>
              </a:extLst>
            </p:cNvPr>
            <p:cNvGrpSpPr/>
            <p:nvPr/>
          </p:nvGrpSpPr>
          <p:grpSpPr>
            <a:xfrm>
              <a:off x="647700" y="575920"/>
              <a:ext cx="4140200" cy="2345080"/>
              <a:chOff x="647700" y="1668120"/>
              <a:chExt cx="4140200" cy="2345080"/>
            </a:xfrm>
          </p:grpSpPr>
          <p:pic>
            <p:nvPicPr>
              <p:cNvPr id="26" name="Picture 3">
                <a:extLst>
                  <a:ext uri="{FF2B5EF4-FFF2-40B4-BE49-F238E27FC236}">
                    <a16:creationId xmlns:a16="http://schemas.microsoft.com/office/drawing/2014/main" id="{A2F0D631-E0A3-4AAE-9968-1A6448E43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" y="1668120"/>
                <a:ext cx="4140200" cy="234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013091-E9C7-4C9A-9A0F-36EDDEA8D5F2}"/>
                  </a:ext>
                </a:extLst>
              </p:cNvPr>
              <p:cNvSpPr txBox="1"/>
              <p:nvPr/>
            </p:nvSpPr>
            <p:spPr>
              <a:xfrm>
                <a:off x="1527175" y="2524125"/>
                <a:ext cx="3238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40 x 70 = ?</a:t>
                </a:r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05B12675-E862-4256-9D39-BA5846730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0" y="2836067"/>
              <a:ext cx="2292350" cy="3259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2D7B3975-A34C-45CC-AFC5-358B936B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833288"/>
            <a:ext cx="1935163" cy="345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7044EDD8-2EF6-4E98-8C78-205EA2E7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90550"/>
            <a:ext cx="5740400" cy="2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1CDD4-2084-F394-3B1A-33E795F048F3}"/>
              </a:ext>
            </a:extLst>
          </p:cNvPr>
          <p:cNvSpPr txBox="1"/>
          <p:nvPr/>
        </p:nvSpPr>
        <p:spPr>
          <a:xfrm>
            <a:off x="6296025" y="1257299"/>
            <a:ext cx="396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2 800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6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AE7A61-FD2D-4CDF-9EDB-6FDE0EE41970}"/>
              </a:ext>
            </a:extLst>
          </p:cNvPr>
          <p:cNvGrpSpPr/>
          <p:nvPr/>
        </p:nvGrpSpPr>
        <p:grpSpPr>
          <a:xfrm>
            <a:off x="403225" y="225639"/>
            <a:ext cx="5794375" cy="5897347"/>
            <a:chOff x="403225" y="225639"/>
            <a:chExt cx="5794375" cy="5897347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E4ACCF88-642C-4E4D-8A7B-65A11BB34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" y="225639"/>
              <a:ext cx="5794375" cy="313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349416-0332-496B-9D77-AF804C134D4F}"/>
                </a:ext>
              </a:extLst>
            </p:cNvPr>
            <p:cNvSpPr txBox="1"/>
            <p:nvPr/>
          </p:nvSpPr>
          <p:spPr>
            <a:xfrm>
              <a:off x="1606550" y="1638299"/>
              <a:ext cx="3968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Tính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bằng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tiện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20 x 134 x 5 =?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EE36E1-ACD1-4CDB-9DC8-66C941152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0" b="98752" l="0" r="99394">
                          <a14:foregroundMark x1="55758" y1="62715" x2="55758" y2="62715"/>
                          <a14:foregroundMark x1="53333" y1="60374" x2="53333" y2="60374"/>
                          <a14:foregroundMark x1="51212" y1="59126" x2="51212" y2="59126"/>
                          <a14:foregroundMark x1="48788" y1="57410" x2="48788" y2="57410"/>
                          <a14:foregroundMark x1="45758" y1="55538" x2="45758" y2="55538"/>
                          <a14:foregroundMark x1="43636" y1="52886" x2="43636" y2="52886"/>
                          <a14:foregroundMark x1="43636" y1="52886" x2="43636" y2="52886"/>
                          <a14:foregroundMark x1="44242" y1="51638" x2="44242" y2="51638"/>
                          <a14:foregroundMark x1="45758" y1="49610" x2="45758" y2="49610"/>
                          <a14:foregroundMark x1="45758" y1="49610" x2="45758" y2="49610"/>
                          <a14:foregroundMark x1="46970" y1="48050" x2="46970" y2="48050"/>
                          <a14:foregroundMark x1="46970" y1="54602" x2="46970" y2="54602"/>
                          <a14:foregroundMark x1="40606" y1="69423" x2="40606" y2="69423"/>
                          <a14:foregroundMark x1="40606" y1="69423" x2="40606" y2="70515"/>
                          <a14:foregroundMark x1="40000" y1="73011" x2="40000" y2="75351"/>
                          <a14:foregroundMark x1="39394" y1="77223" x2="38788" y2="80187"/>
                          <a14:foregroundMark x1="38788" y1="81591" x2="38182" y2="82527"/>
                          <a14:foregroundMark x1="38182" y1="82527" x2="38182" y2="82527"/>
                          <a14:foregroundMark x1="38182" y1="83775" x2="38182" y2="84711"/>
                          <a14:foregroundMark x1="38182" y1="84711" x2="38182" y2="84711"/>
                          <a14:foregroundMark x1="38182" y1="85491" x2="38182" y2="87988"/>
                          <a14:foregroundMark x1="38182" y1="87988" x2="38182" y2="87988"/>
                          <a14:foregroundMark x1="30606" y1="69111" x2="30606" y2="69111"/>
                          <a14:foregroundMark x1="41818" y1="60686" x2="41818" y2="60686"/>
                          <a14:foregroundMark x1="41818" y1="60374" x2="41818" y2="60374"/>
                          <a14:foregroundMark x1="43030" y1="57722" x2="43030" y2="57722"/>
                          <a14:foregroundMark x1="40000" y1="63339" x2="36061" y2="68799"/>
                          <a14:foregroundMark x1="36061" y1="68799" x2="36061" y2="68799"/>
                          <a14:foregroundMark x1="36061" y1="69111" x2="36061" y2="70827"/>
                          <a14:foregroundMark x1="36061" y1="66303" x2="36061" y2="66303"/>
                          <a14:foregroundMark x1="36061" y1="63027" x2="36061" y2="63027"/>
                          <a14:foregroundMark x1="36061" y1="63027" x2="36061" y2="63027"/>
                          <a14:foregroundMark x1="33030" y1="66927" x2="33030" y2="67863"/>
                          <a14:foregroundMark x1="33030" y1="72699" x2="33636" y2="75351"/>
                          <a14:foregroundMark x1="34242" y1="77691" x2="35455" y2="79563"/>
                          <a14:foregroundMark x1="35455" y1="79875" x2="39394" y2="82839"/>
                          <a14:foregroundMark x1="39394" y1="82839" x2="39394" y2="82839"/>
                          <a14:foregroundMark x1="41212" y1="82839" x2="44242" y2="82839"/>
                          <a14:foregroundMark x1="60000" y1="78003" x2="60000" y2="78003"/>
                          <a14:foregroundMark x1="55152" y1="70827" x2="55152" y2="70827"/>
                          <a14:foregroundMark x1="55152" y1="70203" x2="55152" y2="70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3173626"/>
              <a:ext cx="2011363" cy="294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6EA88-525E-4A43-99AE-7C216F15E57C}"/>
              </a:ext>
            </a:extLst>
          </p:cNvPr>
          <p:cNvGrpSpPr/>
          <p:nvPr/>
        </p:nvGrpSpPr>
        <p:grpSpPr>
          <a:xfrm>
            <a:off x="6299200" y="355600"/>
            <a:ext cx="5041900" cy="5932487"/>
            <a:chOff x="6299200" y="355600"/>
            <a:chExt cx="5041900" cy="59324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3F566838-D40B-4CA2-931D-F00C12F8D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355600"/>
              <a:ext cx="5041900" cy="3543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50085D-4580-4DC7-85D6-401E770BB780}"/>
                </a:ext>
              </a:extLst>
            </p:cNvPr>
            <p:cNvSpPr txBox="1"/>
            <p:nvPr/>
          </p:nvSpPr>
          <p:spPr>
            <a:xfrm>
              <a:off x="7000875" y="1676399"/>
              <a:ext cx="430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 x 134 x 5 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(20 x 5) x 134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        = 100 x 134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     = 13 400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068C037-CDAB-4FF6-80C3-417F3728C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175" y="3568700"/>
              <a:ext cx="1584325" cy="271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900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43" y="3207736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79" y="2177870"/>
            <a:ext cx="4402836" cy="4364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3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0732" y="672869"/>
            <a:ext cx="2200118" cy="6418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11" y="454939"/>
            <a:ext cx="1005840" cy="99542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AF414-6BAC-6E4C-1C45-E153996F5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2143125"/>
            <a:ext cx="10272004" cy="27146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49A88F-86DD-89A6-BEB1-42A12A6711B3}"/>
              </a:ext>
            </a:extLst>
          </p:cNvPr>
          <p:cNvSpPr/>
          <p:nvPr/>
        </p:nvSpPr>
        <p:spPr>
          <a:xfrm>
            <a:off x="3190875" y="32004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CD38A7-7F08-D202-D915-64DCF19F1E7C}"/>
              </a:ext>
            </a:extLst>
          </p:cNvPr>
          <p:cNvSpPr/>
          <p:nvPr/>
        </p:nvSpPr>
        <p:spPr>
          <a:xfrm>
            <a:off x="6638925" y="4238625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DACC9B-10E4-ABE4-4B17-E6F9DB1BD863}"/>
              </a:ext>
            </a:extLst>
          </p:cNvPr>
          <p:cNvSpPr/>
          <p:nvPr/>
        </p:nvSpPr>
        <p:spPr>
          <a:xfrm>
            <a:off x="4953000" y="3743325"/>
            <a:ext cx="1476375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18 070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A7DE4-161B-EECC-812E-9B109A2F6E63}"/>
              </a:ext>
            </a:extLst>
          </p:cNvPr>
          <p:cNvSpPr/>
          <p:nvPr/>
        </p:nvSpPr>
        <p:spPr>
          <a:xfrm>
            <a:off x="4838700" y="4267200"/>
            <a:ext cx="172402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205 998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43212E-01CD-5D40-514F-9D349CF75252}"/>
              </a:ext>
            </a:extLst>
          </p:cNvPr>
          <p:cNvSpPr/>
          <p:nvPr/>
        </p:nvSpPr>
        <p:spPr>
          <a:xfrm>
            <a:off x="9839325" y="40386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9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9AEFD7-3ED8-46A6-929D-AAA63DC6069F}"/>
              </a:ext>
            </a:extLst>
          </p:cNvPr>
          <p:cNvSpPr txBox="1"/>
          <p:nvPr/>
        </p:nvSpPr>
        <p:spPr>
          <a:xfrm>
            <a:off x="1981200" y="956280"/>
            <a:ext cx="656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586E92-F8CE-427C-BB19-511DC116F0BF}"/>
              </a:ext>
            </a:extLst>
          </p:cNvPr>
          <p:cNvSpPr/>
          <p:nvPr/>
        </p:nvSpPr>
        <p:spPr>
          <a:xfrm>
            <a:off x="1459238" y="93214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59955-A97A-8D09-DB3A-87A70F16498E}"/>
              </a:ext>
            </a:extLst>
          </p:cNvPr>
          <p:cNvGrpSpPr/>
          <p:nvPr/>
        </p:nvGrpSpPr>
        <p:grpSpPr>
          <a:xfrm>
            <a:off x="1304925" y="1981200"/>
            <a:ext cx="4324350" cy="647700"/>
            <a:chOff x="1304925" y="1981200"/>
            <a:chExt cx="4324350" cy="647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ACE161-42E2-6D3A-3E71-5F8DC5413B19}"/>
                </a:ext>
              </a:extLst>
            </p:cNvPr>
            <p:cNvSpPr txBox="1"/>
            <p:nvPr/>
          </p:nvSpPr>
          <p:spPr>
            <a:xfrm>
              <a:off x="1304925" y="1981200"/>
              <a:ext cx="43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a)            x 7 = 14 742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D90D67A-3998-5691-A8AA-B75221BFFD68}"/>
                </a:ext>
              </a:extLst>
            </p:cNvPr>
            <p:cNvSpPr/>
            <p:nvPr/>
          </p:nvSpPr>
          <p:spPr>
            <a:xfrm>
              <a:off x="1914525" y="2066925"/>
              <a:ext cx="99060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B604F-8256-F834-7B82-B79B5CE3EF8E}"/>
              </a:ext>
            </a:extLst>
          </p:cNvPr>
          <p:cNvGrpSpPr/>
          <p:nvPr/>
        </p:nvGrpSpPr>
        <p:grpSpPr>
          <a:xfrm>
            <a:off x="6267450" y="1943100"/>
            <a:ext cx="4476750" cy="647700"/>
            <a:chOff x="1152525" y="1981200"/>
            <a:chExt cx="4476750" cy="647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024474-DF41-69EC-577E-4FD4535AF90A}"/>
                </a:ext>
              </a:extLst>
            </p:cNvPr>
            <p:cNvSpPr txBox="1"/>
            <p:nvPr/>
          </p:nvSpPr>
          <p:spPr>
            <a:xfrm>
              <a:off x="1152525" y="1981200"/>
              <a:ext cx="447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b)               : 24 = 815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2389F77-7483-D407-D29F-CC8105965164}"/>
                </a:ext>
              </a:extLst>
            </p:cNvPr>
            <p:cNvSpPr/>
            <p:nvPr/>
          </p:nvSpPr>
          <p:spPr>
            <a:xfrm>
              <a:off x="1914525" y="2066925"/>
              <a:ext cx="116205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ECA0F-565C-4EE8-E8A6-AD636D2EC6A6}"/>
              </a:ext>
            </a:extLst>
          </p:cNvPr>
          <p:cNvSpPr/>
          <p:nvPr/>
        </p:nvSpPr>
        <p:spPr>
          <a:xfrm>
            <a:off x="1809750" y="2028825"/>
            <a:ext cx="1133475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2 106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54F6EE-465C-B3D6-89BA-AF3C7A811EBF}"/>
              </a:ext>
            </a:extLst>
          </p:cNvPr>
          <p:cNvSpPr/>
          <p:nvPr/>
        </p:nvSpPr>
        <p:spPr>
          <a:xfrm>
            <a:off x="6791326" y="1990725"/>
            <a:ext cx="1438274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19 560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2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56B38F4-F33D-48CB-B287-3E189B1A239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s\u0010\uFFFD{B717C061-C280-4CB2-B7C9-0E9C2C720BAB}&quot;,&quot;D:\\B GA ĐƯA LÊN THƯ VIÊ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-LUYỆN TẬP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27DBE8-932E-4A9F-AA91-7B364BE1297F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C3EBDF-6B60-41B0-B72A-2FBCD67721B0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66F52A-22F0-48A7-93D7-5C8F549D5300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F38D5D-80C1-421F-A8D9-A99F8B469DA7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C8CC4F-693D-4F99-9D3A-EA15D15934B8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BCCB51-9378-49D7-A700-F88B02122E63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9DC7CF-8017-43DA-AB93-0A8D968D9BB9}: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F56443-3460-42ED-983B-8B52225752BB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B97233-C30D-4088-9D71-9C8F87F2B83C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0E81FF-D833-4625-BC3C-2B51596DEE7D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E8DB5C-F5D3-48BE-94A9-D95C5CC00F93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B479D4-D0B1-4D64-8A08-6E6AEEDCA8E5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E583D5-3709-4F48-A163-F92137B36395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B0D9C8-7DB8-484A-AC21-AD6D11F461C5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E8CFCD-BDB9-40E9-8140-71D47606A8E2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5FBFE1-24CA-4944-A3B2-FE371B6B0A0C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372</Words>
  <Application>Microsoft Office PowerPoint</Application>
  <PresentationFormat>Widescreen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#9SLIDE07 ICIELKONI BLACK</vt:lpstr>
      <vt:lpstr>#9Slide07 SVNDessert Menu Scrip</vt:lpstr>
      <vt:lpstr>Arial</vt:lpstr>
      <vt:lpstr>Calibri</vt:lpstr>
      <vt:lpstr>Calibri Light</vt:lpstr>
      <vt:lpstr>Cambria</vt:lpstr>
      <vt:lpstr>等线</vt:lpstr>
      <vt:lpstr>Times New Roman</vt:lpstr>
      <vt:lpstr>雷盖体</vt:lpstr>
      <vt:lpstr>Office Theme</vt:lpstr>
      <vt:lpstr>PowerPoint Presentation</vt:lpstr>
      <vt:lpstr>PowerPoint Presentation</vt:lpstr>
      <vt:lpstr>TAY ĐÂU, TAY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 Ôn lại bài học 2.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TOÁN-LUYỆN TẬP</dc:title>
  <dc:creator>Administrator</dc:creator>
  <cp:lastModifiedBy>Administrator</cp:lastModifiedBy>
  <cp:revision>6</cp:revision>
  <dcterms:created xsi:type="dcterms:W3CDTF">2025-03-01T03:17:18Z</dcterms:created>
  <dcterms:modified xsi:type="dcterms:W3CDTF">2025-03-29T09:44:30Z</dcterms:modified>
</cp:coreProperties>
</file>