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60" r:id="rId3"/>
    <p:sldId id="261" r:id="rId4"/>
    <p:sldId id="262" r:id="rId5"/>
    <p:sldId id="263" r:id="rId6"/>
    <p:sldId id="264" r:id="rId7"/>
    <p:sldId id="265" r:id="rId8"/>
    <p:sldId id="266" r:id="rId9"/>
    <p:sldId id="267" r:id="rId10"/>
    <p:sldId id="26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69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9181DA-ED4D-47F5-AA60-C5319A5DD3A3}" type="datetimeFigureOut">
              <a:rPr lang="en-US" smtClean="0"/>
              <a:t>29/3/2025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EE71F4-D71B-4EA6-9CBA-14C3C1EFC38C}" type="slidenum">
              <a:rPr lang="en-US" smtClean="0"/>
              <a:t>‹#›</a:t>
            </a:fld>
            <a:endParaRPr lang="en-US"/>
          </a:p>
        </p:txBody>
      </p:sp>
    </p:spTree>
    <p:extLst>
      <p:ext uri="{BB962C8B-B14F-4D97-AF65-F5344CB8AC3E}">
        <p14:creationId xmlns:p14="http://schemas.microsoft.com/office/powerpoint/2010/main" val="1206541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9C474-BF11-4CFE-9011-9811335E003A}" type="slidenum">
              <a:rPr kumimoji="0" lang="zh-CN" altLang="en-US" sz="1200" b="0" i="0" u="none" strike="noStrike" kern="1200" cap="none" spc="0" normalizeH="0" baseline="0" noProof="0" smtClean="0">
                <a:ln>
                  <a:noFill/>
                </a:ln>
                <a:solidFill>
                  <a:prstClr val="black"/>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dirty="0">
              <a:ln>
                <a:noFill/>
              </a:ln>
              <a:solidFill>
                <a:prstClr val="black"/>
              </a:solidFill>
              <a:effectLst/>
              <a:uLnTx/>
              <a:uFillTx/>
              <a:ea typeface="字魂107号-萌趣欢乐体" panose="00000500000000000000" pitchFamily="2" charset="-122"/>
              <a:cs typeface="+mn-cs"/>
            </a:endParaRPr>
          </a:p>
        </p:txBody>
      </p:sp>
    </p:spTree>
    <p:extLst>
      <p:ext uri="{BB962C8B-B14F-4D97-AF65-F5344CB8AC3E}">
        <p14:creationId xmlns:p14="http://schemas.microsoft.com/office/powerpoint/2010/main" val="804845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9C474-BF11-4CFE-9011-9811335E003A}" type="slidenum">
              <a:rPr kumimoji="0" lang="zh-CN" altLang="en-US" sz="1200" b="0" i="0" u="none" strike="noStrike" kern="1200" cap="none" spc="0" normalizeH="0" baseline="0" noProof="0" smtClean="0">
                <a:ln>
                  <a:noFill/>
                </a:ln>
                <a:solidFill>
                  <a:prstClr val="black"/>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dirty="0">
              <a:ln>
                <a:noFill/>
              </a:ln>
              <a:solidFill>
                <a:prstClr val="black"/>
              </a:solidFill>
              <a:effectLst/>
              <a:uLnTx/>
              <a:uFillTx/>
              <a:ea typeface="字魂107号-萌趣欢乐体" panose="00000500000000000000" pitchFamily="2" charset="-122"/>
              <a:cs typeface="+mn-cs"/>
            </a:endParaRPr>
          </a:p>
        </p:txBody>
      </p:sp>
    </p:spTree>
    <p:extLst>
      <p:ext uri="{BB962C8B-B14F-4D97-AF65-F5344CB8AC3E}">
        <p14:creationId xmlns:p14="http://schemas.microsoft.com/office/powerpoint/2010/main" val="2216413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9C474-BF11-4CFE-9011-9811335E003A}" type="slidenum">
              <a:rPr kumimoji="0" lang="zh-CN" altLang="en-US" sz="1200" b="0" i="0" u="none" strike="noStrike" kern="1200" cap="none" spc="0" normalizeH="0" baseline="0" noProof="0" smtClean="0">
                <a:ln>
                  <a:noFill/>
                </a:ln>
                <a:solidFill>
                  <a:prstClr val="black"/>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dirty="0">
              <a:ln>
                <a:noFill/>
              </a:ln>
              <a:solidFill>
                <a:prstClr val="black"/>
              </a:solidFill>
              <a:effectLst/>
              <a:uLnTx/>
              <a:uFillTx/>
              <a:ea typeface="字魂107号-萌趣欢乐体" panose="00000500000000000000" pitchFamily="2" charset="-122"/>
              <a:cs typeface="+mn-cs"/>
            </a:endParaRPr>
          </a:p>
        </p:txBody>
      </p:sp>
    </p:spTree>
    <p:extLst>
      <p:ext uri="{BB962C8B-B14F-4D97-AF65-F5344CB8AC3E}">
        <p14:creationId xmlns:p14="http://schemas.microsoft.com/office/powerpoint/2010/main" val="2288402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9C474-BF11-4CFE-9011-9811335E003A}" type="slidenum">
              <a:rPr kumimoji="0" lang="zh-CN" altLang="en-US" sz="1200" b="0" i="0" u="none" strike="noStrike" kern="1200" cap="none" spc="0" normalizeH="0" baseline="0" noProof="0" smtClean="0">
                <a:ln>
                  <a:noFill/>
                </a:ln>
                <a:solidFill>
                  <a:prstClr val="black"/>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dirty="0">
              <a:ln>
                <a:noFill/>
              </a:ln>
              <a:solidFill>
                <a:prstClr val="black"/>
              </a:solidFill>
              <a:effectLst/>
              <a:uLnTx/>
              <a:uFillTx/>
              <a:ea typeface="字魂107号-萌趣欢乐体" panose="00000500000000000000" pitchFamily="2" charset="-122"/>
              <a:cs typeface="+mn-cs"/>
            </a:endParaRPr>
          </a:p>
        </p:txBody>
      </p:sp>
    </p:spTree>
    <p:extLst>
      <p:ext uri="{BB962C8B-B14F-4D97-AF65-F5344CB8AC3E}">
        <p14:creationId xmlns:p14="http://schemas.microsoft.com/office/powerpoint/2010/main" val="1636975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9C474-BF11-4CFE-9011-9811335E003A}" type="slidenum">
              <a:rPr kumimoji="0" lang="zh-CN" altLang="en-US" sz="1200" b="0" i="0" u="none" strike="noStrike" kern="1200" cap="none" spc="0" normalizeH="0" baseline="0" noProof="0" smtClean="0">
                <a:ln>
                  <a:noFill/>
                </a:ln>
                <a:solidFill>
                  <a:prstClr val="black"/>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dirty="0">
              <a:ln>
                <a:noFill/>
              </a:ln>
              <a:solidFill>
                <a:prstClr val="black"/>
              </a:solidFill>
              <a:effectLst/>
              <a:uLnTx/>
              <a:uFillTx/>
              <a:ea typeface="字魂107号-萌趣欢乐体" panose="00000500000000000000" pitchFamily="2" charset="-122"/>
              <a:cs typeface="+mn-cs"/>
            </a:endParaRPr>
          </a:p>
        </p:txBody>
      </p:sp>
    </p:spTree>
    <p:extLst>
      <p:ext uri="{BB962C8B-B14F-4D97-AF65-F5344CB8AC3E}">
        <p14:creationId xmlns:p14="http://schemas.microsoft.com/office/powerpoint/2010/main" val="3098560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9C474-BF11-4CFE-9011-9811335E003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1397345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9C474-BF11-4CFE-9011-9811335E003A}" type="slidenum">
              <a:rPr kumimoji="0" lang="zh-CN" altLang="en-US" sz="1200" b="0" i="0" u="none" strike="noStrike" kern="1200" cap="none" spc="0" normalizeH="0" baseline="0" noProof="0" smtClean="0">
                <a:ln>
                  <a:noFill/>
                </a:ln>
                <a:solidFill>
                  <a:prstClr val="black"/>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dirty="0">
              <a:ln>
                <a:noFill/>
              </a:ln>
              <a:solidFill>
                <a:prstClr val="black"/>
              </a:solidFill>
              <a:effectLst/>
              <a:uLnTx/>
              <a:uFillTx/>
              <a:ea typeface="字魂107号-萌趣欢乐体" panose="00000500000000000000" pitchFamily="2" charset="-122"/>
              <a:cs typeface="+mn-cs"/>
            </a:endParaRPr>
          </a:p>
        </p:txBody>
      </p:sp>
    </p:spTree>
    <p:extLst>
      <p:ext uri="{BB962C8B-B14F-4D97-AF65-F5344CB8AC3E}">
        <p14:creationId xmlns:p14="http://schemas.microsoft.com/office/powerpoint/2010/main" val="1170615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9C474-BF11-4CFE-9011-9811335E003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3722839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9C474-BF11-4CFE-9011-9811335E003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3124833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9C474-BF11-4CFE-9011-9811335E003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3251259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E88228-A421-4493-AA66-78B8E550330D}" type="datetimeFigureOut">
              <a:rPr lang="en-US" smtClean="0"/>
              <a:t>29/3/2025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54E8A8-9E67-44BE-9EAB-E74C6C08DBF5}" type="slidenum">
              <a:rPr lang="en-US" smtClean="0"/>
              <a:t>‹#›</a:t>
            </a:fld>
            <a:endParaRPr lang="en-US"/>
          </a:p>
        </p:txBody>
      </p:sp>
    </p:spTree>
    <p:extLst>
      <p:ext uri="{BB962C8B-B14F-4D97-AF65-F5344CB8AC3E}">
        <p14:creationId xmlns:p14="http://schemas.microsoft.com/office/powerpoint/2010/main" val="2384132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E88228-A421-4493-AA66-78B8E550330D}" type="datetimeFigureOut">
              <a:rPr lang="en-US" smtClean="0"/>
              <a:t>29/3/2025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54E8A8-9E67-44BE-9EAB-E74C6C08DBF5}" type="slidenum">
              <a:rPr lang="en-US" smtClean="0"/>
              <a:t>‹#›</a:t>
            </a:fld>
            <a:endParaRPr lang="en-US"/>
          </a:p>
        </p:txBody>
      </p:sp>
    </p:spTree>
    <p:extLst>
      <p:ext uri="{BB962C8B-B14F-4D97-AF65-F5344CB8AC3E}">
        <p14:creationId xmlns:p14="http://schemas.microsoft.com/office/powerpoint/2010/main" val="4007065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E88228-A421-4493-AA66-78B8E550330D}" type="datetimeFigureOut">
              <a:rPr lang="en-US" smtClean="0"/>
              <a:t>29/3/2025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54E8A8-9E67-44BE-9EAB-E74C6C08DBF5}" type="slidenum">
              <a:rPr lang="en-US" smtClean="0"/>
              <a:t>‹#›</a:t>
            </a:fld>
            <a:endParaRPr lang="en-US"/>
          </a:p>
        </p:txBody>
      </p:sp>
    </p:spTree>
    <p:extLst>
      <p:ext uri="{BB962C8B-B14F-4D97-AF65-F5344CB8AC3E}">
        <p14:creationId xmlns:p14="http://schemas.microsoft.com/office/powerpoint/2010/main" val="3813349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96F2D86A-9F47-47BB-9979-8E3C082905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667000" y="-2667000"/>
            <a:ext cx="6858000" cy="12192000"/>
          </a:xfrm>
          <a:prstGeom prst="rect">
            <a:avLst/>
          </a:prstGeom>
        </p:spPr>
      </p:pic>
    </p:spTree>
    <p:extLst>
      <p:ext uri="{BB962C8B-B14F-4D97-AF65-F5344CB8AC3E}">
        <p14:creationId xmlns:p14="http://schemas.microsoft.com/office/powerpoint/2010/main" val="166932506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A7B229EA-6419-4AE1-98F0-6FC7CF46D6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667000" y="-2667000"/>
            <a:ext cx="6858000" cy="12192000"/>
          </a:xfrm>
          <a:prstGeom prst="rect">
            <a:avLst/>
          </a:prstGeom>
        </p:spPr>
      </p:pic>
      <p:sp>
        <p:nvSpPr>
          <p:cNvPr id="12" name="矩形: 圆角 11">
            <a:extLst>
              <a:ext uri="{FF2B5EF4-FFF2-40B4-BE49-F238E27FC236}">
                <a16:creationId xmlns:a16="http://schemas.microsoft.com/office/drawing/2014/main" id="{F8961965-FEC0-4AB4-A4A3-CF6839812930}"/>
              </a:ext>
            </a:extLst>
          </p:cNvPr>
          <p:cNvSpPr/>
          <p:nvPr userDrawn="1"/>
        </p:nvSpPr>
        <p:spPr>
          <a:xfrm>
            <a:off x="405352" y="235671"/>
            <a:ext cx="11434713" cy="6343008"/>
          </a:xfrm>
          <a:prstGeom prst="round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pic>
        <p:nvPicPr>
          <p:cNvPr id="13" name="图片 12">
            <a:extLst>
              <a:ext uri="{FF2B5EF4-FFF2-40B4-BE49-F238E27FC236}">
                <a16:creationId xmlns:a16="http://schemas.microsoft.com/office/drawing/2014/main" id="{DDE7C000-CCE8-4C5F-9140-C2325B8B082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8946686">
            <a:off x="-191695" y="455177"/>
            <a:ext cx="1838822" cy="1313232"/>
          </a:xfrm>
          <a:prstGeom prst="rect">
            <a:avLst/>
          </a:prstGeom>
        </p:spPr>
      </p:pic>
      <p:pic>
        <p:nvPicPr>
          <p:cNvPr id="14" name="图片 13">
            <a:extLst>
              <a:ext uri="{FF2B5EF4-FFF2-40B4-BE49-F238E27FC236}">
                <a16:creationId xmlns:a16="http://schemas.microsoft.com/office/drawing/2014/main" id="{C24479DC-8F16-4CF4-8752-BA7A740E518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2778890">
            <a:off x="228123" y="5929948"/>
            <a:ext cx="999185" cy="713588"/>
          </a:xfrm>
          <a:prstGeom prst="rect">
            <a:avLst/>
          </a:prstGeom>
        </p:spPr>
      </p:pic>
    </p:spTree>
    <p:extLst>
      <p:ext uri="{BB962C8B-B14F-4D97-AF65-F5344CB8AC3E}">
        <p14:creationId xmlns:p14="http://schemas.microsoft.com/office/powerpoint/2010/main" val="264743305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E88228-A421-4493-AA66-78B8E550330D}" type="datetimeFigureOut">
              <a:rPr lang="en-US" smtClean="0"/>
              <a:t>29/3/2025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54E8A8-9E67-44BE-9EAB-E74C6C08DBF5}" type="slidenum">
              <a:rPr lang="en-US" smtClean="0"/>
              <a:t>‹#›</a:t>
            </a:fld>
            <a:endParaRPr lang="en-US"/>
          </a:p>
        </p:txBody>
      </p:sp>
    </p:spTree>
    <p:extLst>
      <p:ext uri="{BB962C8B-B14F-4D97-AF65-F5344CB8AC3E}">
        <p14:creationId xmlns:p14="http://schemas.microsoft.com/office/powerpoint/2010/main" val="874987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9E88228-A421-4493-AA66-78B8E550330D}" type="datetimeFigureOut">
              <a:rPr lang="en-US" smtClean="0"/>
              <a:t>29/3/2025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54E8A8-9E67-44BE-9EAB-E74C6C08DBF5}" type="slidenum">
              <a:rPr lang="en-US" smtClean="0"/>
              <a:t>‹#›</a:t>
            </a:fld>
            <a:endParaRPr lang="en-US"/>
          </a:p>
        </p:txBody>
      </p:sp>
    </p:spTree>
    <p:extLst>
      <p:ext uri="{BB962C8B-B14F-4D97-AF65-F5344CB8AC3E}">
        <p14:creationId xmlns:p14="http://schemas.microsoft.com/office/powerpoint/2010/main" val="43765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E88228-A421-4493-AA66-78B8E550330D}" type="datetimeFigureOut">
              <a:rPr lang="en-US" smtClean="0"/>
              <a:t>29/3/2025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54E8A8-9E67-44BE-9EAB-E74C6C08DBF5}" type="slidenum">
              <a:rPr lang="en-US" smtClean="0"/>
              <a:t>‹#›</a:t>
            </a:fld>
            <a:endParaRPr lang="en-US"/>
          </a:p>
        </p:txBody>
      </p:sp>
    </p:spTree>
    <p:extLst>
      <p:ext uri="{BB962C8B-B14F-4D97-AF65-F5344CB8AC3E}">
        <p14:creationId xmlns:p14="http://schemas.microsoft.com/office/powerpoint/2010/main" val="3774416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E88228-A421-4493-AA66-78B8E550330D}" type="datetimeFigureOut">
              <a:rPr lang="en-US" smtClean="0"/>
              <a:t>29/3/2025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54E8A8-9E67-44BE-9EAB-E74C6C08DBF5}" type="slidenum">
              <a:rPr lang="en-US" smtClean="0"/>
              <a:t>‹#›</a:t>
            </a:fld>
            <a:endParaRPr lang="en-US"/>
          </a:p>
        </p:txBody>
      </p:sp>
    </p:spTree>
    <p:extLst>
      <p:ext uri="{BB962C8B-B14F-4D97-AF65-F5344CB8AC3E}">
        <p14:creationId xmlns:p14="http://schemas.microsoft.com/office/powerpoint/2010/main" val="1633337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E88228-A421-4493-AA66-78B8E550330D}" type="datetimeFigureOut">
              <a:rPr lang="en-US" smtClean="0"/>
              <a:t>29/3/2025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54E8A8-9E67-44BE-9EAB-E74C6C08DBF5}" type="slidenum">
              <a:rPr lang="en-US" smtClean="0"/>
              <a:t>‹#›</a:t>
            </a:fld>
            <a:endParaRPr lang="en-US"/>
          </a:p>
        </p:txBody>
      </p:sp>
    </p:spTree>
    <p:extLst>
      <p:ext uri="{BB962C8B-B14F-4D97-AF65-F5344CB8AC3E}">
        <p14:creationId xmlns:p14="http://schemas.microsoft.com/office/powerpoint/2010/main" val="2809117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E88228-A421-4493-AA66-78B8E550330D}" type="datetimeFigureOut">
              <a:rPr lang="en-US" smtClean="0"/>
              <a:t>29/3/2025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54E8A8-9E67-44BE-9EAB-E74C6C08DBF5}" type="slidenum">
              <a:rPr lang="en-US" smtClean="0"/>
              <a:t>‹#›</a:t>
            </a:fld>
            <a:endParaRPr lang="en-US"/>
          </a:p>
        </p:txBody>
      </p:sp>
    </p:spTree>
    <p:extLst>
      <p:ext uri="{BB962C8B-B14F-4D97-AF65-F5344CB8AC3E}">
        <p14:creationId xmlns:p14="http://schemas.microsoft.com/office/powerpoint/2010/main" val="348333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9E88228-A421-4493-AA66-78B8E550330D}" type="datetimeFigureOut">
              <a:rPr lang="en-US" smtClean="0"/>
              <a:t>29/3/2025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54E8A8-9E67-44BE-9EAB-E74C6C08DBF5}" type="slidenum">
              <a:rPr lang="en-US" smtClean="0"/>
              <a:t>‹#›</a:t>
            </a:fld>
            <a:endParaRPr lang="en-US"/>
          </a:p>
        </p:txBody>
      </p:sp>
    </p:spTree>
    <p:extLst>
      <p:ext uri="{BB962C8B-B14F-4D97-AF65-F5344CB8AC3E}">
        <p14:creationId xmlns:p14="http://schemas.microsoft.com/office/powerpoint/2010/main" val="3981550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9E88228-A421-4493-AA66-78B8E550330D}" type="datetimeFigureOut">
              <a:rPr lang="en-US" smtClean="0"/>
              <a:t>29/3/2025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54E8A8-9E67-44BE-9EAB-E74C6C08DBF5}" type="slidenum">
              <a:rPr lang="en-US" smtClean="0"/>
              <a:t>‹#›</a:t>
            </a:fld>
            <a:endParaRPr lang="en-US"/>
          </a:p>
        </p:txBody>
      </p:sp>
    </p:spTree>
    <p:extLst>
      <p:ext uri="{BB962C8B-B14F-4D97-AF65-F5344CB8AC3E}">
        <p14:creationId xmlns:p14="http://schemas.microsoft.com/office/powerpoint/2010/main" val="1262025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E88228-A421-4493-AA66-78B8E550330D}" type="datetimeFigureOut">
              <a:rPr lang="en-US" smtClean="0"/>
              <a:t>29/3/2025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54E8A8-9E67-44BE-9EAB-E74C6C08DBF5}" type="slidenum">
              <a:rPr lang="en-US" smtClean="0"/>
              <a:t>‹#›</a:t>
            </a:fld>
            <a:endParaRPr lang="en-US"/>
          </a:p>
        </p:txBody>
      </p:sp>
    </p:spTree>
    <p:extLst>
      <p:ext uri="{BB962C8B-B14F-4D97-AF65-F5344CB8AC3E}">
        <p14:creationId xmlns:p14="http://schemas.microsoft.com/office/powerpoint/2010/main" val="1935495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A73F782F-26BB-4F42-99C5-27D603DB360A}"/>
              </a:ext>
            </a:extLst>
          </p:cNvPr>
          <p:cNvPicPr>
            <a:picLocks noChangeAspect="1"/>
          </p:cNvPicPr>
          <p:nvPr/>
        </p:nvPicPr>
        <p:blipFill rotWithShape="1">
          <a:blip r:embed="rId3">
            <a:extLst>
              <a:ext uri="{28A0092B-C50C-407E-A947-70E740481C1C}">
                <a14:useLocalDpi xmlns:a14="http://schemas.microsoft.com/office/drawing/2010/main" val="0"/>
              </a:ext>
            </a:extLst>
          </a:blip>
          <a:srcRect t="3317" b="40405"/>
          <a:stretch/>
        </p:blipFill>
        <p:spPr>
          <a:xfrm>
            <a:off x="842266" y="-290593"/>
            <a:ext cx="10098669" cy="7207809"/>
          </a:xfrm>
          <a:prstGeom prst="rect">
            <a:avLst/>
          </a:prstGeom>
        </p:spPr>
      </p:pic>
      <p:pic>
        <p:nvPicPr>
          <p:cNvPr id="9" name="图片 8">
            <a:extLst>
              <a:ext uri="{FF2B5EF4-FFF2-40B4-BE49-F238E27FC236}">
                <a16:creationId xmlns:a16="http://schemas.microsoft.com/office/drawing/2014/main" id="{6AA09C7A-BD37-466B-BCE7-A88972C2E299}"/>
              </a:ext>
            </a:extLst>
          </p:cNvPr>
          <p:cNvPicPr>
            <a:picLocks noChangeAspect="1"/>
          </p:cNvPicPr>
          <p:nvPr/>
        </p:nvPicPr>
        <p:blipFill rotWithShape="1">
          <a:blip r:embed="rId4">
            <a:extLst>
              <a:ext uri="{28A0092B-C50C-407E-A947-70E740481C1C}">
                <a14:useLocalDpi xmlns:a14="http://schemas.microsoft.com/office/drawing/2010/main" val="0"/>
              </a:ext>
            </a:extLst>
          </a:blip>
          <a:srcRect l="17739" r="59461"/>
          <a:stretch/>
        </p:blipFill>
        <p:spPr>
          <a:xfrm rot="16200000">
            <a:off x="5169518" y="-105265"/>
            <a:ext cx="1852961" cy="12192001"/>
          </a:xfrm>
          <a:prstGeom prst="rect">
            <a:avLst/>
          </a:prstGeom>
        </p:spPr>
      </p:pic>
      <p:pic>
        <p:nvPicPr>
          <p:cNvPr id="13" name="图片 12">
            <a:extLst>
              <a:ext uri="{FF2B5EF4-FFF2-40B4-BE49-F238E27FC236}">
                <a16:creationId xmlns:a16="http://schemas.microsoft.com/office/drawing/2014/main" id="{4F47C145-0785-47BC-8376-7A5B6FE044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430" y="39397"/>
            <a:ext cx="4571570" cy="6858000"/>
          </a:xfrm>
          <a:prstGeom prst="rect">
            <a:avLst/>
          </a:prstGeom>
        </p:spPr>
      </p:pic>
      <p:pic>
        <p:nvPicPr>
          <p:cNvPr id="22" name="图片 21">
            <a:extLst>
              <a:ext uri="{FF2B5EF4-FFF2-40B4-BE49-F238E27FC236}">
                <a16:creationId xmlns:a16="http://schemas.microsoft.com/office/drawing/2014/main" id="{2D7AF6D0-702D-4974-8BDD-F3A970915ABC}"/>
              </a:ext>
            </a:extLst>
          </p:cNvPr>
          <p:cNvPicPr>
            <a:picLocks noChangeAspect="1"/>
          </p:cNvPicPr>
          <p:nvPr/>
        </p:nvPicPr>
        <p:blipFill rotWithShape="1">
          <a:blip r:embed="rId6">
            <a:extLst>
              <a:ext uri="{28A0092B-C50C-407E-A947-70E740481C1C}">
                <a14:useLocalDpi xmlns:a14="http://schemas.microsoft.com/office/drawing/2010/main" val="0"/>
              </a:ext>
            </a:extLst>
          </a:blip>
          <a:srcRect l="75070" t="48233" b="34610"/>
          <a:stretch/>
        </p:blipFill>
        <p:spPr>
          <a:xfrm flipH="1">
            <a:off x="-3" y="1777930"/>
            <a:ext cx="2286170" cy="2360278"/>
          </a:xfrm>
          <a:prstGeom prst="rect">
            <a:avLst/>
          </a:prstGeom>
        </p:spPr>
      </p:pic>
      <p:pic>
        <p:nvPicPr>
          <p:cNvPr id="23" name="图片 22">
            <a:extLst>
              <a:ext uri="{FF2B5EF4-FFF2-40B4-BE49-F238E27FC236}">
                <a16:creationId xmlns:a16="http://schemas.microsoft.com/office/drawing/2014/main" id="{D0C15D7E-0064-4AD1-A576-B44888FC5000}"/>
              </a:ext>
            </a:extLst>
          </p:cNvPr>
          <p:cNvPicPr>
            <a:picLocks noChangeAspect="1"/>
          </p:cNvPicPr>
          <p:nvPr/>
        </p:nvPicPr>
        <p:blipFill rotWithShape="1">
          <a:blip r:embed="rId7">
            <a:extLst>
              <a:ext uri="{28A0092B-C50C-407E-A947-70E740481C1C}">
                <a14:useLocalDpi xmlns:a14="http://schemas.microsoft.com/office/drawing/2010/main" val="0"/>
              </a:ext>
            </a:extLst>
          </a:blip>
          <a:srcRect t="48233" r="82768" b="34610"/>
          <a:stretch/>
        </p:blipFill>
        <p:spPr>
          <a:xfrm flipH="1">
            <a:off x="10529646" y="1730919"/>
            <a:ext cx="1357918" cy="2028168"/>
          </a:xfrm>
          <a:prstGeom prst="rect">
            <a:avLst/>
          </a:prstGeom>
        </p:spPr>
      </p:pic>
      <p:sp>
        <p:nvSpPr>
          <p:cNvPr id="24" name="矩形 23">
            <a:extLst>
              <a:ext uri="{FF2B5EF4-FFF2-40B4-BE49-F238E27FC236}">
                <a16:creationId xmlns:a16="http://schemas.microsoft.com/office/drawing/2014/main" id="{D558DB9A-2DF0-4E3A-970B-93D433FE0FC6}"/>
              </a:ext>
            </a:extLst>
          </p:cNvPr>
          <p:cNvSpPr/>
          <p:nvPr/>
        </p:nvSpPr>
        <p:spPr>
          <a:xfrm>
            <a:off x="9448799" y="5822334"/>
            <a:ext cx="715617" cy="336802"/>
          </a:xfrm>
          <a:prstGeom prst="rect">
            <a:avLst/>
          </a:prstGeom>
          <a:solidFill>
            <a:srgbClr val="FF8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107号-萌趣欢乐体"/>
              <a:cs typeface="+mn-ea"/>
              <a:sym typeface="+mn-lt"/>
            </a:endParaRPr>
          </a:p>
        </p:txBody>
      </p:sp>
      <p:pic>
        <p:nvPicPr>
          <p:cNvPr id="26" name="图片 25">
            <a:extLst>
              <a:ext uri="{FF2B5EF4-FFF2-40B4-BE49-F238E27FC236}">
                <a16:creationId xmlns:a16="http://schemas.microsoft.com/office/drawing/2014/main" id="{3D12108E-8D10-42DE-9757-B28142BFDA9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55629"/>
          <a:stretch/>
        </p:blipFill>
        <p:spPr>
          <a:xfrm>
            <a:off x="-408800" y="4300855"/>
            <a:ext cx="4571570" cy="3042957"/>
          </a:xfrm>
          <a:prstGeom prst="rect">
            <a:avLst/>
          </a:prstGeom>
        </p:spPr>
      </p:pic>
      <p:sp>
        <p:nvSpPr>
          <p:cNvPr id="15" name="文本框 7">
            <a:extLst>
              <a:ext uri="{FF2B5EF4-FFF2-40B4-BE49-F238E27FC236}">
                <a16:creationId xmlns:a16="http://schemas.microsoft.com/office/drawing/2014/main" id="{E5F75373-1D7E-4D1C-9358-8F0E2FF66CC9}"/>
              </a:ext>
            </a:extLst>
          </p:cNvPr>
          <p:cNvSpPr txBox="1"/>
          <p:nvPr/>
        </p:nvSpPr>
        <p:spPr>
          <a:xfrm>
            <a:off x="4967688" y="4051143"/>
            <a:ext cx="1843133"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FFC000"/>
                </a:solidFill>
                <a:effectLst/>
                <a:uLnTx/>
                <a:uFillTx/>
                <a:latin typeface="Calibri" panose="020F0502020204030204" pitchFamily="34" charset="0"/>
                <a:ea typeface="字魂27号-布丁体" panose="00000500000000000000" pitchFamily="2" charset="-122"/>
                <a:cs typeface="Calibri" panose="020F0502020204030204" pitchFamily="34" charset="0"/>
              </a:rPr>
              <a:t>(</a:t>
            </a:r>
            <a:r>
              <a:rPr kumimoji="0" lang="en-US" altLang="zh-CN" sz="4400" b="1" i="0" u="none" strike="noStrike" kern="1200" cap="none" spc="0" normalizeH="0" baseline="0" noProof="0" dirty="0" err="1">
                <a:ln>
                  <a:noFill/>
                </a:ln>
                <a:solidFill>
                  <a:srgbClr val="FFC000"/>
                </a:solidFill>
                <a:effectLst/>
                <a:uLnTx/>
                <a:uFillTx/>
                <a:latin typeface="Calibri" panose="020F0502020204030204" pitchFamily="34" charset="0"/>
                <a:ea typeface="字魂27号-布丁体" panose="00000500000000000000" pitchFamily="2" charset="-122"/>
                <a:cs typeface="Calibri" panose="020F0502020204030204" pitchFamily="34" charset="0"/>
              </a:rPr>
              <a:t>Tiết</a:t>
            </a:r>
            <a:r>
              <a:rPr kumimoji="0" lang="en-US" altLang="zh-CN" sz="4400" b="1" i="0" u="none" strike="noStrike" kern="1200" cap="none" spc="0" normalizeH="0" baseline="0" noProof="0" dirty="0">
                <a:ln>
                  <a:noFill/>
                </a:ln>
                <a:solidFill>
                  <a:srgbClr val="FFC000"/>
                </a:solidFill>
                <a:effectLst/>
                <a:uLnTx/>
                <a:uFillTx/>
                <a:latin typeface="Calibri" panose="020F0502020204030204" pitchFamily="34" charset="0"/>
                <a:ea typeface="字魂27号-布丁体" panose="00000500000000000000" pitchFamily="2" charset="-122"/>
                <a:cs typeface="Calibri" panose="020F0502020204030204" pitchFamily="34" charset="0"/>
              </a:rPr>
              <a:t> 5)</a:t>
            </a:r>
            <a:endParaRPr kumimoji="0" lang="zh-CN" altLang="en-US" sz="4400" b="1" i="0" u="none" strike="noStrike" kern="1200" cap="none" spc="0" normalizeH="0" baseline="0" noProof="0" dirty="0">
              <a:ln>
                <a:noFill/>
              </a:ln>
              <a:solidFill>
                <a:srgbClr val="FFC000"/>
              </a:solidFill>
              <a:effectLst/>
              <a:uLnTx/>
              <a:uFillTx/>
              <a:latin typeface="Calibri" panose="020F0502020204030204" pitchFamily="34" charset="0"/>
              <a:ea typeface="字魂27号-布丁体" panose="00000500000000000000" pitchFamily="2" charset="-122"/>
              <a:cs typeface="Calibri" panose="020F0502020204030204" pitchFamily="34" charset="0"/>
            </a:endParaRPr>
          </a:p>
        </p:txBody>
      </p:sp>
      <p:pic>
        <p:nvPicPr>
          <p:cNvPr id="2" name="Picture 1">
            <a:extLst>
              <a:ext uri="{FF2B5EF4-FFF2-40B4-BE49-F238E27FC236}">
                <a16:creationId xmlns:a16="http://schemas.microsoft.com/office/drawing/2014/main" id="{71F3EE32-1899-4967-1741-504B3FC4C6C4}"/>
              </a:ext>
            </a:extLst>
          </p:cNvPr>
          <p:cNvPicPr>
            <a:picLocks noChangeAspect="1"/>
          </p:cNvPicPr>
          <p:nvPr/>
        </p:nvPicPr>
        <p:blipFill>
          <a:blip r:embed="rId9"/>
          <a:stretch>
            <a:fillRect/>
          </a:stretch>
        </p:blipFill>
        <p:spPr>
          <a:xfrm>
            <a:off x="3530528" y="1913338"/>
            <a:ext cx="4578493" cy="1012024"/>
          </a:xfrm>
          <a:prstGeom prst="rect">
            <a:avLst/>
          </a:prstGeom>
        </p:spPr>
      </p:pic>
      <p:pic>
        <p:nvPicPr>
          <p:cNvPr id="3" name="Picture 2">
            <a:extLst>
              <a:ext uri="{FF2B5EF4-FFF2-40B4-BE49-F238E27FC236}">
                <a16:creationId xmlns:a16="http://schemas.microsoft.com/office/drawing/2014/main" id="{31AAAA30-133A-598A-0B4E-79FB8A4538DF}"/>
              </a:ext>
            </a:extLst>
          </p:cNvPr>
          <p:cNvPicPr>
            <a:picLocks noChangeAspect="1"/>
          </p:cNvPicPr>
          <p:nvPr/>
        </p:nvPicPr>
        <p:blipFill>
          <a:blip r:embed="rId10"/>
          <a:stretch>
            <a:fillRect/>
          </a:stretch>
        </p:blipFill>
        <p:spPr>
          <a:xfrm>
            <a:off x="1852075" y="2767140"/>
            <a:ext cx="7992549" cy="1457070"/>
          </a:xfrm>
          <a:prstGeom prst="rect">
            <a:avLst/>
          </a:prstGeom>
        </p:spPr>
      </p:pic>
    </p:spTree>
    <p:extLst>
      <p:ext uri="{BB962C8B-B14F-4D97-AF65-F5344CB8AC3E}">
        <p14:creationId xmlns:p14="http://schemas.microsoft.com/office/powerpoint/2010/main" val="23070653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A73F782F-26BB-4F42-99C5-27D603DB360A}"/>
              </a:ext>
            </a:extLst>
          </p:cNvPr>
          <p:cNvPicPr>
            <a:picLocks noChangeAspect="1"/>
          </p:cNvPicPr>
          <p:nvPr/>
        </p:nvPicPr>
        <p:blipFill rotWithShape="1">
          <a:blip r:embed="rId3">
            <a:extLst>
              <a:ext uri="{28A0092B-C50C-407E-A947-70E740481C1C}">
                <a14:useLocalDpi xmlns:a14="http://schemas.microsoft.com/office/drawing/2010/main" val="0"/>
              </a:ext>
            </a:extLst>
          </a:blip>
          <a:srcRect t="3317" b="40405"/>
          <a:stretch/>
        </p:blipFill>
        <p:spPr>
          <a:xfrm>
            <a:off x="1470479" y="-40474"/>
            <a:ext cx="9251037" cy="6602821"/>
          </a:xfrm>
          <a:prstGeom prst="rect">
            <a:avLst/>
          </a:prstGeom>
        </p:spPr>
      </p:pic>
      <p:pic>
        <p:nvPicPr>
          <p:cNvPr id="9" name="图片 8">
            <a:extLst>
              <a:ext uri="{FF2B5EF4-FFF2-40B4-BE49-F238E27FC236}">
                <a16:creationId xmlns:a16="http://schemas.microsoft.com/office/drawing/2014/main" id="{6AA09C7A-BD37-466B-BCE7-A88972C2E299}"/>
              </a:ext>
            </a:extLst>
          </p:cNvPr>
          <p:cNvPicPr>
            <a:picLocks noChangeAspect="1"/>
          </p:cNvPicPr>
          <p:nvPr/>
        </p:nvPicPr>
        <p:blipFill rotWithShape="1">
          <a:blip r:embed="rId4">
            <a:extLst>
              <a:ext uri="{28A0092B-C50C-407E-A947-70E740481C1C}">
                <a14:useLocalDpi xmlns:a14="http://schemas.microsoft.com/office/drawing/2010/main" val="0"/>
              </a:ext>
            </a:extLst>
          </a:blip>
          <a:srcRect l="17739" r="59461"/>
          <a:stretch/>
        </p:blipFill>
        <p:spPr>
          <a:xfrm rot="16200000">
            <a:off x="5169518" y="-105265"/>
            <a:ext cx="1852961" cy="12192001"/>
          </a:xfrm>
          <a:prstGeom prst="rect">
            <a:avLst/>
          </a:prstGeom>
        </p:spPr>
      </p:pic>
      <p:pic>
        <p:nvPicPr>
          <p:cNvPr id="13" name="图片 12">
            <a:extLst>
              <a:ext uri="{FF2B5EF4-FFF2-40B4-BE49-F238E27FC236}">
                <a16:creationId xmlns:a16="http://schemas.microsoft.com/office/drawing/2014/main" id="{4F47C145-0785-47BC-8376-7A5B6FE044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430" y="19938"/>
            <a:ext cx="4571570" cy="6858000"/>
          </a:xfrm>
          <a:prstGeom prst="rect">
            <a:avLst/>
          </a:prstGeom>
        </p:spPr>
      </p:pic>
      <p:pic>
        <p:nvPicPr>
          <p:cNvPr id="22" name="图片 21">
            <a:extLst>
              <a:ext uri="{FF2B5EF4-FFF2-40B4-BE49-F238E27FC236}">
                <a16:creationId xmlns:a16="http://schemas.microsoft.com/office/drawing/2014/main" id="{2D7AF6D0-702D-4974-8BDD-F3A970915ABC}"/>
              </a:ext>
            </a:extLst>
          </p:cNvPr>
          <p:cNvPicPr>
            <a:picLocks noChangeAspect="1"/>
          </p:cNvPicPr>
          <p:nvPr/>
        </p:nvPicPr>
        <p:blipFill rotWithShape="1">
          <a:blip r:embed="rId6">
            <a:extLst>
              <a:ext uri="{28A0092B-C50C-407E-A947-70E740481C1C}">
                <a14:useLocalDpi xmlns:a14="http://schemas.microsoft.com/office/drawing/2010/main" val="0"/>
              </a:ext>
            </a:extLst>
          </a:blip>
          <a:srcRect l="75070" t="48233" b="34610"/>
          <a:stretch/>
        </p:blipFill>
        <p:spPr>
          <a:xfrm flipH="1">
            <a:off x="-3" y="1777930"/>
            <a:ext cx="2286170" cy="2360278"/>
          </a:xfrm>
          <a:prstGeom prst="rect">
            <a:avLst/>
          </a:prstGeom>
        </p:spPr>
      </p:pic>
      <p:pic>
        <p:nvPicPr>
          <p:cNvPr id="23" name="图片 22">
            <a:extLst>
              <a:ext uri="{FF2B5EF4-FFF2-40B4-BE49-F238E27FC236}">
                <a16:creationId xmlns:a16="http://schemas.microsoft.com/office/drawing/2014/main" id="{D0C15D7E-0064-4AD1-A576-B44888FC5000}"/>
              </a:ext>
            </a:extLst>
          </p:cNvPr>
          <p:cNvPicPr>
            <a:picLocks noChangeAspect="1"/>
          </p:cNvPicPr>
          <p:nvPr/>
        </p:nvPicPr>
        <p:blipFill rotWithShape="1">
          <a:blip r:embed="rId7">
            <a:extLst>
              <a:ext uri="{28A0092B-C50C-407E-A947-70E740481C1C}">
                <a14:useLocalDpi xmlns:a14="http://schemas.microsoft.com/office/drawing/2010/main" val="0"/>
              </a:ext>
            </a:extLst>
          </a:blip>
          <a:srcRect t="48233" r="82768" b="34610"/>
          <a:stretch/>
        </p:blipFill>
        <p:spPr>
          <a:xfrm flipH="1">
            <a:off x="10529646" y="1730919"/>
            <a:ext cx="1357918" cy="2028168"/>
          </a:xfrm>
          <a:prstGeom prst="rect">
            <a:avLst/>
          </a:prstGeom>
        </p:spPr>
      </p:pic>
      <p:sp>
        <p:nvSpPr>
          <p:cNvPr id="24" name="矩形 23">
            <a:extLst>
              <a:ext uri="{FF2B5EF4-FFF2-40B4-BE49-F238E27FC236}">
                <a16:creationId xmlns:a16="http://schemas.microsoft.com/office/drawing/2014/main" id="{D558DB9A-2DF0-4E3A-970B-93D433FE0FC6}"/>
              </a:ext>
            </a:extLst>
          </p:cNvPr>
          <p:cNvSpPr/>
          <p:nvPr/>
        </p:nvSpPr>
        <p:spPr>
          <a:xfrm>
            <a:off x="9448799" y="5822334"/>
            <a:ext cx="715617" cy="336802"/>
          </a:xfrm>
          <a:prstGeom prst="rect">
            <a:avLst/>
          </a:prstGeom>
          <a:solidFill>
            <a:srgbClr val="FF8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107号-萌趣欢乐体"/>
              <a:cs typeface="+mn-ea"/>
              <a:sym typeface="+mn-lt"/>
            </a:endParaRPr>
          </a:p>
        </p:txBody>
      </p:sp>
      <p:pic>
        <p:nvPicPr>
          <p:cNvPr id="26" name="图片 25">
            <a:extLst>
              <a:ext uri="{FF2B5EF4-FFF2-40B4-BE49-F238E27FC236}">
                <a16:creationId xmlns:a16="http://schemas.microsoft.com/office/drawing/2014/main" id="{3D12108E-8D10-42DE-9757-B28142BFDA9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55629"/>
          <a:stretch/>
        </p:blipFill>
        <p:spPr>
          <a:xfrm>
            <a:off x="-408800" y="4300855"/>
            <a:ext cx="4571570" cy="30429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63868" y="2007232"/>
            <a:ext cx="6956977" cy="3017744"/>
          </a:xfrm>
          <a:prstGeom prst="rect">
            <a:avLst/>
          </a:prstGeom>
          <a:effectLst>
            <a:glow rad="139700">
              <a:schemeClr val="accent4">
                <a:satMod val="175000"/>
                <a:alpha val="40000"/>
              </a:schemeClr>
            </a:glow>
          </a:effectLst>
        </p:spPr>
      </p:pic>
    </p:spTree>
    <p:extLst>
      <p:ext uri="{BB962C8B-B14F-4D97-AF65-F5344CB8AC3E}">
        <p14:creationId xmlns:p14="http://schemas.microsoft.com/office/powerpoint/2010/main" val="4359518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58D2EE82-82C7-42C5-B3E2-415F62EF5B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2778890">
            <a:off x="228123" y="5929948"/>
            <a:ext cx="999185" cy="713588"/>
          </a:xfrm>
          <a:prstGeom prst="rect">
            <a:avLst/>
          </a:prstGeom>
        </p:spPr>
      </p:pic>
      <p:sp>
        <p:nvSpPr>
          <p:cNvPr id="33" name="矩形 32">
            <a:extLst>
              <a:ext uri="{FF2B5EF4-FFF2-40B4-BE49-F238E27FC236}">
                <a16:creationId xmlns:a16="http://schemas.microsoft.com/office/drawing/2014/main" id="{8146E257-1B7B-4627-AB9C-0FCBDA05AD44}"/>
              </a:ext>
            </a:extLst>
          </p:cNvPr>
          <p:cNvSpPr/>
          <p:nvPr/>
        </p:nvSpPr>
        <p:spPr>
          <a:xfrm>
            <a:off x="269800" y="419597"/>
            <a:ext cx="11516810" cy="5867145"/>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107号-萌趣欢乐体"/>
              <a:cs typeface="+mn-ea"/>
              <a:sym typeface="+mn-lt"/>
            </a:endParaRPr>
          </a:p>
        </p:txBody>
      </p:sp>
      <p:sp>
        <p:nvSpPr>
          <p:cNvPr id="34" name="矩形 33">
            <a:extLst>
              <a:ext uri="{FF2B5EF4-FFF2-40B4-BE49-F238E27FC236}">
                <a16:creationId xmlns:a16="http://schemas.microsoft.com/office/drawing/2014/main" id="{39F1D34D-975C-44F3-9D85-E2D3D7E62B8F}"/>
              </a:ext>
            </a:extLst>
          </p:cNvPr>
          <p:cNvSpPr/>
          <p:nvPr/>
        </p:nvSpPr>
        <p:spPr>
          <a:xfrm>
            <a:off x="565485" y="614022"/>
            <a:ext cx="10994324" cy="5489613"/>
          </a:xfrm>
          <a:prstGeom prst="rect">
            <a:avLst/>
          </a:prstGeom>
          <a:noFill/>
          <a:ln>
            <a:solidFill>
              <a:srgbClr val="88CBB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字魂107号-萌趣欢乐体"/>
              <a:cs typeface="+mn-ea"/>
              <a:sym typeface="+mn-lt"/>
            </a:endParaRPr>
          </a:p>
        </p:txBody>
      </p:sp>
      <p:pic>
        <p:nvPicPr>
          <p:cNvPr id="16" name="图片 15">
            <a:extLst>
              <a:ext uri="{FF2B5EF4-FFF2-40B4-BE49-F238E27FC236}">
                <a16:creationId xmlns:a16="http://schemas.microsoft.com/office/drawing/2014/main" id="{F4D0E638-5C69-4EAF-9BBE-6606C8F6D48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2270"/>
          <a:stretch/>
        </p:blipFill>
        <p:spPr>
          <a:xfrm>
            <a:off x="8441749" y="4138753"/>
            <a:ext cx="3988032" cy="2855521"/>
          </a:xfrm>
          <a:prstGeom prst="rect">
            <a:avLst/>
          </a:prstGeom>
        </p:spPr>
      </p:pic>
      <p:pic>
        <p:nvPicPr>
          <p:cNvPr id="19" name="图片 18">
            <a:extLst>
              <a:ext uri="{FF2B5EF4-FFF2-40B4-BE49-F238E27FC236}">
                <a16:creationId xmlns:a16="http://schemas.microsoft.com/office/drawing/2014/main" id="{39222BC0-B751-422A-B58A-153BAA1433E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7243" b="82011"/>
          <a:stretch/>
        </p:blipFill>
        <p:spPr>
          <a:xfrm>
            <a:off x="11146420" y="-171155"/>
            <a:ext cx="1497496" cy="1233689"/>
          </a:xfrm>
          <a:prstGeom prst="rect">
            <a:avLst/>
          </a:prstGeom>
        </p:spPr>
      </p:pic>
      <p:pic>
        <p:nvPicPr>
          <p:cNvPr id="18" name="图片 26">
            <a:extLst>
              <a:ext uri="{FF2B5EF4-FFF2-40B4-BE49-F238E27FC236}">
                <a16:creationId xmlns:a16="http://schemas.microsoft.com/office/drawing/2014/main" id="{DE91924B-015D-433C-83FC-106FD597D8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9800" y="313934"/>
            <a:ext cx="1970001" cy="1497200"/>
          </a:xfrm>
          <a:prstGeom prst="rect">
            <a:avLst/>
          </a:prstGeom>
        </p:spPr>
      </p:pic>
      <p:sp>
        <p:nvSpPr>
          <p:cNvPr id="12" name="TextBox 11">
            <a:extLst>
              <a:ext uri="{FF2B5EF4-FFF2-40B4-BE49-F238E27FC236}">
                <a16:creationId xmlns:a16="http://schemas.microsoft.com/office/drawing/2014/main" id="{BD1661A9-3FC8-4566-8C6D-EC32E71F5705}"/>
              </a:ext>
            </a:extLst>
          </p:cNvPr>
          <p:cNvSpPr txBox="1"/>
          <p:nvPr/>
        </p:nvSpPr>
        <p:spPr>
          <a:xfrm>
            <a:off x="1212409" y="2578120"/>
            <a:ext cx="9100431" cy="22159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1" i="0" u="none" strike="noStrike" kern="1200" cap="none" spc="0" normalizeH="0" baseline="0" noProof="0" dirty="0">
                <a:ln>
                  <a:noFill/>
                </a:ln>
                <a:solidFill>
                  <a:srgbClr val="FF3300"/>
                </a:solidFill>
                <a:effectLst/>
                <a:uLnTx/>
                <a:uFillTx/>
                <a:latin typeface="Calibri" panose="020F0502020204030204" pitchFamily="34" charset="0"/>
                <a:ea typeface="字魂107号-萌趣欢乐体"/>
                <a:cs typeface="Calibri" panose="020F0502020204030204" pitchFamily="34" charset="0"/>
              </a:rPr>
              <a:t>LUYỆN</a:t>
            </a:r>
            <a:r>
              <a:rPr kumimoji="0" lang="en-US" sz="13800" b="1" i="0" u="none" strike="noStrike" kern="1200" cap="none" spc="0" normalizeH="0" noProof="0" dirty="0">
                <a:ln>
                  <a:noFill/>
                </a:ln>
                <a:solidFill>
                  <a:srgbClr val="FF3300"/>
                </a:solidFill>
                <a:effectLst/>
                <a:uLnTx/>
                <a:uFillTx/>
                <a:latin typeface="Calibri" panose="020F0502020204030204" pitchFamily="34" charset="0"/>
                <a:ea typeface="字魂107号-萌趣欢乐体"/>
                <a:cs typeface="Calibri" panose="020F0502020204030204" pitchFamily="34" charset="0"/>
              </a:rPr>
              <a:t> TẬP</a:t>
            </a:r>
            <a:endParaRPr kumimoji="0" lang="en-US" sz="13800" b="1" i="0" u="none" strike="noStrike" kern="1200" cap="none" spc="0" normalizeH="0" baseline="0" noProof="0" dirty="0">
              <a:ln>
                <a:noFill/>
              </a:ln>
              <a:solidFill>
                <a:srgbClr val="FF3300"/>
              </a:solidFill>
              <a:effectLst/>
              <a:uLnTx/>
              <a:uFillTx/>
              <a:latin typeface="Calibri" panose="020F0502020204030204" pitchFamily="34" charset="0"/>
              <a:ea typeface="字魂107号-萌趣欢乐体"/>
              <a:cs typeface="Calibri" panose="020F0502020204030204" pitchFamily="34" charset="0"/>
            </a:endParaRPr>
          </a:p>
        </p:txBody>
      </p:sp>
    </p:spTree>
    <p:extLst>
      <p:ext uri="{BB962C8B-B14F-4D97-AF65-F5344CB8AC3E}">
        <p14:creationId xmlns:p14="http://schemas.microsoft.com/office/powerpoint/2010/main" val="232902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45"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2000"/>
                                        <p:tgtEl>
                                          <p:spTgt spid="7"/>
                                        </p:tgtEl>
                                      </p:cBhvr>
                                    </p:animEffect>
                                    <p:anim calcmode="lin" valueType="num">
                                      <p:cBhvr>
                                        <p:cTn id="10" dur="2000" fill="hold"/>
                                        <p:tgtEl>
                                          <p:spTgt spid="7"/>
                                        </p:tgtEl>
                                        <p:attrNameLst>
                                          <p:attrName>ppt_w</p:attrName>
                                        </p:attrNameLst>
                                      </p:cBhvr>
                                      <p:tavLst>
                                        <p:tav tm="0" fmla="#ppt_w*sin(2.5*pi*$)">
                                          <p:val>
                                            <p:fltVal val="0"/>
                                          </p:val>
                                        </p:tav>
                                        <p:tav tm="100000">
                                          <p:val>
                                            <p:fltVal val="1"/>
                                          </p:val>
                                        </p:tav>
                                      </p:tavLst>
                                    </p:anim>
                                    <p:anim calcmode="lin" valueType="num">
                                      <p:cBhvr>
                                        <p:cTn id="11" dur="2000" fill="hold"/>
                                        <p:tgtEl>
                                          <p:spTgt spid="7"/>
                                        </p:tgtEl>
                                        <p:attrNameLst>
                                          <p:attrName>ppt_h</p:attrName>
                                        </p:attrNameLst>
                                      </p:cBhvr>
                                      <p:tavLst>
                                        <p:tav tm="0">
                                          <p:val>
                                            <p:strVal val="#ppt_h"/>
                                          </p:val>
                                        </p:tav>
                                        <p:tav tm="100000">
                                          <p:val>
                                            <p:strVal val="#ppt_h"/>
                                          </p:val>
                                        </p:tav>
                                      </p:tavLst>
                                    </p:anim>
                                  </p:childTnLst>
                                </p:cTn>
                              </p:par>
                              <p:par>
                                <p:cTn id="12" presetID="42"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11A572-9889-460E-89D2-2B1A330E13C0}"/>
              </a:ext>
            </a:extLst>
          </p:cNvPr>
          <p:cNvSpPr txBox="1"/>
          <p:nvPr/>
        </p:nvSpPr>
        <p:spPr>
          <a:xfrm>
            <a:off x="1211243" y="462006"/>
            <a:ext cx="10532962" cy="1384995"/>
          </a:xfrm>
          <a:prstGeom prst="rect">
            <a:avLst/>
          </a:prstGeom>
          <a:noFill/>
        </p:spPr>
        <p:txBody>
          <a:bodyPr wrap="square" rtlCol="0">
            <a:spAutoFit/>
          </a:bodyPr>
          <a:lstStyle/>
          <a:p>
            <a:pPr lvl="0" algn="just"/>
            <a:r>
              <a:rPr lang="en-US" sz="2800" b="1" dirty="0">
                <a:solidFill>
                  <a:srgbClr val="002060"/>
                </a:solidFill>
                <a:latin typeface="Calibri" panose="020F0502020204030204" pitchFamily="34" charset="0"/>
                <a:cs typeface="Calibri" panose="020F0502020204030204" pitchFamily="34" charset="0"/>
              </a:rPr>
              <a:t>1. </a:t>
            </a:r>
            <a:r>
              <a:rPr lang="vi-VN" sz="2800" b="1" dirty="0">
                <a:solidFill>
                  <a:srgbClr val="002060"/>
                </a:solidFill>
                <a:latin typeface="Calibri" panose="020F0502020204030204" pitchFamily="34" charset="0"/>
                <a:cs typeface="Calibri" panose="020F0502020204030204" pitchFamily="34" charset="0"/>
              </a:rPr>
              <a:t>Dưới đây là khổ thơ đầu và khổ thơ cuối trong bài Mẹ vắng nhà ngày bão của tác giả Đặng Hiển. Theo em, các bạn nhỏ hiểu được điều gì khi mẹ vắng nhà và khi mẹ trở về?</a:t>
            </a:r>
            <a:endPar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字魂107号-萌趣欢乐体"/>
              <a:cs typeface="Calibri" panose="020F0502020204030204" pitchFamily="34" charset="0"/>
            </a:endParaRPr>
          </a:p>
        </p:txBody>
      </p:sp>
      <p:pic>
        <p:nvPicPr>
          <p:cNvPr id="13" name="Picture 12">
            <a:extLst>
              <a:ext uri="{FF2B5EF4-FFF2-40B4-BE49-F238E27FC236}">
                <a16:creationId xmlns:a16="http://schemas.microsoft.com/office/drawing/2014/main" id="{56DC06E3-77D4-E697-F912-0EDC8597295B}"/>
              </a:ext>
            </a:extLst>
          </p:cNvPr>
          <p:cNvPicPr>
            <a:picLocks noChangeAspect="1"/>
          </p:cNvPicPr>
          <p:nvPr/>
        </p:nvPicPr>
        <p:blipFill>
          <a:blip r:embed="rId3"/>
          <a:stretch>
            <a:fillRect/>
          </a:stretch>
        </p:blipFill>
        <p:spPr>
          <a:xfrm>
            <a:off x="3349037" y="3962400"/>
            <a:ext cx="6828425" cy="2543175"/>
          </a:xfrm>
          <a:prstGeom prst="rect">
            <a:avLst/>
          </a:prstGeom>
        </p:spPr>
      </p:pic>
      <p:sp>
        <p:nvSpPr>
          <p:cNvPr id="14" name="TextBox 13">
            <a:extLst>
              <a:ext uri="{FF2B5EF4-FFF2-40B4-BE49-F238E27FC236}">
                <a16:creationId xmlns:a16="http://schemas.microsoft.com/office/drawing/2014/main" id="{FF322935-CE42-DE50-3EE8-BDFCC74A1D57}"/>
              </a:ext>
            </a:extLst>
          </p:cNvPr>
          <p:cNvSpPr txBox="1"/>
          <p:nvPr/>
        </p:nvSpPr>
        <p:spPr>
          <a:xfrm>
            <a:off x="1371601" y="2352675"/>
            <a:ext cx="5343524" cy="2554545"/>
          </a:xfrm>
          <a:prstGeom prst="rect">
            <a:avLst/>
          </a:prstGeom>
          <a:noFill/>
        </p:spPr>
        <p:txBody>
          <a:bodyPr wrap="square" rtlCol="0">
            <a:spAutoFit/>
          </a:bodyPr>
          <a:lstStyle/>
          <a:p>
            <a:pPr algn="just" rtl="0" latinLnBrk="0"/>
            <a:r>
              <a:rPr lang="vi-VN" sz="3200" b="0" i="0" dirty="0">
                <a:solidFill>
                  <a:srgbClr val="000000"/>
                </a:solidFill>
                <a:effectLst/>
                <a:latin typeface="Calibri" panose="020F0502020204030204" pitchFamily="34" charset="0"/>
                <a:cs typeface="Calibri" panose="020F0502020204030204" pitchFamily="34" charset="0"/>
              </a:rPr>
              <a:t>Mấy ngày mẹ về quê</a:t>
            </a:r>
          </a:p>
          <a:p>
            <a:pPr algn="just" rtl="0" latinLnBrk="0"/>
            <a:r>
              <a:rPr lang="vi-VN" sz="3200" b="0" i="0" dirty="0">
                <a:solidFill>
                  <a:srgbClr val="000000"/>
                </a:solidFill>
                <a:effectLst/>
                <a:latin typeface="Calibri" panose="020F0502020204030204" pitchFamily="34" charset="0"/>
                <a:cs typeface="Calibri" panose="020F0502020204030204" pitchFamily="34" charset="0"/>
              </a:rPr>
              <a:t>Là mấy ngày bão nổi</a:t>
            </a:r>
          </a:p>
          <a:p>
            <a:pPr algn="just" rtl="0" latinLnBrk="0"/>
            <a:r>
              <a:rPr lang="vi-VN" sz="3200" b="0" i="0" dirty="0">
                <a:solidFill>
                  <a:srgbClr val="000000"/>
                </a:solidFill>
                <a:effectLst/>
                <a:latin typeface="Calibri" panose="020F0502020204030204" pitchFamily="34" charset="0"/>
                <a:cs typeface="Calibri" panose="020F0502020204030204" pitchFamily="34" charset="0"/>
              </a:rPr>
              <a:t>Con đường mẹ đi về</a:t>
            </a:r>
          </a:p>
          <a:p>
            <a:pPr algn="just" rtl="0" latinLnBrk="0"/>
            <a:r>
              <a:rPr lang="vi-VN" sz="3200" b="0" i="0" dirty="0">
                <a:solidFill>
                  <a:srgbClr val="000000"/>
                </a:solidFill>
                <a:effectLst/>
                <a:latin typeface="Calibri" panose="020F0502020204030204" pitchFamily="34" charset="0"/>
                <a:cs typeface="Calibri" panose="020F0502020204030204" pitchFamily="34" charset="0"/>
              </a:rPr>
              <a:t>Cơn mưa dài chặn lối.</a:t>
            </a:r>
          </a:p>
          <a:p>
            <a:endParaRPr lang="en-US" sz="3200"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26DBDB0A-F665-753D-9FD7-68A69C6C343D}"/>
              </a:ext>
            </a:extLst>
          </p:cNvPr>
          <p:cNvSpPr txBox="1"/>
          <p:nvPr/>
        </p:nvSpPr>
        <p:spPr>
          <a:xfrm>
            <a:off x="6981826" y="2276475"/>
            <a:ext cx="5343524" cy="2062103"/>
          </a:xfrm>
          <a:prstGeom prst="rect">
            <a:avLst/>
          </a:prstGeom>
          <a:noFill/>
        </p:spPr>
        <p:txBody>
          <a:bodyPr wrap="square" rtlCol="0">
            <a:spAutoFit/>
          </a:bodyPr>
          <a:lstStyle/>
          <a:p>
            <a:pPr algn="just" rtl="0" latinLnBrk="0"/>
            <a:r>
              <a:rPr lang="vi-VN" sz="3200" b="0" i="0" dirty="0">
                <a:solidFill>
                  <a:srgbClr val="000000"/>
                </a:solidFill>
                <a:effectLst/>
                <a:latin typeface="Calibri" panose="020F0502020204030204" pitchFamily="34" charset="0"/>
                <a:cs typeface="Calibri" panose="020F0502020204030204" pitchFamily="34" charset="0"/>
              </a:rPr>
              <a:t>Thế rồi cơn bão qua</a:t>
            </a:r>
          </a:p>
          <a:p>
            <a:pPr algn="just" rtl="0" latinLnBrk="0"/>
            <a:r>
              <a:rPr lang="vi-VN" sz="3200" b="0" i="0" dirty="0">
                <a:solidFill>
                  <a:srgbClr val="000000"/>
                </a:solidFill>
                <a:effectLst/>
                <a:latin typeface="Calibri" panose="020F0502020204030204" pitchFamily="34" charset="0"/>
                <a:cs typeface="Calibri" panose="020F0502020204030204" pitchFamily="34" charset="0"/>
              </a:rPr>
              <a:t>Bầu trời xanh trở lại</a:t>
            </a:r>
          </a:p>
          <a:p>
            <a:pPr algn="just" rtl="0" latinLnBrk="0"/>
            <a:r>
              <a:rPr lang="vi-VN" sz="3200" b="0" i="0" dirty="0">
                <a:solidFill>
                  <a:srgbClr val="000000"/>
                </a:solidFill>
                <a:effectLst/>
                <a:latin typeface="Calibri" panose="020F0502020204030204" pitchFamily="34" charset="0"/>
                <a:cs typeface="Calibri" panose="020F0502020204030204" pitchFamily="34" charset="0"/>
              </a:rPr>
              <a:t>Mẹ về như nắng mới </a:t>
            </a:r>
          </a:p>
          <a:p>
            <a:pPr algn="just" rtl="0" latinLnBrk="0"/>
            <a:r>
              <a:rPr lang="vi-VN" sz="3200" b="0" i="0" dirty="0">
                <a:solidFill>
                  <a:srgbClr val="000000"/>
                </a:solidFill>
                <a:effectLst/>
                <a:latin typeface="Calibri" panose="020F0502020204030204" pitchFamily="34" charset="0"/>
                <a:cs typeface="Calibri" panose="020F0502020204030204" pitchFamily="34" charset="0"/>
              </a:rPr>
              <a:t>Sáng ấm cả gian nhà.</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625087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par>
                                <p:cTn id="14" presetID="16" presetClass="entr" presetSubtype="21"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95C23F-24ED-3C17-1A0F-3543EAF66CF0}"/>
              </a:ext>
            </a:extLst>
          </p:cNvPr>
          <p:cNvSpPr txBox="1"/>
          <p:nvPr/>
        </p:nvSpPr>
        <p:spPr>
          <a:xfrm>
            <a:off x="828676" y="1933575"/>
            <a:ext cx="5343524" cy="2554545"/>
          </a:xfrm>
          <a:prstGeom prst="rect">
            <a:avLst/>
          </a:prstGeom>
          <a:noFill/>
        </p:spPr>
        <p:txBody>
          <a:bodyPr wrap="square" rtlCol="0">
            <a:spAutoFit/>
          </a:bodyPr>
          <a:lstStyle/>
          <a:p>
            <a:pPr algn="just" rtl="0" latinLnBrk="0"/>
            <a:r>
              <a:rPr lang="vi-VN" sz="3200" b="0" i="0" dirty="0">
                <a:solidFill>
                  <a:srgbClr val="000000"/>
                </a:solidFill>
                <a:effectLst/>
                <a:latin typeface="Calibri" panose="020F0502020204030204" pitchFamily="34" charset="0"/>
                <a:cs typeface="Calibri" panose="020F0502020204030204" pitchFamily="34" charset="0"/>
              </a:rPr>
              <a:t>Mấy ngày mẹ về quê</a:t>
            </a:r>
          </a:p>
          <a:p>
            <a:pPr algn="just" rtl="0" latinLnBrk="0"/>
            <a:r>
              <a:rPr lang="vi-VN" sz="3200" b="0" i="0" dirty="0">
                <a:solidFill>
                  <a:srgbClr val="000000"/>
                </a:solidFill>
                <a:effectLst/>
                <a:latin typeface="Calibri" panose="020F0502020204030204" pitchFamily="34" charset="0"/>
                <a:cs typeface="Calibri" panose="020F0502020204030204" pitchFamily="34" charset="0"/>
              </a:rPr>
              <a:t>Là mấy ngày bão nổi</a:t>
            </a:r>
          </a:p>
          <a:p>
            <a:pPr algn="just" rtl="0" latinLnBrk="0"/>
            <a:r>
              <a:rPr lang="vi-VN" sz="3200" b="0" i="0" dirty="0">
                <a:solidFill>
                  <a:srgbClr val="000000"/>
                </a:solidFill>
                <a:effectLst/>
                <a:latin typeface="Calibri" panose="020F0502020204030204" pitchFamily="34" charset="0"/>
                <a:cs typeface="Calibri" panose="020F0502020204030204" pitchFamily="34" charset="0"/>
              </a:rPr>
              <a:t>Con đường mẹ đi về</a:t>
            </a:r>
          </a:p>
          <a:p>
            <a:pPr algn="just" rtl="0" latinLnBrk="0"/>
            <a:r>
              <a:rPr lang="vi-VN" sz="3200" b="0" i="0" dirty="0">
                <a:solidFill>
                  <a:srgbClr val="000000"/>
                </a:solidFill>
                <a:effectLst/>
                <a:latin typeface="Calibri" panose="020F0502020204030204" pitchFamily="34" charset="0"/>
                <a:cs typeface="Calibri" panose="020F0502020204030204" pitchFamily="34" charset="0"/>
              </a:rPr>
              <a:t>Cơn mưa dài chặn lối.</a:t>
            </a:r>
          </a:p>
          <a:p>
            <a:endParaRPr lang="en-US" sz="32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54815D41-46A9-1531-F3EC-253F800BAA04}"/>
              </a:ext>
            </a:extLst>
          </p:cNvPr>
          <p:cNvSpPr txBox="1"/>
          <p:nvPr/>
        </p:nvSpPr>
        <p:spPr>
          <a:xfrm>
            <a:off x="5019675" y="1079071"/>
            <a:ext cx="6343650" cy="1323439"/>
          </a:xfrm>
          <a:prstGeom prst="rect">
            <a:avLst/>
          </a:prstGeom>
          <a:solidFill>
            <a:schemeClr val="accent2">
              <a:lumMod val="20000"/>
              <a:lumOff val="80000"/>
            </a:schemeClr>
          </a:solidFill>
          <a:ln w="28575">
            <a:noFill/>
            <a:prstDash val="dash"/>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571500" indent="-571500" algn="just">
              <a:buFont typeface="Wingdings" panose="05000000000000000000" pitchFamily="2" charset="2"/>
              <a:buChar char="v"/>
            </a:pPr>
            <a:r>
              <a:rPr lang="vi-VN" sz="4000" b="1" dirty="0">
                <a:latin typeface="Cambria" panose="02040503050406030204" pitchFamily="18" charset="0"/>
                <a:ea typeface="Cambria" panose="02040503050406030204" pitchFamily="18" charset="0"/>
                <a:cs typeface="Arial" panose="020B0604020202020204" pitchFamily="34" charset="0"/>
              </a:rPr>
              <a:t>Khổ thơ đầu nói lên điều gì?</a:t>
            </a:r>
            <a:endParaRPr lang="en-US" sz="4000" dirty="0">
              <a:latin typeface="Cambria" panose="02040503050406030204" pitchFamily="18" charset="0"/>
              <a:ea typeface="Cambria" panose="02040503050406030204" pitchFamily="18" charset="0"/>
              <a:cs typeface="Arial" panose="020B0604020202020204" pitchFamily="34" charset="0"/>
            </a:endParaRPr>
          </a:p>
        </p:txBody>
      </p:sp>
      <p:sp>
        <p:nvSpPr>
          <p:cNvPr id="8" name="Rectangle: Rounded Corners 7">
            <a:extLst>
              <a:ext uri="{FF2B5EF4-FFF2-40B4-BE49-F238E27FC236}">
                <a16:creationId xmlns:a16="http://schemas.microsoft.com/office/drawing/2014/main" id="{B7DD818C-692B-246B-5CD3-52F20886B405}"/>
              </a:ext>
            </a:extLst>
          </p:cNvPr>
          <p:cNvSpPr/>
          <p:nvPr/>
        </p:nvSpPr>
        <p:spPr>
          <a:xfrm>
            <a:off x="5219699" y="3165475"/>
            <a:ext cx="6496051" cy="2320925"/>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lvl="0" algn="ctr" defTabSz="904065">
              <a:defRPr/>
            </a:pPr>
            <a:r>
              <a:rPr lang="vi-VN" sz="4400" b="1" dirty="0">
                <a:solidFill>
                  <a:srgbClr val="FF0000"/>
                </a:solidFill>
                <a:latin typeface="Calibri" panose="020F0502020204030204" pitchFamily="34" charset="0"/>
                <a:ea typeface="Arial-Rounded" panose="020B0500000000000000" pitchFamily="34" charset="0"/>
                <a:cs typeface="Calibri" panose="020F0502020204030204" pitchFamily="34" charset="0"/>
              </a:rPr>
              <a:t>Khổ thơ đầu nói lên sự lo lắng cho người mẹ khi đi về có cơn bão chặn lối.</a:t>
            </a:r>
            <a:endParaRPr kumimoji="0" lang="en-US" sz="4400" b="1" i="0" u="none" strike="noStrike" kern="1200" cap="none" spc="0" normalizeH="0" baseline="0" noProof="0" dirty="0">
              <a:ln>
                <a:noFill/>
              </a:ln>
              <a:solidFill>
                <a:srgbClr val="FF0000"/>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spTree>
    <p:extLst>
      <p:ext uri="{BB962C8B-B14F-4D97-AF65-F5344CB8AC3E}">
        <p14:creationId xmlns:p14="http://schemas.microsoft.com/office/powerpoint/2010/main" val="40960217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95C23F-24ED-3C17-1A0F-3543EAF66CF0}"/>
              </a:ext>
            </a:extLst>
          </p:cNvPr>
          <p:cNvSpPr txBox="1"/>
          <p:nvPr/>
        </p:nvSpPr>
        <p:spPr>
          <a:xfrm>
            <a:off x="828676" y="1933575"/>
            <a:ext cx="5343524" cy="2062103"/>
          </a:xfrm>
          <a:prstGeom prst="rect">
            <a:avLst/>
          </a:prstGeom>
          <a:noFill/>
        </p:spPr>
        <p:txBody>
          <a:bodyPr wrap="square" rtlCol="0">
            <a:spAutoFit/>
          </a:bodyPr>
          <a:lstStyle/>
          <a:p>
            <a:pPr lvl="0" algn="just"/>
            <a:r>
              <a:rPr lang="vi-VN" sz="3200" dirty="0">
                <a:solidFill>
                  <a:srgbClr val="000000"/>
                </a:solidFill>
                <a:latin typeface="Calibri" panose="020F0502020204030204" pitchFamily="34" charset="0"/>
                <a:cs typeface="Calibri" panose="020F0502020204030204" pitchFamily="34" charset="0"/>
              </a:rPr>
              <a:t>Thế rồi cơn bão qua</a:t>
            </a:r>
          </a:p>
          <a:p>
            <a:pPr lvl="0" algn="just"/>
            <a:r>
              <a:rPr lang="vi-VN" sz="3200" dirty="0">
                <a:solidFill>
                  <a:srgbClr val="000000"/>
                </a:solidFill>
                <a:latin typeface="Calibri" panose="020F0502020204030204" pitchFamily="34" charset="0"/>
                <a:cs typeface="Calibri" panose="020F0502020204030204" pitchFamily="34" charset="0"/>
              </a:rPr>
              <a:t>Bầu trời xanh trở lại</a:t>
            </a:r>
          </a:p>
          <a:p>
            <a:pPr lvl="0" algn="just"/>
            <a:r>
              <a:rPr lang="vi-VN" sz="3200" dirty="0">
                <a:solidFill>
                  <a:srgbClr val="000000"/>
                </a:solidFill>
                <a:latin typeface="Calibri" panose="020F0502020204030204" pitchFamily="34" charset="0"/>
                <a:cs typeface="Calibri" panose="020F0502020204030204" pitchFamily="34" charset="0"/>
              </a:rPr>
              <a:t>Mẹ về như nắng mới </a:t>
            </a:r>
          </a:p>
          <a:p>
            <a:pPr lvl="0" algn="just"/>
            <a:r>
              <a:rPr lang="vi-VN" sz="3200" dirty="0">
                <a:solidFill>
                  <a:srgbClr val="000000"/>
                </a:solidFill>
                <a:latin typeface="Calibri" panose="020F0502020204030204" pitchFamily="34" charset="0"/>
                <a:cs typeface="Calibri" panose="020F0502020204030204" pitchFamily="34" charset="0"/>
              </a:rPr>
              <a:t>Sáng ấm cả gian nhà.</a:t>
            </a:r>
          </a:p>
        </p:txBody>
      </p:sp>
      <p:sp>
        <p:nvSpPr>
          <p:cNvPr id="6" name="TextBox 5">
            <a:extLst>
              <a:ext uri="{FF2B5EF4-FFF2-40B4-BE49-F238E27FC236}">
                <a16:creationId xmlns:a16="http://schemas.microsoft.com/office/drawing/2014/main" id="{54815D41-46A9-1531-F3EC-253F800BAA04}"/>
              </a:ext>
            </a:extLst>
          </p:cNvPr>
          <p:cNvSpPr txBox="1"/>
          <p:nvPr/>
        </p:nvSpPr>
        <p:spPr>
          <a:xfrm>
            <a:off x="4895850" y="1079071"/>
            <a:ext cx="6800849" cy="1200329"/>
          </a:xfrm>
          <a:prstGeom prst="rect">
            <a:avLst/>
          </a:prstGeom>
          <a:solidFill>
            <a:schemeClr val="accent2">
              <a:lumMod val="20000"/>
              <a:lumOff val="80000"/>
            </a:schemeClr>
          </a:solidFill>
          <a:ln w="28575">
            <a:noFill/>
            <a:prstDash val="dash"/>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571500" lvl="0" indent="-571500" algn="just">
              <a:buFont typeface="Wingdings" panose="05000000000000000000" pitchFamily="2" charset="2"/>
              <a:buChar char="v"/>
            </a:pPr>
            <a:r>
              <a:rPr lang="vi-VN" sz="3600" b="1" dirty="0">
                <a:solidFill>
                  <a:prstClr val="black"/>
                </a:solidFill>
                <a:latin typeface="Cambria" panose="02040503050406030204" pitchFamily="18" charset="0"/>
                <a:ea typeface="Cambria" panose="02040503050406030204" pitchFamily="18" charset="0"/>
                <a:cs typeface="Arial" panose="020B0604020202020204" pitchFamily="34" charset="0"/>
              </a:rPr>
              <a:t>Khổ thơ cuối nói cho em biết điều gì xảy ra khi mẹ về?</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8" name="Rectangle: Rounded Corners 7">
            <a:extLst>
              <a:ext uri="{FF2B5EF4-FFF2-40B4-BE49-F238E27FC236}">
                <a16:creationId xmlns:a16="http://schemas.microsoft.com/office/drawing/2014/main" id="{B7DD818C-692B-246B-5CD3-52F20886B405}"/>
              </a:ext>
            </a:extLst>
          </p:cNvPr>
          <p:cNvSpPr/>
          <p:nvPr/>
        </p:nvSpPr>
        <p:spPr>
          <a:xfrm>
            <a:off x="5219699" y="3165475"/>
            <a:ext cx="6496051" cy="2320925"/>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lvl="0" algn="ctr" defTabSz="904065">
              <a:defRPr/>
            </a:pPr>
            <a:r>
              <a:rPr lang="vi-VN" sz="4400" b="1" dirty="0">
                <a:solidFill>
                  <a:srgbClr val="FF0000"/>
                </a:solidFill>
                <a:latin typeface="Calibri" panose="020F0502020204030204" pitchFamily="34" charset="0"/>
                <a:ea typeface="Arial-Rounded" panose="020B0500000000000000" pitchFamily="34" charset="0"/>
                <a:cs typeface="Calibri" panose="020F0502020204030204" pitchFamily="34" charset="0"/>
              </a:rPr>
              <a:t>Khổ thơ cuối nói lên sự vui mừng, niềm hân hoan khi mẹ về sau cơn bão.</a:t>
            </a:r>
            <a:endParaRPr kumimoji="0" lang="en-US" sz="4400" b="1" i="0" u="none" strike="noStrike" kern="1200" cap="none" spc="0" normalizeH="0" baseline="0" noProof="0" dirty="0">
              <a:ln>
                <a:noFill/>
              </a:ln>
              <a:solidFill>
                <a:srgbClr val="FF0000"/>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spTree>
    <p:extLst>
      <p:ext uri="{BB962C8B-B14F-4D97-AF65-F5344CB8AC3E}">
        <p14:creationId xmlns:p14="http://schemas.microsoft.com/office/powerpoint/2010/main" val="31592076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F0F5BD22-B9D1-292D-64DF-570989CF79DC}"/>
              </a:ext>
            </a:extLst>
          </p:cNvPr>
          <p:cNvPicPr>
            <a:picLocks noChangeAspect="1"/>
          </p:cNvPicPr>
          <p:nvPr/>
        </p:nvPicPr>
        <p:blipFill>
          <a:blip r:embed="rId4"/>
          <a:stretch>
            <a:fillRect/>
          </a:stretch>
        </p:blipFill>
        <p:spPr>
          <a:xfrm flipH="1">
            <a:off x="207524" y="2647950"/>
            <a:ext cx="2819893" cy="3946517"/>
          </a:xfrm>
          <a:prstGeom prst="rect">
            <a:avLst/>
          </a:prstGeom>
        </p:spPr>
      </p:pic>
      <p:sp>
        <p:nvSpPr>
          <p:cNvPr id="4" name="TextBox 3">
            <a:extLst>
              <a:ext uri="{FF2B5EF4-FFF2-40B4-BE49-F238E27FC236}">
                <a16:creationId xmlns:a16="http://schemas.microsoft.com/office/drawing/2014/main" id="{4F1B8138-3DC1-33C6-A8C0-99C73FB9BB00}"/>
              </a:ext>
            </a:extLst>
          </p:cNvPr>
          <p:cNvSpPr txBox="1"/>
          <p:nvPr/>
        </p:nvSpPr>
        <p:spPr>
          <a:xfrm>
            <a:off x="2979103" y="1107646"/>
            <a:ext cx="8136571" cy="1200329"/>
          </a:xfrm>
          <a:prstGeom prst="rect">
            <a:avLst/>
          </a:prstGeom>
          <a:solidFill>
            <a:schemeClr val="accent2">
              <a:lumMod val="20000"/>
              <a:lumOff val="80000"/>
            </a:schemeClr>
          </a:solidFill>
          <a:ln w="28575">
            <a:noFill/>
            <a:prstDash val="dash"/>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r>
              <a:rPr lang="vi-VN" sz="3600" b="1" dirty="0">
                <a:latin typeface="Cambria" panose="02040503050406030204" pitchFamily="18" charset="0"/>
                <a:ea typeface="Cambria" panose="02040503050406030204" pitchFamily="18" charset="0"/>
                <a:cs typeface="Arial" panose="020B0604020202020204" pitchFamily="34" charset="0"/>
              </a:rPr>
              <a:t>Theo em, các bạn nhỏ hiểu được điều gì khi mẹ vắng nhà và khi mẹ trở về?</a:t>
            </a:r>
            <a:endParaRPr lang="en-US" sz="3600" dirty="0">
              <a:latin typeface="Cambria" panose="02040503050406030204" pitchFamily="18" charset="0"/>
              <a:ea typeface="Cambria" panose="02040503050406030204" pitchFamily="18" charset="0"/>
              <a:cs typeface="Arial" panose="020B0604020202020204" pitchFamily="34" charset="0"/>
            </a:endParaRPr>
          </a:p>
        </p:txBody>
      </p:sp>
      <p:sp>
        <p:nvSpPr>
          <p:cNvPr id="7" name="Rectangle: Rounded Corners 6">
            <a:extLst>
              <a:ext uri="{FF2B5EF4-FFF2-40B4-BE49-F238E27FC236}">
                <a16:creationId xmlns:a16="http://schemas.microsoft.com/office/drawing/2014/main" id="{463ABE5A-2491-A7ED-BA49-091FA8B4C2A6}"/>
              </a:ext>
            </a:extLst>
          </p:cNvPr>
          <p:cNvSpPr/>
          <p:nvPr/>
        </p:nvSpPr>
        <p:spPr>
          <a:xfrm>
            <a:off x="3495674" y="3003550"/>
            <a:ext cx="8391525" cy="2320925"/>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lvl="0" algn="ctr" defTabSz="904065">
              <a:defRPr/>
            </a:pPr>
            <a:r>
              <a:rPr lang="en-US" sz="4400" b="1" dirty="0">
                <a:solidFill>
                  <a:srgbClr val="FF0000"/>
                </a:solidFill>
                <a:latin typeface="Calibri" panose="020F0502020204030204" pitchFamily="34" charset="0"/>
                <a:ea typeface="Arial-Rounded" panose="020B0500000000000000" pitchFamily="34" charset="0"/>
                <a:cs typeface="Calibri" panose="020F0502020204030204" pitchFamily="34" charset="0"/>
              </a:rPr>
              <a:t>C</a:t>
            </a:r>
            <a:r>
              <a:rPr lang="vi-VN" sz="4400" b="1" dirty="0">
                <a:solidFill>
                  <a:srgbClr val="FF0000"/>
                </a:solidFill>
                <a:latin typeface="Calibri" panose="020F0502020204030204" pitchFamily="34" charset="0"/>
                <a:ea typeface="Arial-Rounded" panose="020B0500000000000000" pitchFamily="34" charset="0"/>
                <a:cs typeface="Calibri" panose="020F0502020204030204" pitchFamily="34" charset="0"/>
              </a:rPr>
              <a:t>ác bạn nhỏ hiểu được tầm quan trọng của mẹ và những vất vả mà mẹ phải làm hàng ngày.</a:t>
            </a:r>
            <a:endParaRPr kumimoji="0" lang="en-US" sz="4400" b="1" i="0" u="none" strike="noStrike" kern="1200" cap="none" spc="0" normalizeH="0" baseline="0" noProof="0" dirty="0">
              <a:ln>
                <a:noFill/>
              </a:ln>
              <a:solidFill>
                <a:srgbClr val="FF0000"/>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spTree>
    <p:extLst>
      <p:ext uri="{BB962C8B-B14F-4D97-AF65-F5344CB8AC3E}">
        <p14:creationId xmlns:p14="http://schemas.microsoft.com/office/powerpoint/2010/main" val="17182238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11A572-9889-460E-89D2-2B1A330E13C0}"/>
              </a:ext>
            </a:extLst>
          </p:cNvPr>
          <p:cNvSpPr txBox="1"/>
          <p:nvPr/>
        </p:nvSpPr>
        <p:spPr>
          <a:xfrm>
            <a:off x="1211243" y="462006"/>
            <a:ext cx="10532962" cy="1815882"/>
          </a:xfrm>
          <a:prstGeom prst="rect">
            <a:avLst/>
          </a:prstGeom>
          <a:noFill/>
        </p:spPr>
        <p:txBody>
          <a:bodyPr wrap="square" rtlCol="0">
            <a:spAutoFit/>
          </a:bodyPr>
          <a:lstStyle/>
          <a:p>
            <a:pPr lvl="0" algn="just"/>
            <a:r>
              <a:rPr lang="en-US" sz="2800" b="1" dirty="0">
                <a:solidFill>
                  <a:srgbClr val="002060"/>
                </a:solidFill>
                <a:latin typeface="Calibri" panose="020F0502020204030204" pitchFamily="34" charset="0"/>
                <a:cs typeface="Calibri" panose="020F0502020204030204" pitchFamily="34" charset="0"/>
              </a:rPr>
              <a:t>2. </a:t>
            </a:r>
            <a:r>
              <a:rPr lang="vi-VN" sz="2800" b="1" dirty="0">
                <a:solidFill>
                  <a:srgbClr val="002060"/>
                </a:solidFill>
                <a:latin typeface="Calibri" panose="020F0502020204030204" pitchFamily="34" charset="0"/>
                <a:cs typeface="Calibri" panose="020F0502020204030204" pitchFamily="34" charset="0"/>
              </a:rPr>
              <a:t>Hai dòng thơ “Mẹ về như nắng / Sáng ấm cả gian nhà.” gợi ra những cảm nhận khác nhau. Em thích cách cảm nhận nào dưới đây hoặc nêu ý kiến của em.</a:t>
            </a:r>
          </a:p>
          <a:p>
            <a:pPr lvl="0" algn="just"/>
            <a:endParaRPr lang="vi-VN" sz="2800" b="1" dirty="0">
              <a:solidFill>
                <a:srgbClr val="002060"/>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2378F12B-31AF-256A-FEB8-0ACC0B1068C0}"/>
              </a:ext>
            </a:extLst>
          </p:cNvPr>
          <p:cNvPicPr>
            <a:picLocks noChangeAspect="1"/>
          </p:cNvPicPr>
          <p:nvPr/>
        </p:nvPicPr>
        <p:blipFill>
          <a:blip r:embed="rId3"/>
          <a:stretch>
            <a:fillRect/>
          </a:stretch>
        </p:blipFill>
        <p:spPr>
          <a:xfrm>
            <a:off x="1362074" y="2290762"/>
            <a:ext cx="9534525" cy="3444638"/>
          </a:xfrm>
          <a:prstGeom prst="rect">
            <a:avLst/>
          </a:prstGeom>
        </p:spPr>
      </p:pic>
    </p:spTree>
    <p:extLst>
      <p:ext uri="{BB962C8B-B14F-4D97-AF65-F5344CB8AC3E}">
        <p14:creationId xmlns:p14="http://schemas.microsoft.com/office/powerpoint/2010/main" val="42770109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11A572-9889-460E-89D2-2B1A330E13C0}"/>
              </a:ext>
            </a:extLst>
          </p:cNvPr>
          <p:cNvSpPr txBox="1"/>
          <p:nvPr/>
        </p:nvSpPr>
        <p:spPr>
          <a:xfrm>
            <a:off x="1211243" y="462006"/>
            <a:ext cx="10532962" cy="1200329"/>
          </a:xfrm>
          <a:prstGeom prst="rect">
            <a:avLst/>
          </a:prstGeom>
          <a:noFill/>
        </p:spPr>
        <p:txBody>
          <a:bodyPr wrap="square" rtlCol="0">
            <a:spAutoFit/>
          </a:bodyPr>
          <a:lstStyle/>
          <a:p>
            <a:pPr lvl="0" algn="just"/>
            <a:r>
              <a:rPr lang="en-US" sz="3600" b="1" dirty="0">
                <a:solidFill>
                  <a:srgbClr val="002060"/>
                </a:solidFill>
                <a:latin typeface="Calibri" panose="020F0502020204030204" pitchFamily="34" charset="0"/>
                <a:cs typeface="Calibri" panose="020F0502020204030204" pitchFamily="34" charset="0"/>
              </a:rPr>
              <a:t>3. </a:t>
            </a:r>
            <a:r>
              <a:rPr lang="vi-VN" sz="3600" b="1" dirty="0">
                <a:solidFill>
                  <a:srgbClr val="002060"/>
                </a:solidFill>
                <a:latin typeface="Calibri" panose="020F0502020204030204" pitchFamily="34" charset="0"/>
                <a:cs typeface="Calibri" panose="020F0502020204030204" pitchFamily="34" charset="0"/>
              </a:rPr>
              <a:t>Viết 5 – 7 câu nêu tình cảm, cảm xúc của em về một người thân trong gia đình. </a:t>
            </a:r>
            <a:endPar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字魂107号-萌趣欢乐体"/>
              <a:cs typeface="Calibri" panose="020F0502020204030204" pitchFamily="34" charset="0"/>
            </a:endParaRPr>
          </a:p>
        </p:txBody>
      </p:sp>
      <p:sp>
        <p:nvSpPr>
          <p:cNvPr id="2" name="Rectangle: Rounded Corners 1">
            <a:extLst>
              <a:ext uri="{FF2B5EF4-FFF2-40B4-BE49-F238E27FC236}">
                <a16:creationId xmlns:a16="http://schemas.microsoft.com/office/drawing/2014/main" id="{305DBCEA-AAEB-23DD-6A35-D9AAAF3B75EE}"/>
              </a:ext>
            </a:extLst>
          </p:cNvPr>
          <p:cNvSpPr/>
          <p:nvPr/>
        </p:nvSpPr>
        <p:spPr>
          <a:xfrm>
            <a:off x="1171574" y="2127251"/>
            <a:ext cx="10001251" cy="41021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r>
              <a:rPr lang="vi-VN" sz="2800" b="1" dirty="0">
                <a:latin typeface="Calibri" panose="020F0502020204030204" pitchFamily="34" charset="0"/>
                <a:cs typeface="Calibri" panose="020F0502020204030204" pitchFamily="34" charset="0"/>
              </a:rPr>
              <a:t>Gợi ý:</a:t>
            </a:r>
          </a:p>
          <a:p>
            <a:r>
              <a:rPr lang="vi-VN" sz="2800" b="1" dirty="0">
                <a:latin typeface="Calibri" panose="020F0502020204030204" pitchFamily="34" charset="0"/>
                <a:cs typeface="Calibri" panose="020F0502020204030204" pitchFamily="34" charset="0"/>
              </a:rPr>
              <a:t>+ Mở đầu: </a:t>
            </a:r>
            <a:r>
              <a:rPr lang="vi-VN" sz="2800" dirty="0">
                <a:latin typeface="Calibri" panose="020F0502020204030204" pitchFamily="34" charset="0"/>
                <a:cs typeface="Calibri" panose="020F0502020204030204" pitchFamily="34" charset="0"/>
              </a:rPr>
              <a:t>Giới thiệu người sẽ thể hiện tình cảm, cảm xúc là ai?</a:t>
            </a:r>
          </a:p>
          <a:p>
            <a:r>
              <a:rPr lang="vi-VN" sz="2800" b="1" dirty="0">
                <a:latin typeface="Calibri" panose="020F0502020204030204" pitchFamily="34" charset="0"/>
                <a:cs typeface="Calibri" panose="020F0502020204030204" pitchFamily="34" charset="0"/>
              </a:rPr>
              <a:t>+ Triển khai: </a:t>
            </a:r>
            <a:r>
              <a:rPr lang="vi-VN" sz="2800" dirty="0">
                <a:latin typeface="Calibri" panose="020F0502020204030204" pitchFamily="34" charset="0"/>
                <a:cs typeface="Calibri" panose="020F0502020204030204" pitchFamily="34" charset="0"/>
              </a:rPr>
              <a:t>Nêu những kỉ niệm gắn bó, thân thiết với người đó và tình cảm dành cho họ.</a:t>
            </a:r>
          </a:p>
          <a:p>
            <a:r>
              <a:rPr lang="vi-VN" sz="2800" b="1" dirty="0">
                <a:latin typeface="Calibri" panose="020F0502020204030204" pitchFamily="34" charset="0"/>
                <a:cs typeface="Calibri" panose="020F0502020204030204" pitchFamily="34" charset="0"/>
              </a:rPr>
              <a:t>+ Kết thúc: </a:t>
            </a:r>
            <a:r>
              <a:rPr lang="vi-VN" sz="2800" dirty="0">
                <a:latin typeface="Calibri" panose="020F0502020204030204" pitchFamily="34" charset="0"/>
                <a:cs typeface="Calibri" panose="020F0502020204030204" pitchFamily="34" charset="0"/>
              </a:rPr>
              <a:t>Khẳng định tình cảm bền chặt với họ</a:t>
            </a:r>
          </a:p>
          <a:p>
            <a:r>
              <a:rPr lang="vi-VN" sz="2800" dirty="0">
                <a:latin typeface="Calibri" panose="020F0502020204030204" pitchFamily="34" charset="0"/>
                <a:cs typeface="Calibri" panose="020F0502020204030204" pitchFamily="34" charset="0"/>
              </a:rPr>
              <a:t>- Người viết có thể biểu lộ tình cảm, cảm xúc bằng những cách: nêu tình cảm, cảm xúc đó là gì, được biểu hiện ra sao, thông qua những kỉ niệm nào,....</a:t>
            </a:r>
          </a:p>
        </p:txBody>
      </p:sp>
    </p:spTree>
    <p:extLst>
      <p:ext uri="{BB962C8B-B14F-4D97-AF65-F5344CB8AC3E}">
        <p14:creationId xmlns:p14="http://schemas.microsoft.com/office/powerpoint/2010/main" val="5194516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4815D41-46A9-1531-F3EC-253F800BAA04}"/>
              </a:ext>
            </a:extLst>
          </p:cNvPr>
          <p:cNvSpPr txBox="1"/>
          <p:nvPr/>
        </p:nvSpPr>
        <p:spPr>
          <a:xfrm>
            <a:off x="4429126" y="345646"/>
            <a:ext cx="3419474" cy="707886"/>
          </a:xfrm>
          <a:prstGeom prst="rect">
            <a:avLst/>
          </a:prstGeom>
          <a:solidFill>
            <a:schemeClr val="accent2">
              <a:lumMod val="20000"/>
              <a:lumOff val="80000"/>
            </a:schemeClr>
          </a:solidFill>
          <a:ln w="28575">
            <a:noFill/>
            <a:prstDash val="dash"/>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Bài</a:t>
            </a:r>
            <a:r>
              <a:rPr kumimoji="0" lang="en-US" sz="40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0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làm</a:t>
            </a:r>
            <a:r>
              <a:rPr kumimoji="0" lang="en-US" sz="40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0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mẫu</a:t>
            </a:r>
            <a:r>
              <a:rPr kumimoji="0" lang="en-US" sz="40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3" name="TextBox 2">
            <a:extLst>
              <a:ext uri="{FF2B5EF4-FFF2-40B4-BE49-F238E27FC236}">
                <a16:creationId xmlns:a16="http://schemas.microsoft.com/office/drawing/2014/main" id="{0C3C1639-BA7E-7354-F977-85719B3D3534}"/>
              </a:ext>
            </a:extLst>
          </p:cNvPr>
          <p:cNvSpPr txBox="1"/>
          <p:nvPr/>
        </p:nvSpPr>
        <p:spPr>
          <a:xfrm>
            <a:off x="952500" y="1619250"/>
            <a:ext cx="10534650" cy="4524315"/>
          </a:xfrm>
          <a:prstGeom prst="rect">
            <a:avLst/>
          </a:prstGeom>
          <a:noFill/>
        </p:spPr>
        <p:txBody>
          <a:bodyPr wrap="square" rtlCol="0">
            <a:spAutoFit/>
          </a:bodyPr>
          <a:lstStyle/>
          <a:p>
            <a:pPr algn="just"/>
            <a:r>
              <a:rPr lang="en-US" sz="3600" b="0" i="0" dirty="0">
                <a:solidFill>
                  <a:srgbClr val="000000"/>
                </a:solidFill>
                <a:effectLst/>
                <a:latin typeface="Calibri" panose="020F0502020204030204" pitchFamily="34" charset="0"/>
                <a:cs typeface="Calibri" panose="020F0502020204030204" pitchFamily="34" charset="0"/>
              </a:rPr>
              <a:t>   </a:t>
            </a:r>
            <a:r>
              <a:rPr lang="vi-VN" sz="3600" b="0" i="0" dirty="0">
                <a:solidFill>
                  <a:srgbClr val="000000"/>
                </a:solidFill>
                <a:effectLst/>
                <a:latin typeface="Calibri" panose="020F0502020204030204" pitchFamily="34" charset="0"/>
                <a:cs typeface="Calibri" panose="020F0502020204030204" pitchFamily="34" charset="0"/>
              </a:rPr>
              <a:t>Bà ngoại là người mà em rất yêu quý. Bà rất thương em. Mỗi khi có đồ ăn ngon, bà đều dành phần em. Bà còn thường kể chuyện cho em nghe. Những câu chuyện của bà đã nuôi dưỡng tâm hồn em từ thuở còn thơ bé. Em rất yêu mến và kính trọng bà. Mỗi lần sang nhà bà, em thường ôm và hôn bà. Thỉnh thoảng, em còn phụ giúp bà việc nhà nữa. Em mong bà sẽ sống thật lâu để luôn ở bên cạnh em.  </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754857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514</Words>
  <Application>Microsoft Office PowerPoint</Application>
  <PresentationFormat>Widescreen</PresentationFormat>
  <Paragraphs>44</Paragraphs>
  <Slides>10</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Arial</vt:lpstr>
      <vt:lpstr>Arial-Rounded</vt:lpstr>
      <vt:lpstr>Calibri</vt:lpstr>
      <vt:lpstr>Calibri Light</vt:lpstr>
      <vt:lpstr>Cambria</vt:lpstr>
      <vt:lpstr>等线</vt:lpstr>
      <vt:lpstr>Wingdings</vt:lpstr>
      <vt:lpstr>字魂107号-萌趣欢乐体</vt:lpstr>
      <vt:lpstr>字魂27号-布丁体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1</cp:revision>
  <dcterms:created xsi:type="dcterms:W3CDTF">2025-03-29T09:33:07Z</dcterms:created>
  <dcterms:modified xsi:type="dcterms:W3CDTF">2025-03-29T09:33:45Z</dcterms:modified>
</cp:coreProperties>
</file>