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1DE84-941D-43B1-8809-C549EA11D08E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7559E-38E9-4045-BCF4-B101CC9F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8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 nhận biết đâu là thực phẩm an toàn, chúng ta cùng đi vào bài học ngày hôm nay –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Thực phẩm an toàn.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F4B50-01CD-455D-9BDA-59BF64425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6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0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3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4D75-79FD-42C1-B782-4E5284E321D5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F11D-FA87-45D0-A97D-3AFBC869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openxmlformats.org/officeDocument/2006/relationships/image" Target="../media/image57.svg"/><Relationship Id="rId7" Type="http://schemas.openxmlformats.org/officeDocument/2006/relationships/image" Target="../media/image43.svg"/><Relationship Id="rId12" Type="http://schemas.openxmlformats.org/officeDocument/2006/relationships/image" Target="../media/image6.png"/><Relationship Id="rId17" Type="http://schemas.openxmlformats.org/officeDocument/2006/relationships/image" Target="../media/image53.svg"/><Relationship Id="rId25" Type="http://schemas.openxmlformats.org/officeDocument/2006/relationships/image" Target="../media/image6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7.svg"/><Relationship Id="rId24" Type="http://schemas.openxmlformats.org/officeDocument/2006/relationships/image" Target="../media/image12.pn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28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55.svg"/><Relationship Id="rId4" Type="http://schemas.openxmlformats.org/officeDocument/2006/relationships/image" Target="../media/image2.png"/><Relationship Id="rId9" Type="http://schemas.openxmlformats.org/officeDocument/2006/relationships/image" Target="../media/image4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12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57.png"/><Relationship Id="rId5" Type="http://schemas.openxmlformats.org/officeDocument/2006/relationships/image" Target="../media/image36.png"/><Relationship Id="rId10" Type="http://schemas.openxmlformats.org/officeDocument/2006/relationships/image" Target="../media/image104.svg"/><Relationship Id="rId4" Type="http://schemas.openxmlformats.org/officeDocument/2006/relationships/image" Target="../media/image65.sv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3.png"/><Relationship Id="rId18" Type="http://schemas.openxmlformats.org/officeDocument/2006/relationships/image" Target="../media/image130.svg"/><Relationship Id="rId26" Type="http://schemas.openxmlformats.org/officeDocument/2006/relationships/image" Target="../media/image135.svg"/><Relationship Id="rId3" Type="http://schemas.openxmlformats.org/officeDocument/2006/relationships/image" Target="../media/image60.png"/><Relationship Id="rId21" Type="http://schemas.openxmlformats.org/officeDocument/2006/relationships/image" Target="../media/image65.png"/><Relationship Id="rId7" Type="http://schemas.openxmlformats.org/officeDocument/2006/relationships/image" Target="../media/image22.png"/><Relationship Id="rId12" Type="http://schemas.openxmlformats.org/officeDocument/2006/relationships/image" Target="../media/image9.svg"/><Relationship Id="rId17" Type="http://schemas.openxmlformats.org/officeDocument/2006/relationships/image" Target="../media/image64.png"/><Relationship Id="rId25" Type="http://schemas.openxmlformats.org/officeDocument/2006/relationships/image" Target="../media/image66.png"/><Relationship Id="rId2" Type="http://schemas.openxmlformats.org/officeDocument/2006/relationships/image" Target="../media/image1.jpeg"/><Relationship Id="rId16" Type="http://schemas.openxmlformats.org/officeDocument/2006/relationships/image" Target="../media/image128.svg"/><Relationship Id="rId20" Type="http://schemas.openxmlformats.org/officeDocument/2006/relationships/image" Target="../media/image131.sv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svg"/><Relationship Id="rId11" Type="http://schemas.openxmlformats.org/officeDocument/2006/relationships/image" Target="../media/image18.png"/><Relationship Id="rId24" Type="http://schemas.openxmlformats.org/officeDocument/2006/relationships/image" Target="../media/image35.svg"/><Relationship Id="rId5" Type="http://schemas.openxmlformats.org/officeDocument/2006/relationships/image" Target="../media/image61.png"/><Relationship Id="rId15" Type="http://schemas.openxmlformats.org/officeDocument/2006/relationships/image" Target="../media/image63.png"/><Relationship Id="rId23" Type="http://schemas.openxmlformats.org/officeDocument/2006/relationships/image" Target="../media/image12.png"/><Relationship Id="rId28" Type="http://schemas.openxmlformats.org/officeDocument/2006/relationships/image" Target="../media/image27.svg"/><Relationship Id="rId10" Type="http://schemas.openxmlformats.org/officeDocument/2006/relationships/image" Target="../media/image125.svg"/><Relationship Id="rId19" Type="http://schemas.openxmlformats.org/officeDocument/2006/relationships/image" Target="../media/image8.png"/><Relationship Id="rId31" Type="http://schemas.openxmlformats.org/officeDocument/2006/relationships/image" Target="../media/image68.png"/><Relationship Id="rId4" Type="http://schemas.openxmlformats.org/officeDocument/2006/relationships/image" Target="../media/image121.svg"/><Relationship Id="rId9" Type="http://schemas.openxmlformats.org/officeDocument/2006/relationships/image" Target="../media/image62.png"/><Relationship Id="rId14" Type="http://schemas.openxmlformats.org/officeDocument/2006/relationships/image" Target="../media/image126.svg"/><Relationship Id="rId22" Type="http://schemas.openxmlformats.org/officeDocument/2006/relationships/image" Target="../media/image133.svg"/><Relationship Id="rId27" Type="http://schemas.openxmlformats.org/officeDocument/2006/relationships/image" Target="../media/image28.png"/><Relationship Id="rId30" Type="http://schemas.openxmlformats.org/officeDocument/2006/relationships/image" Target="../media/image1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1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image" Target="../media/image13.svg"/><Relationship Id="rId17" Type="http://schemas.openxmlformats.org/officeDocument/2006/relationships/image" Target="../media/image23.png"/><Relationship Id="rId25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0.png"/><Relationship Id="rId24" Type="http://schemas.openxmlformats.org/officeDocument/2006/relationships/image" Target="../media/image25.sv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7.png"/><Relationship Id="rId10" Type="http://schemas.openxmlformats.org/officeDocument/2006/relationships/image" Target="../media/image11.svg"/><Relationship Id="rId19" Type="http://schemas.openxmlformats.org/officeDocument/2006/relationships/image" Target="../media/image24.jpeg"/><Relationship Id="rId4" Type="http://schemas.openxmlformats.org/officeDocument/2006/relationships/image" Target="../media/image5.svg"/><Relationship Id="rId9" Type="http://schemas.openxmlformats.org/officeDocument/2006/relationships/image" Target="../media/image19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7.svg"/><Relationship Id="rId17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5" Type="http://schemas.openxmlformats.org/officeDocument/2006/relationships/image" Target="../media/image33.png"/><Relationship Id="rId10" Type="http://schemas.openxmlformats.org/officeDocument/2006/relationships/image" Target="../media/image35.svg"/><Relationship Id="rId4" Type="http://schemas.openxmlformats.org/officeDocument/2006/relationships/image" Target="../media/image23.svg"/><Relationship Id="rId9" Type="http://schemas.openxmlformats.org/officeDocument/2006/relationships/image" Target="../media/image12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7.svg"/><Relationship Id="rId17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5" Type="http://schemas.openxmlformats.org/officeDocument/2006/relationships/image" Target="../media/image33.png"/><Relationship Id="rId10" Type="http://schemas.openxmlformats.org/officeDocument/2006/relationships/image" Target="../media/image35.svg"/><Relationship Id="rId4" Type="http://schemas.openxmlformats.org/officeDocument/2006/relationships/image" Target="../media/image23.svg"/><Relationship Id="rId9" Type="http://schemas.openxmlformats.org/officeDocument/2006/relationships/image" Target="../media/image12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12" Type="http://schemas.openxmlformats.org/officeDocument/2006/relationships/image" Target="../media/image7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70.svg"/><Relationship Id="rId4" Type="http://schemas.openxmlformats.org/officeDocument/2006/relationships/image" Target="../media/image65.svg"/><Relationship Id="rId9" Type="http://schemas.openxmlformats.org/officeDocument/2006/relationships/image" Target="../media/image37.png"/><Relationship Id="rId14" Type="http://schemas.openxmlformats.org/officeDocument/2006/relationships/image" Target="../media/image7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1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image" Target="../media/image13.svg"/><Relationship Id="rId17" Type="http://schemas.openxmlformats.org/officeDocument/2006/relationships/image" Target="../media/image23.png"/><Relationship Id="rId25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0.png"/><Relationship Id="rId24" Type="http://schemas.openxmlformats.org/officeDocument/2006/relationships/image" Target="../media/image25.sv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7.png"/><Relationship Id="rId10" Type="http://schemas.openxmlformats.org/officeDocument/2006/relationships/image" Target="../media/image11.svg"/><Relationship Id="rId19" Type="http://schemas.openxmlformats.org/officeDocument/2006/relationships/image" Target="../media/image24.jpeg"/><Relationship Id="rId4" Type="http://schemas.openxmlformats.org/officeDocument/2006/relationships/image" Target="../media/image5.svg"/><Relationship Id="rId9" Type="http://schemas.openxmlformats.org/officeDocument/2006/relationships/image" Target="../media/image19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2.png"/><Relationship Id="rId4" Type="http://schemas.openxmlformats.org/officeDocument/2006/relationships/image" Target="../media/image7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53.png"/><Relationship Id="rId18" Type="http://schemas.openxmlformats.org/officeDocument/2006/relationships/image" Target="../media/image11.svg"/><Relationship Id="rId3" Type="http://schemas.openxmlformats.org/officeDocument/2006/relationships/image" Target="../media/image50.png"/><Relationship Id="rId21" Type="http://schemas.openxmlformats.org/officeDocument/2006/relationships/image" Target="../media/image55.png"/><Relationship Id="rId7" Type="http://schemas.openxmlformats.org/officeDocument/2006/relationships/image" Target="../media/image4.png"/><Relationship Id="rId12" Type="http://schemas.openxmlformats.org/officeDocument/2006/relationships/image" Target="../media/image96.svg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65.sv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11" Type="http://schemas.openxmlformats.org/officeDocument/2006/relationships/image" Target="../media/image52.png"/><Relationship Id="rId5" Type="http://schemas.openxmlformats.org/officeDocument/2006/relationships/image" Target="../media/image51.png"/><Relationship Id="rId15" Type="http://schemas.openxmlformats.org/officeDocument/2006/relationships/image" Target="../media/image35.png"/><Relationship Id="rId10" Type="http://schemas.openxmlformats.org/officeDocument/2006/relationships/image" Target="../media/image19.svg"/><Relationship Id="rId19" Type="http://schemas.openxmlformats.org/officeDocument/2006/relationships/image" Target="../media/image54.png"/><Relationship Id="rId4" Type="http://schemas.openxmlformats.org/officeDocument/2006/relationships/image" Target="../media/image92.svg"/><Relationship Id="rId9" Type="http://schemas.openxmlformats.org/officeDocument/2006/relationships/image" Target="../media/image23.png"/><Relationship Id="rId14" Type="http://schemas.openxmlformats.org/officeDocument/2006/relationships/image" Target="../media/image98.svg"/><Relationship Id="rId22" Type="http://schemas.openxmlformats.org/officeDocument/2006/relationships/image" Target="../media/image10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1414536">
            <a:off x="2497641" y="5304274"/>
            <a:ext cx="2764900" cy="2581725"/>
          </a:xfrm>
          <a:custGeom>
            <a:avLst/>
            <a:gdLst/>
            <a:ahLst/>
            <a:cxnLst/>
            <a:rect l="l" t="t" r="r" b="b"/>
            <a:pathLst>
              <a:path w="4147350" h="3872588">
                <a:moveTo>
                  <a:pt x="0" y="0"/>
                </a:moveTo>
                <a:lnTo>
                  <a:pt x="4147350" y="0"/>
                </a:lnTo>
                <a:lnTo>
                  <a:pt x="4147350" y="3872588"/>
                </a:lnTo>
                <a:lnTo>
                  <a:pt x="0" y="387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35715" y="4746750"/>
            <a:ext cx="3477908" cy="2743200"/>
          </a:xfrm>
          <a:custGeom>
            <a:avLst/>
            <a:gdLst/>
            <a:ahLst/>
            <a:cxnLst/>
            <a:rect l="l" t="t" r="r" b="b"/>
            <a:pathLst>
              <a:path w="5216862" h="4114800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54844">
            <a:off x="-688274" y="1792399"/>
            <a:ext cx="2009394" cy="2743200"/>
          </a:xfrm>
          <a:custGeom>
            <a:avLst/>
            <a:gdLst/>
            <a:ahLst/>
            <a:cxnLst/>
            <a:rect l="l" t="t" r="r" b="b"/>
            <a:pathLst>
              <a:path w="3014091" h="411480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16722" flipH="1">
            <a:off x="10234041" y="4563423"/>
            <a:ext cx="2544318" cy="2743200"/>
          </a:xfrm>
          <a:custGeom>
            <a:avLst/>
            <a:gdLst/>
            <a:ahLst/>
            <a:cxnLst/>
            <a:rect l="l" t="t" r="r" b="b"/>
            <a:pathLst>
              <a:path w="3816477" h="4114800">
                <a:moveTo>
                  <a:pt x="3816477" y="0"/>
                </a:moveTo>
                <a:lnTo>
                  <a:pt x="0" y="0"/>
                </a:lnTo>
                <a:lnTo>
                  <a:pt x="0" y="4114800"/>
                </a:lnTo>
                <a:lnTo>
                  <a:pt x="3816477" y="4114800"/>
                </a:lnTo>
                <a:lnTo>
                  <a:pt x="38164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18374" y="5521597"/>
            <a:ext cx="3259323" cy="2147079"/>
          </a:xfrm>
          <a:custGeom>
            <a:avLst/>
            <a:gdLst/>
            <a:ahLst/>
            <a:cxnLst/>
            <a:rect l="l" t="t" r="r" b="b"/>
            <a:pathLst>
              <a:path w="4888984" h="3220618">
                <a:moveTo>
                  <a:pt x="0" y="0"/>
                </a:moveTo>
                <a:lnTo>
                  <a:pt x="4888984" y="0"/>
                </a:lnTo>
                <a:lnTo>
                  <a:pt x="4888984" y="3220618"/>
                </a:lnTo>
                <a:lnTo>
                  <a:pt x="0" y="32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48244">
            <a:off x="10585002" y="1711519"/>
            <a:ext cx="2295130" cy="2668755"/>
          </a:xfrm>
          <a:custGeom>
            <a:avLst/>
            <a:gdLst/>
            <a:ahLst/>
            <a:cxnLst/>
            <a:rect l="l" t="t" r="r" b="b"/>
            <a:pathLst>
              <a:path w="3442695" h="4003133">
                <a:moveTo>
                  <a:pt x="0" y="0"/>
                </a:moveTo>
                <a:lnTo>
                  <a:pt x="3442695" y="0"/>
                </a:lnTo>
                <a:lnTo>
                  <a:pt x="3442695" y="4003133"/>
                </a:lnTo>
                <a:lnTo>
                  <a:pt x="0" y="40031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208545">
            <a:off x="10588909" y="-226166"/>
            <a:ext cx="2287316" cy="2027134"/>
          </a:xfrm>
          <a:custGeom>
            <a:avLst/>
            <a:gdLst/>
            <a:ahLst/>
            <a:cxnLst/>
            <a:rect l="l" t="t" r="r" b="b"/>
            <a:pathLst>
              <a:path w="3430974" h="3040701">
                <a:moveTo>
                  <a:pt x="0" y="0"/>
                </a:moveTo>
                <a:lnTo>
                  <a:pt x="3430974" y="0"/>
                </a:lnTo>
                <a:lnTo>
                  <a:pt x="3430974" y="3040700"/>
                </a:lnTo>
                <a:lnTo>
                  <a:pt x="0" y="304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287953">
            <a:off x="1548778" y="3297391"/>
            <a:ext cx="999164" cy="1889672"/>
          </a:xfrm>
          <a:custGeom>
            <a:avLst/>
            <a:gdLst/>
            <a:ahLst/>
            <a:cxnLst/>
            <a:rect l="l" t="t" r="r" b="b"/>
            <a:pathLst>
              <a:path w="1498746" h="2834508">
                <a:moveTo>
                  <a:pt x="0" y="0"/>
                </a:moveTo>
                <a:lnTo>
                  <a:pt x="1498746" y="0"/>
                </a:lnTo>
                <a:lnTo>
                  <a:pt x="1498746" y="2834508"/>
                </a:lnTo>
                <a:lnTo>
                  <a:pt x="0" y="28345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-574191" y="-414455"/>
            <a:ext cx="1781229" cy="2071197"/>
          </a:xfrm>
          <a:custGeom>
            <a:avLst/>
            <a:gdLst/>
            <a:ahLst/>
            <a:cxnLst/>
            <a:rect l="l" t="t" r="r" b="b"/>
            <a:pathLst>
              <a:path w="2671843" h="3106795">
                <a:moveTo>
                  <a:pt x="0" y="0"/>
                </a:moveTo>
                <a:lnTo>
                  <a:pt x="2671843" y="0"/>
                </a:lnTo>
                <a:lnTo>
                  <a:pt x="2671843" y="3106795"/>
                </a:lnTo>
                <a:lnTo>
                  <a:pt x="0" y="3106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13172">
            <a:off x="5690910" y="5175614"/>
            <a:ext cx="810182" cy="2624071"/>
          </a:xfrm>
          <a:custGeom>
            <a:avLst/>
            <a:gdLst/>
            <a:ahLst/>
            <a:cxnLst/>
            <a:rect l="l" t="t" r="r" b="b"/>
            <a:pathLst>
              <a:path w="1215273" h="3936106">
                <a:moveTo>
                  <a:pt x="0" y="0"/>
                </a:moveTo>
                <a:lnTo>
                  <a:pt x="1215272" y="0"/>
                </a:lnTo>
                <a:lnTo>
                  <a:pt x="1215272" y="3936106"/>
                </a:lnTo>
                <a:lnTo>
                  <a:pt x="0" y="39361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613246" y="3861550"/>
            <a:ext cx="1086870" cy="1902617"/>
          </a:xfrm>
          <a:custGeom>
            <a:avLst/>
            <a:gdLst/>
            <a:ahLst/>
            <a:cxnLst/>
            <a:rect l="l" t="t" r="r" b="b"/>
            <a:pathLst>
              <a:path w="1630305" h="2853926">
                <a:moveTo>
                  <a:pt x="0" y="0"/>
                </a:moveTo>
                <a:lnTo>
                  <a:pt x="1630305" y="0"/>
                </a:lnTo>
                <a:lnTo>
                  <a:pt x="1630305" y="2853926"/>
                </a:lnTo>
                <a:lnTo>
                  <a:pt x="0" y="28539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100000">
            <a:off x="1248057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0" y="0"/>
                </a:moveTo>
                <a:lnTo>
                  <a:pt x="2400912" y="0"/>
                </a:lnTo>
                <a:lnTo>
                  <a:pt x="2400912" y="2316879"/>
                </a:lnTo>
                <a:lnTo>
                  <a:pt x="0" y="231687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100000" flipH="1">
            <a:off x="9066126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2400911" y="0"/>
                </a:moveTo>
                <a:lnTo>
                  <a:pt x="0" y="0"/>
                </a:lnTo>
                <a:lnTo>
                  <a:pt x="0" y="2316879"/>
                </a:lnTo>
                <a:lnTo>
                  <a:pt x="2400911" y="2316879"/>
                </a:lnTo>
                <a:lnTo>
                  <a:pt x="2400911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2003F-8D32-3345-F6C0-6A48E60012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53847" y="898092"/>
            <a:ext cx="6096528" cy="7864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C0FB88-912B-900C-5DE3-2742F0BE1A5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6823" y="2280945"/>
            <a:ext cx="8510754" cy="2353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692E7E-E721-C5F2-D3D0-37FFD7AA61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857" y="1676354"/>
            <a:ext cx="213378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cmd cmd="playFrom(0.0)">
              <p:cBhvr>
                <p:cTn id="16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44" name="组合 41">
            <a:extLst>
              <a:ext uri="{FF2B5EF4-FFF2-40B4-BE49-F238E27FC236}">
                <a16:creationId xmlns:a16="http://schemas.microsoft.com/office/drawing/2014/main" id="{FB7D048F-66A5-522D-3C63-29F3A84F737E}"/>
              </a:ext>
            </a:extLst>
          </p:cNvPr>
          <p:cNvGrpSpPr/>
          <p:nvPr/>
        </p:nvGrpSpPr>
        <p:grpSpPr>
          <a:xfrm>
            <a:off x="148856" y="435935"/>
            <a:ext cx="6145618" cy="5847907"/>
            <a:chOff x="1513192" y="1554345"/>
            <a:chExt cx="9542584" cy="2489152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8F5D92B9-F51E-D650-6EA2-9C9FD54B1B7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2727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A5E32480-8606-D78A-24D2-34BA2B68D1B2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26436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6F3CE3E-87A9-1F0D-7145-AE9BC52BD688}"/>
              </a:ext>
            </a:extLst>
          </p:cNvPr>
          <p:cNvSpPr txBox="1"/>
          <p:nvPr/>
        </p:nvSpPr>
        <p:spPr>
          <a:xfrm>
            <a:off x="563526" y="1180214"/>
            <a:ext cx="526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hình 2, thảo luận và xác định một số dấu hiệu của thực phẩm an toàn theo: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nuôi trồng, nguồn gốc xuất xứ của thực phẩm.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bày bán, bảo quản thực phẩm tươi sống và thực phẩm đã chế biến.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 chế biến thực phẩm.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005EB5E-080B-1D5F-5B69-A86B5BF5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6" y="1428464"/>
            <a:ext cx="5641236" cy="434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966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5" name="Freeform 25"/>
          <p:cNvSpPr/>
          <p:nvPr/>
        </p:nvSpPr>
        <p:spPr>
          <a:xfrm rot="-596518">
            <a:off x="7887034" y="-107343"/>
            <a:ext cx="1833120" cy="1008216"/>
          </a:xfrm>
          <a:custGeom>
            <a:avLst/>
            <a:gdLst/>
            <a:ahLst/>
            <a:cxnLst/>
            <a:rect l="l" t="t" r="r" b="b"/>
            <a:pathLst>
              <a:path w="2749680" h="1512324">
                <a:moveTo>
                  <a:pt x="0" y="0"/>
                </a:moveTo>
                <a:lnTo>
                  <a:pt x="2749680" y="0"/>
                </a:lnTo>
                <a:lnTo>
                  <a:pt x="2749680" y="1512323"/>
                </a:lnTo>
                <a:lnTo>
                  <a:pt x="0" y="1512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500758">
            <a:off x="9758908" y="5603534"/>
            <a:ext cx="1924961" cy="1641029"/>
          </a:xfrm>
          <a:custGeom>
            <a:avLst/>
            <a:gdLst/>
            <a:ahLst/>
            <a:cxnLst/>
            <a:rect l="l" t="t" r="r" b="b"/>
            <a:pathLst>
              <a:path w="2887442" h="2461544">
                <a:moveTo>
                  <a:pt x="0" y="0"/>
                </a:moveTo>
                <a:lnTo>
                  <a:pt x="2887441" y="0"/>
                </a:lnTo>
                <a:lnTo>
                  <a:pt x="2887441" y="2461544"/>
                </a:lnTo>
                <a:lnTo>
                  <a:pt x="0" y="24615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107255">
            <a:off x="10095450" y="1533307"/>
            <a:ext cx="1188377" cy="1416843"/>
          </a:xfrm>
          <a:custGeom>
            <a:avLst/>
            <a:gdLst/>
            <a:ahLst/>
            <a:cxnLst/>
            <a:rect l="l" t="t" r="r" b="b"/>
            <a:pathLst>
              <a:path w="1782565" h="2125264">
                <a:moveTo>
                  <a:pt x="0" y="0"/>
                </a:moveTo>
                <a:lnTo>
                  <a:pt x="1782565" y="0"/>
                </a:lnTo>
                <a:lnTo>
                  <a:pt x="1782565" y="2125264"/>
                </a:lnTo>
                <a:lnTo>
                  <a:pt x="0" y="2125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336214">
            <a:off x="10723935" y="-430966"/>
            <a:ext cx="1636424" cy="1902819"/>
          </a:xfrm>
          <a:custGeom>
            <a:avLst/>
            <a:gdLst/>
            <a:ahLst/>
            <a:cxnLst/>
            <a:rect l="l" t="t" r="r" b="b"/>
            <a:pathLst>
              <a:path w="2454636" h="2854228">
                <a:moveTo>
                  <a:pt x="0" y="0"/>
                </a:moveTo>
                <a:lnTo>
                  <a:pt x="2454636" y="0"/>
                </a:lnTo>
                <a:lnTo>
                  <a:pt x="2454636" y="2854228"/>
                </a:lnTo>
                <a:lnTo>
                  <a:pt x="0" y="2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232101A-BEDB-19B0-CED3-3AA3C8EBAD09}"/>
              </a:ext>
            </a:extLst>
          </p:cNvPr>
          <p:cNvSpPr/>
          <p:nvPr/>
        </p:nvSpPr>
        <p:spPr>
          <a:xfrm rot="10800000" flipH="1">
            <a:off x="1416343" y="93126"/>
            <a:ext cx="9109889" cy="12040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  <a:alpha val="83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049C61D6-35C6-E84F-24A8-71D23D0E52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02828" y="1123611"/>
            <a:ext cx="4485111" cy="5734389"/>
          </a:xfrm>
          <a:prstGeom prst="rect">
            <a:avLst/>
          </a:prstGeom>
        </p:spPr>
      </p:pic>
      <p:sp>
        <p:nvSpPr>
          <p:cNvPr id="34" name="Hộp Văn bản 10">
            <a:extLst>
              <a:ext uri="{FF2B5EF4-FFF2-40B4-BE49-F238E27FC236}">
                <a16:creationId xmlns:a16="http://schemas.microsoft.com/office/drawing/2014/main" id="{80BD2069-AA67-0C50-4C81-5F69686CEDE1}"/>
              </a:ext>
            </a:extLst>
          </p:cNvPr>
          <p:cNvSpPr txBox="1"/>
          <p:nvPr/>
        </p:nvSpPr>
        <p:spPr>
          <a:xfrm>
            <a:off x="2190307" y="314201"/>
            <a:ext cx="798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hiệu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phẩm</a:t>
            </a:r>
            <a:r>
              <a:rPr lang="en-US" sz="4400" b="1" dirty="0">
                <a:solidFill>
                  <a:srgbClr val="FF0000"/>
                </a:solidFill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</a:rPr>
              <a:t>toàn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Hộp Văn bản 10">
            <a:extLst>
              <a:ext uri="{FF2B5EF4-FFF2-40B4-BE49-F238E27FC236}">
                <a16:creationId xmlns:a16="http://schemas.microsoft.com/office/drawing/2014/main" id="{D7FF63E9-728D-D5D0-CA05-49B61052F8B4}"/>
              </a:ext>
            </a:extLst>
          </p:cNvPr>
          <p:cNvSpPr txBox="1"/>
          <p:nvPr/>
        </p:nvSpPr>
        <p:spPr>
          <a:xfrm>
            <a:off x="3890542" y="1730923"/>
            <a:ext cx="830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có nguồn gốc sản xuất, nuôi trồng ở những nơi đảm bảo vệ sinh an toàn thực phẩm.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B9DB9F3C-F8B6-2A5A-A023-2D3C0DC61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24535" y="1702087"/>
            <a:ext cx="854065" cy="1053232"/>
          </a:xfrm>
          <a:prstGeom prst="rect">
            <a:avLst/>
          </a:prstGeom>
        </p:spPr>
      </p:pic>
      <p:sp>
        <p:nvSpPr>
          <p:cNvPr id="37" name="Hộp Văn bản 10">
            <a:extLst>
              <a:ext uri="{FF2B5EF4-FFF2-40B4-BE49-F238E27FC236}">
                <a16:creationId xmlns:a16="http://schemas.microsoft.com/office/drawing/2014/main" id="{5F9A2F82-1660-6F82-3DE8-BB84459D06E9}"/>
              </a:ext>
            </a:extLst>
          </p:cNvPr>
          <p:cNvSpPr txBox="1"/>
          <p:nvPr/>
        </p:nvSpPr>
        <p:spPr>
          <a:xfrm>
            <a:off x="3816113" y="3262011"/>
            <a:ext cx="794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tươi sống, thực phẩm chế biến sẵn được bày bán, bảo quản nơi hợp vệ sinh, ở nhiệt độ phù hợp, có hạn sử dụng rõ ràng.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8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C844D117-9A13-E116-F3DB-E222592A858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2950106" y="3233175"/>
            <a:ext cx="854065" cy="1053232"/>
          </a:xfrm>
          <a:prstGeom prst="rect">
            <a:avLst/>
          </a:prstGeom>
        </p:spPr>
      </p:pic>
      <p:sp>
        <p:nvSpPr>
          <p:cNvPr id="39" name="Hộp Văn bản 10">
            <a:extLst>
              <a:ext uri="{FF2B5EF4-FFF2-40B4-BE49-F238E27FC236}">
                <a16:creationId xmlns:a16="http://schemas.microsoft.com/office/drawing/2014/main" id="{85F199C1-4DFC-7482-2358-60F42EE435CF}"/>
              </a:ext>
            </a:extLst>
          </p:cNvPr>
          <p:cNvSpPr txBox="1"/>
          <p:nvPr/>
        </p:nvSpPr>
        <p:spPr>
          <a:xfrm>
            <a:off x="3890542" y="5197137"/>
            <a:ext cx="830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được chế biến vệ sinh, an 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22AAE84C-50D8-72CB-3C07-26348194C0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35167" y="5115138"/>
            <a:ext cx="854065" cy="10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82CDE67-175B-860F-E1A7-22C1BFFA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1" y="1268596"/>
            <a:ext cx="11515120" cy="458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14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-430790">
            <a:off x="-35878" y="3342767"/>
            <a:ext cx="995835" cy="1844139"/>
          </a:xfrm>
          <a:custGeom>
            <a:avLst/>
            <a:gdLst/>
            <a:ahLst/>
            <a:cxnLst/>
            <a:rect l="l" t="t" r="r" b="b"/>
            <a:pathLst>
              <a:path w="1493753" h="2766209">
                <a:moveTo>
                  <a:pt x="0" y="0"/>
                </a:moveTo>
                <a:lnTo>
                  <a:pt x="1493753" y="0"/>
                </a:lnTo>
                <a:lnTo>
                  <a:pt x="1493753" y="2766209"/>
                </a:lnTo>
                <a:lnTo>
                  <a:pt x="0" y="27662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3285">
            <a:off x="-96944" y="-91055"/>
            <a:ext cx="1286090" cy="2041413"/>
          </a:xfrm>
          <a:custGeom>
            <a:avLst/>
            <a:gdLst/>
            <a:ahLst/>
            <a:cxnLst/>
            <a:rect l="l" t="t" r="r" b="b"/>
            <a:pathLst>
              <a:path w="1929135" h="3062119">
                <a:moveTo>
                  <a:pt x="0" y="0"/>
                </a:moveTo>
                <a:lnTo>
                  <a:pt x="1929134" y="0"/>
                </a:lnTo>
                <a:lnTo>
                  <a:pt x="1929134" y="3062119"/>
                </a:lnTo>
                <a:lnTo>
                  <a:pt x="0" y="3062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876" y="496063"/>
            <a:ext cx="992623" cy="1644095"/>
          </a:xfrm>
          <a:custGeom>
            <a:avLst/>
            <a:gdLst/>
            <a:ahLst/>
            <a:cxnLst/>
            <a:rect l="l" t="t" r="r" b="b"/>
            <a:pathLst>
              <a:path w="1488934" h="2466143">
                <a:moveTo>
                  <a:pt x="0" y="0"/>
                </a:moveTo>
                <a:lnTo>
                  <a:pt x="1488934" y="0"/>
                </a:lnTo>
                <a:lnTo>
                  <a:pt x="1488934" y="2466142"/>
                </a:lnTo>
                <a:lnTo>
                  <a:pt x="0" y="246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7218" y="5241907"/>
            <a:ext cx="2623316" cy="2072420"/>
          </a:xfrm>
          <a:custGeom>
            <a:avLst/>
            <a:gdLst/>
            <a:ahLst/>
            <a:cxnLst/>
            <a:rect l="l" t="t" r="r" b="b"/>
            <a:pathLst>
              <a:path w="3934974" h="3108630">
                <a:moveTo>
                  <a:pt x="0" y="0"/>
                </a:moveTo>
                <a:lnTo>
                  <a:pt x="3934975" y="0"/>
                </a:lnTo>
                <a:lnTo>
                  <a:pt x="3934975" y="3108630"/>
                </a:lnTo>
                <a:lnTo>
                  <a:pt x="0" y="3108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974112">
            <a:off x="9364635" y="1404818"/>
            <a:ext cx="1524389" cy="651677"/>
          </a:xfrm>
          <a:custGeom>
            <a:avLst/>
            <a:gdLst/>
            <a:ahLst/>
            <a:cxnLst/>
            <a:rect l="l" t="t" r="r" b="b"/>
            <a:pathLst>
              <a:path w="2286584" h="977515">
                <a:moveTo>
                  <a:pt x="0" y="0"/>
                </a:moveTo>
                <a:lnTo>
                  <a:pt x="2286584" y="0"/>
                </a:lnTo>
                <a:lnTo>
                  <a:pt x="2286584" y="977515"/>
                </a:lnTo>
                <a:lnTo>
                  <a:pt x="0" y="977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53409">
            <a:off x="2628576" y="5902440"/>
            <a:ext cx="1661732" cy="1310691"/>
          </a:xfrm>
          <a:custGeom>
            <a:avLst/>
            <a:gdLst/>
            <a:ahLst/>
            <a:cxnLst/>
            <a:rect l="l" t="t" r="r" b="b"/>
            <a:pathLst>
              <a:path w="2492598" h="1966037">
                <a:moveTo>
                  <a:pt x="0" y="0"/>
                </a:moveTo>
                <a:lnTo>
                  <a:pt x="2492598" y="0"/>
                </a:lnTo>
                <a:lnTo>
                  <a:pt x="2492598" y="1966037"/>
                </a:lnTo>
                <a:lnTo>
                  <a:pt x="0" y="19660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20838">
            <a:off x="233718" y="2127548"/>
            <a:ext cx="1675159" cy="1304530"/>
          </a:xfrm>
          <a:custGeom>
            <a:avLst/>
            <a:gdLst/>
            <a:ahLst/>
            <a:cxnLst/>
            <a:rect l="l" t="t" r="r" b="b"/>
            <a:pathLst>
              <a:path w="2512738" h="1956795">
                <a:moveTo>
                  <a:pt x="0" y="0"/>
                </a:moveTo>
                <a:lnTo>
                  <a:pt x="2512738" y="0"/>
                </a:lnTo>
                <a:lnTo>
                  <a:pt x="2512738" y="1956795"/>
                </a:lnTo>
                <a:lnTo>
                  <a:pt x="0" y="19567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17207">
            <a:off x="10622164" y="-95038"/>
            <a:ext cx="1761485" cy="1899175"/>
          </a:xfrm>
          <a:custGeom>
            <a:avLst/>
            <a:gdLst/>
            <a:ahLst/>
            <a:cxnLst/>
            <a:rect l="l" t="t" r="r" b="b"/>
            <a:pathLst>
              <a:path w="2642228" h="2848763">
                <a:moveTo>
                  <a:pt x="0" y="0"/>
                </a:moveTo>
                <a:lnTo>
                  <a:pt x="2642228" y="0"/>
                </a:lnTo>
                <a:lnTo>
                  <a:pt x="2642228" y="2848763"/>
                </a:lnTo>
                <a:lnTo>
                  <a:pt x="0" y="28487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663933">
            <a:off x="10956574" y="1971052"/>
            <a:ext cx="1629725" cy="1444345"/>
          </a:xfrm>
          <a:custGeom>
            <a:avLst/>
            <a:gdLst/>
            <a:ahLst/>
            <a:cxnLst/>
            <a:rect l="l" t="t" r="r" b="b"/>
            <a:pathLst>
              <a:path w="2444588" h="2166517">
                <a:moveTo>
                  <a:pt x="0" y="0"/>
                </a:moveTo>
                <a:lnTo>
                  <a:pt x="2444588" y="0"/>
                </a:lnTo>
                <a:lnTo>
                  <a:pt x="2444588" y="2166517"/>
                </a:lnTo>
                <a:lnTo>
                  <a:pt x="0" y="216651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550233">
            <a:off x="8612679" y="-285597"/>
            <a:ext cx="1481807" cy="1287320"/>
          </a:xfrm>
          <a:custGeom>
            <a:avLst/>
            <a:gdLst/>
            <a:ahLst/>
            <a:cxnLst/>
            <a:rect l="l" t="t" r="r" b="b"/>
            <a:pathLst>
              <a:path w="2222711" h="1930980">
                <a:moveTo>
                  <a:pt x="0" y="0"/>
                </a:moveTo>
                <a:lnTo>
                  <a:pt x="2222711" y="0"/>
                </a:lnTo>
                <a:lnTo>
                  <a:pt x="2222711" y="1930980"/>
                </a:lnTo>
                <a:lnTo>
                  <a:pt x="0" y="1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37476">
            <a:off x="10337577" y="5330545"/>
            <a:ext cx="1744363" cy="1683311"/>
          </a:xfrm>
          <a:custGeom>
            <a:avLst/>
            <a:gdLst/>
            <a:ahLst/>
            <a:cxnLst/>
            <a:rect l="l" t="t" r="r" b="b"/>
            <a:pathLst>
              <a:path w="2616545" h="2524966">
                <a:moveTo>
                  <a:pt x="0" y="0"/>
                </a:moveTo>
                <a:lnTo>
                  <a:pt x="2616545" y="0"/>
                </a:lnTo>
                <a:lnTo>
                  <a:pt x="2616545" y="2524966"/>
                </a:lnTo>
                <a:lnTo>
                  <a:pt x="0" y="252496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22532" y="3617343"/>
            <a:ext cx="1574453" cy="1294987"/>
          </a:xfrm>
          <a:custGeom>
            <a:avLst/>
            <a:gdLst/>
            <a:ahLst/>
            <a:cxnLst/>
            <a:rect l="l" t="t" r="r" b="b"/>
            <a:pathLst>
              <a:path w="2361679" h="1942481">
                <a:moveTo>
                  <a:pt x="0" y="0"/>
                </a:moveTo>
                <a:lnTo>
                  <a:pt x="2361679" y="0"/>
                </a:lnTo>
                <a:lnTo>
                  <a:pt x="2361679" y="1942482"/>
                </a:lnTo>
                <a:lnTo>
                  <a:pt x="0" y="19424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609592">
            <a:off x="8925977" y="4978786"/>
            <a:ext cx="919448" cy="1866900"/>
          </a:xfrm>
          <a:custGeom>
            <a:avLst/>
            <a:gdLst/>
            <a:ahLst/>
            <a:cxnLst/>
            <a:rect l="l" t="t" r="r" b="b"/>
            <a:pathLst>
              <a:path w="1379172" h="2800350">
                <a:moveTo>
                  <a:pt x="0" y="0"/>
                </a:moveTo>
                <a:lnTo>
                  <a:pt x="1379172" y="0"/>
                </a:lnTo>
                <a:lnTo>
                  <a:pt x="1379172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398014">
            <a:off x="1585583" y="4068563"/>
            <a:ext cx="1071019" cy="1807627"/>
          </a:xfrm>
          <a:custGeom>
            <a:avLst/>
            <a:gdLst/>
            <a:ahLst/>
            <a:cxnLst/>
            <a:rect l="l" t="t" r="r" b="b"/>
            <a:pathLst>
              <a:path w="1606529" h="2711441">
                <a:moveTo>
                  <a:pt x="0" y="0"/>
                </a:moveTo>
                <a:lnTo>
                  <a:pt x="1606529" y="0"/>
                </a:lnTo>
                <a:lnTo>
                  <a:pt x="1606529" y="2711441"/>
                </a:lnTo>
                <a:lnTo>
                  <a:pt x="0" y="271144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8FF785-2CD5-BCA1-FF7E-43B85B71AF1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66582" y="1425927"/>
            <a:ext cx="9480102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6074039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99493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910964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070563" y="-585172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6172201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-331293">
            <a:off x="5400014" y="3037714"/>
            <a:ext cx="5913323" cy="4322460"/>
            <a:chOff x="0" y="0"/>
            <a:chExt cx="2435860" cy="1780540"/>
          </a:xfrm>
        </p:grpSpPr>
        <p:sp>
          <p:nvSpPr>
            <p:cNvPr id="14" name="Freeform 1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19"/>
              <a:stretch>
                <a:fillRect l="-4037" r="-40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20"/>
              <a:stretch>
                <a:fillRect l="-66" r="-66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EFCBA-413E-3840-30BD-664800863A3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7568" y="1775604"/>
            <a:ext cx="5803895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64189" y="5335897"/>
            <a:ext cx="1493896" cy="1747247"/>
          </a:xfrm>
          <a:custGeom>
            <a:avLst/>
            <a:gdLst/>
            <a:ahLst/>
            <a:cxnLst/>
            <a:rect l="l" t="t" r="r" b="b"/>
            <a:pathLst>
              <a:path w="2240844" h="2620871">
                <a:moveTo>
                  <a:pt x="0" y="0"/>
                </a:moveTo>
                <a:lnTo>
                  <a:pt x="2240844" y="0"/>
                </a:lnTo>
                <a:lnTo>
                  <a:pt x="2240844" y="2620870"/>
                </a:lnTo>
                <a:lnTo>
                  <a:pt x="0" y="2620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783457">
            <a:off x="1683341" y="5562885"/>
            <a:ext cx="1527419" cy="2305539"/>
          </a:xfrm>
          <a:custGeom>
            <a:avLst/>
            <a:gdLst/>
            <a:ahLst/>
            <a:cxnLst/>
            <a:rect l="l" t="t" r="r" b="b"/>
            <a:pathLst>
              <a:path w="2291129" h="3458308">
                <a:moveTo>
                  <a:pt x="0" y="0"/>
                </a:moveTo>
                <a:lnTo>
                  <a:pt x="2291129" y="0"/>
                </a:lnTo>
                <a:lnTo>
                  <a:pt x="2291129" y="3458307"/>
                </a:lnTo>
                <a:lnTo>
                  <a:pt x="0" y="3458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92435">
            <a:off x="3927623" y="5612991"/>
            <a:ext cx="1608579" cy="1664764"/>
          </a:xfrm>
          <a:custGeom>
            <a:avLst/>
            <a:gdLst/>
            <a:ahLst/>
            <a:cxnLst/>
            <a:rect l="l" t="t" r="r" b="b"/>
            <a:pathLst>
              <a:path w="2412868" h="2497146">
                <a:moveTo>
                  <a:pt x="0" y="0"/>
                </a:moveTo>
                <a:lnTo>
                  <a:pt x="2412867" y="0"/>
                </a:lnTo>
                <a:lnTo>
                  <a:pt x="2412867" y="2497146"/>
                </a:lnTo>
                <a:lnTo>
                  <a:pt x="0" y="249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3174104">
            <a:off x="-619364" y="5602155"/>
            <a:ext cx="1747602" cy="1686436"/>
          </a:xfrm>
          <a:custGeom>
            <a:avLst/>
            <a:gdLst/>
            <a:ahLst/>
            <a:cxnLst/>
            <a:rect l="l" t="t" r="r" b="b"/>
            <a:pathLst>
              <a:path w="2621403" h="2529654">
                <a:moveTo>
                  <a:pt x="0" y="0"/>
                </a:moveTo>
                <a:lnTo>
                  <a:pt x="2621403" y="0"/>
                </a:lnTo>
                <a:lnTo>
                  <a:pt x="2621403" y="2529653"/>
                </a:lnTo>
                <a:lnTo>
                  <a:pt x="0" y="252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43577" y="6109887"/>
            <a:ext cx="2189807" cy="922456"/>
          </a:xfrm>
          <a:custGeom>
            <a:avLst/>
            <a:gdLst/>
            <a:ahLst/>
            <a:cxnLst/>
            <a:rect l="l" t="t" r="r" b="b"/>
            <a:pathLst>
              <a:path w="3284710" h="1383684">
                <a:moveTo>
                  <a:pt x="0" y="0"/>
                </a:moveTo>
                <a:lnTo>
                  <a:pt x="3284710" y="0"/>
                </a:lnTo>
                <a:lnTo>
                  <a:pt x="3284710" y="1383684"/>
                </a:lnTo>
                <a:lnTo>
                  <a:pt x="0" y="138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983702" y="4848009"/>
            <a:ext cx="1420617" cy="909195"/>
          </a:xfrm>
          <a:custGeom>
            <a:avLst/>
            <a:gdLst/>
            <a:ahLst/>
            <a:cxnLst/>
            <a:rect l="l" t="t" r="r" b="b"/>
            <a:pathLst>
              <a:path w="2130926" h="1363793">
                <a:moveTo>
                  <a:pt x="0" y="0"/>
                </a:moveTo>
                <a:lnTo>
                  <a:pt x="2130926" y="0"/>
                </a:lnTo>
                <a:lnTo>
                  <a:pt x="2130926" y="1363793"/>
                </a:lnTo>
                <a:lnTo>
                  <a:pt x="0" y="1363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Hình chữ nhật: Góc Tròn 29">
            <a:extLst>
              <a:ext uri="{FF2B5EF4-FFF2-40B4-BE49-F238E27FC236}">
                <a16:creationId xmlns:a16="http://schemas.microsoft.com/office/drawing/2014/main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Hãy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một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số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lí</a:t>
            </a:r>
            <a:r>
              <a:rPr lang="en-US" sz="4000" dirty="0">
                <a:solidFill>
                  <a:srgbClr val="002060"/>
                </a:solidFill>
              </a:rPr>
              <a:t> do </a:t>
            </a:r>
            <a:r>
              <a:rPr lang="en-US" sz="4000" dirty="0" err="1">
                <a:solidFill>
                  <a:srgbClr val="002060"/>
                </a:solidFill>
              </a:rPr>
              <a:t>khiến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chúng</a:t>
            </a:r>
            <a:r>
              <a:rPr lang="en-US" sz="4000" dirty="0">
                <a:solidFill>
                  <a:srgbClr val="002060"/>
                </a:solidFill>
              </a:rPr>
              <a:t> ta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bị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đau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bụng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tiêu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chảy</a:t>
            </a:r>
            <a:r>
              <a:rPr lang="en-US" sz="40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82" name="Hình ảnh 8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F2995A79-EBB4-C41E-9A21-DD4F6171D3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8379728" y="3529526"/>
            <a:ext cx="4401399" cy="33284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125" y="1404327"/>
            <a:ext cx="13650940" cy="39487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89BD863-9364-4CDE-BAC7-C6A071C230E7}"/>
              </a:ext>
            </a:extLst>
          </p:cNvPr>
          <p:cNvSpPr txBox="1"/>
          <p:nvPr/>
        </p:nvSpPr>
        <p:spPr>
          <a:xfrm>
            <a:off x="1123950" y="2733675"/>
            <a:ext cx="636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effectLst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lí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do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khiến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đau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bụng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chảy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chứng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khó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căng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ngộ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phẩm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64189" y="5335897"/>
            <a:ext cx="1493896" cy="1747247"/>
          </a:xfrm>
          <a:custGeom>
            <a:avLst/>
            <a:gdLst/>
            <a:ahLst/>
            <a:cxnLst/>
            <a:rect l="l" t="t" r="r" b="b"/>
            <a:pathLst>
              <a:path w="2240844" h="2620871">
                <a:moveTo>
                  <a:pt x="0" y="0"/>
                </a:moveTo>
                <a:lnTo>
                  <a:pt x="2240844" y="0"/>
                </a:lnTo>
                <a:lnTo>
                  <a:pt x="2240844" y="2620870"/>
                </a:lnTo>
                <a:lnTo>
                  <a:pt x="0" y="2620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783457">
            <a:off x="1683341" y="5562885"/>
            <a:ext cx="1527419" cy="2305539"/>
          </a:xfrm>
          <a:custGeom>
            <a:avLst/>
            <a:gdLst/>
            <a:ahLst/>
            <a:cxnLst/>
            <a:rect l="l" t="t" r="r" b="b"/>
            <a:pathLst>
              <a:path w="2291129" h="3458308">
                <a:moveTo>
                  <a:pt x="0" y="0"/>
                </a:moveTo>
                <a:lnTo>
                  <a:pt x="2291129" y="0"/>
                </a:lnTo>
                <a:lnTo>
                  <a:pt x="2291129" y="3458307"/>
                </a:lnTo>
                <a:lnTo>
                  <a:pt x="0" y="3458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92435">
            <a:off x="3927623" y="5612991"/>
            <a:ext cx="1608579" cy="1664764"/>
          </a:xfrm>
          <a:custGeom>
            <a:avLst/>
            <a:gdLst/>
            <a:ahLst/>
            <a:cxnLst/>
            <a:rect l="l" t="t" r="r" b="b"/>
            <a:pathLst>
              <a:path w="2412868" h="2497146">
                <a:moveTo>
                  <a:pt x="0" y="0"/>
                </a:moveTo>
                <a:lnTo>
                  <a:pt x="2412867" y="0"/>
                </a:lnTo>
                <a:lnTo>
                  <a:pt x="2412867" y="2497146"/>
                </a:lnTo>
                <a:lnTo>
                  <a:pt x="0" y="249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3174104">
            <a:off x="-619364" y="5602155"/>
            <a:ext cx="1747602" cy="1686436"/>
          </a:xfrm>
          <a:custGeom>
            <a:avLst/>
            <a:gdLst/>
            <a:ahLst/>
            <a:cxnLst/>
            <a:rect l="l" t="t" r="r" b="b"/>
            <a:pathLst>
              <a:path w="2621403" h="2529654">
                <a:moveTo>
                  <a:pt x="0" y="0"/>
                </a:moveTo>
                <a:lnTo>
                  <a:pt x="2621403" y="0"/>
                </a:lnTo>
                <a:lnTo>
                  <a:pt x="2621403" y="2529653"/>
                </a:lnTo>
                <a:lnTo>
                  <a:pt x="0" y="252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43577" y="6109887"/>
            <a:ext cx="2189807" cy="922456"/>
          </a:xfrm>
          <a:custGeom>
            <a:avLst/>
            <a:gdLst/>
            <a:ahLst/>
            <a:cxnLst/>
            <a:rect l="l" t="t" r="r" b="b"/>
            <a:pathLst>
              <a:path w="3284710" h="1383684">
                <a:moveTo>
                  <a:pt x="0" y="0"/>
                </a:moveTo>
                <a:lnTo>
                  <a:pt x="3284710" y="0"/>
                </a:lnTo>
                <a:lnTo>
                  <a:pt x="3284710" y="1383684"/>
                </a:lnTo>
                <a:lnTo>
                  <a:pt x="0" y="138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983702" y="4848009"/>
            <a:ext cx="1420617" cy="909195"/>
          </a:xfrm>
          <a:custGeom>
            <a:avLst/>
            <a:gdLst/>
            <a:ahLst/>
            <a:cxnLst/>
            <a:rect l="l" t="t" r="r" b="b"/>
            <a:pathLst>
              <a:path w="2130926" h="1363793">
                <a:moveTo>
                  <a:pt x="0" y="0"/>
                </a:moveTo>
                <a:lnTo>
                  <a:pt x="2130926" y="0"/>
                </a:lnTo>
                <a:lnTo>
                  <a:pt x="2130926" y="1363793"/>
                </a:lnTo>
                <a:lnTo>
                  <a:pt x="0" y="1363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Hình chữ nhật: Góc Tròn 29">
            <a:extLst>
              <a:ext uri="{FF2B5EF4-FFF2-40B4-BE49-F238E27FC236}">
                <a16:creationId xmlns:a16="http://schemas.microsoft.com/office/drawing/2014/main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Thực phẩm chúng ta ăn uống hàng ngày cần đảm bảo những yêu cầu gì?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2" name="Hình ảnh 8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F2995A79-EBB4-C41E-9A21-DD4F6171D3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8379728" y="3529526"/>
            <a:ext cx="4401399" cy="33284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125" y="1404327"/>
            <a:ext cx="13650940" cy="39487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89BD863-9364-4CDE-BAC7-C6A071C230E7}"/>
              </a:ext>
            </a:extLst>
          </p:cNvPr>
          <p:cNvSpPr txBox="1"/>
          <p:nvPr/>
        </p:nvSpPr>
        <p:spPr>
          <a:xfrm>
            <a:off x="1114425" y="2533650"/>
            <a:ext cx="6362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phẩm hằng ngày cần đảm bảo các yêu cầu: thực phẩm an toàn được nuôi trồng, chế biến và bảo quản hợp vệ sinh; có tem nhãn ghi nguồn gốc rõ ràng,....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922874" y="1014169"/>
            <a:ext cx="5859551" cy="4829662"/>
            <a:chOff x="0" y="0"/>
            <a:chExt cx="3290570" cy="329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943" cy="1842650"/>
            </a:xfrm>
            <a:custGeom>
              <a:avLst/>
              <a:gdLst/>
              <a:ahLst/>
              <a:cxnLst/>
              <a:rect l="l" t="t" r="r" b="b"/>
              <a:pathLst>
                <a:path w="2067943" h="1842650">
                  <a:moveTo>
                    <a:pt x="2067943" y="6468"/>
                  </a:moveTo>
                  <a:lnTo>
                    <a:pt x="0" y="6468"/>
                  </a:lnTo>
                  <a:lnTo>
                    <a:pt x="0" y="0"/>
                  </a:lnTo>
                  <a:lnTo>
                    <a:pt x="2067943" y="0"/>
                  </a:lnTo>
                  <a:lnTo>
                    <a:pt x="2067943" y="6468"/>
                  </a:lnTo>
                  <a:close/>
                  <a:moveTo>
                    <a:pt x="2067943" y="261965"/>
                  </a:moveTo>
                  <a:lnTo>
                    <a:pt x="0" y="261965"/>
                  </a:lnTo>
                  <a:lnTo>
                    <a:pt x="0" y="268433"/>
                  </a:lnTo>
                  <a:lnTo>
                    <a:pt x="2067943" y="268433"/>
                  </a:lnTo>
                  <a:lnTo>
                    <a:pt x="2067943" y="261965"/>
                  </a:lnTo>
                  <a:close/>
                  <a:moveTo>
                    <a:pt x="2067943" y="524739"/>
                  </a:moveTo>
                  <a:lnTo>
                    <a:pt x="0" y="524739"/>
                  </a:lnTo>
                  <a:lnTo>
                    <a:pt x="0" y="531207"/>
                  </a:lnTo>
                  <a:lnTo>
                    <a:pt x="2067943" y="531207"/>
                  </a:lnTo>
                  <a:lnTo>
                    <a:pt x="2067943" y="524739"/>
                  </a:lnTo>
                  <a:close/>
                  <a:moveTo>
                    <a:pt x="2067943" y="786704"/>
                  </a:moveTo>
                  <a:lnTo>
                    <a:pt x="0" y="786704"/>
                  </a:lnTo>
                  <a:lnTo>
                    <a:pt x="0" y="793172"/>
                  </a:lnTo>
                  <a:lnTo>
                    <a:pt x="2067943" y="793172"/>
                  </a:lnTo>
                  <a:lnTo>
                    <a:pt x="2067943" y="786704"/>
                  </a:lnTo>
                  <a:close/>
                  <a:moveTo>
                    <a:pt x="2067943" y="1048669"/>
                  </a:moveTo>
                  <a:lnTo>
                    <a:pt x="0" y="1048669"/>
                  </a:lnTo>
                  <a:lnTo>
                    <a:pt x="0" y="1055137"/>
                  </a:lnTo>
                  <a:lnTo>
                    <a:pt x="2067943" y="1055137"/>
                  </a:lnTo>
                  <a:lnTo>
                    <a:pt x="2067943" y="1048669"/>
                  </a:lnTo>
                  <a:close/>
                  <a:moveTo>
                    <a:pt x="2067943" y="1311443"/>
                  </a:moveTo>
                  <a:lnTo>
                    <a:pt x="0" y="1311443"/>
                  </a:lnTo>
                  <a:lnTo>
                    <a:pt x="0" y="1317911"/>
                  </a:lnTo>
                  <a:lnTo>
                    <a:pt x="2067943" y="1317911"/>
                  </a:lnTo>
                  <a:lnTo>
                    <a:pt x="2067943" y="1311443"/>
                  </a:lnTo>
                  <a:close/>
                  <a:moveTo>
                    <a:pt x="2067943" y="1573408"/>
                  </a:moveTo>
                  <a:lnTo>
                    <a:pt x="0" y="1573408"/>
                  </a:lnTo>
                  <a:lnTo>
                    <a:pt x="0" y="1579876"/>
                  </a:lnTo>
                  <a:lnTo>
                    <a:pt x="2067943" y="1579876"/>
                  </a:lnTo>
                  <a:lnTo>
                    <a:pt x="2067943" y="1573408"/>
                  </a:lnTo>
                  <a:close/>
                  <a:moveTo>
                    <a:pt x="2067943" y="1836181"/>
                  </a:moveTo>
                  <a:lnTo>
                    <a:pt x="0" y="1836181"/>
                  </a:lnTo>
                  <a:lnTo>
                    <a:pt x="0" y="1842650"/>
                  </a:lnTo>
                  <a:lnTo>
                    <a:pt x="2067943" y="1842650"/>
                  </a:lnTo>
                  <a:lnTo>
                    <a:pt x="2067943" y="1836181"/>
                  </a:lnTo>
                  <a:close/>
                </a:path>
              </a:pathLst>
            </a:custGeom>
            <a:solidFill>
              <a:srgbClr val="935F55">
                <a:alpha val="49804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65541" y="1235292"/>
            <a:ext cx="514666" cy="5146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AC8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741137" y="1221988"/>
            <a:ext cx="363474" cy="43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</a:pPr>
            <a:r>
              <a:rPr lang="en-US" sz="2400">
                <a:solidFill>
                  <a:srgbClr val="FFFFFF"/>
                </a:solidFill>
                <a:latin typeface="BM Hanna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6519" y="1197773"/>
            <a:ext cx="4649131" cy="1073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4267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được tóm tắt thế nào là thực phẩm an toàn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646491" y="2892349"/>
            <a:ext cx="514666" cy="51466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AC81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722087" y="2859995"/>
            <a:ext cx="363474" cy="43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M Hanna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37944" y="2845305"/>
            <a:ext cx="5106331" cy="162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 defTabSz="609630">
              <a:lnSpc>
                <a:spcPts val="4267"/>
              </a:lnSpc>
              <a:spcBef>
                <a:spcPct val="0"/>
              </a:spcBef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được kiến thức về thực phẩm an toàn vào cuộc sống hàng ngày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 rot="958659">
            <a:off x="2620520" y="-117334"/>
            <a:ext cx="2367743" cy="1302259"/>
          </a:xfrm>
          <a:custGeom>
            <a:avLst/>
            <a:gdLst/>
            <a:ahLst/>
            <a:cxnLst/>
            <a:rect l="l" t="t" r="r" b="b"/>
            <a:pathLst>
              <a:path w="3551615" h="1953388">
                <a:moveTo>
                  <a:pt x="0" y="0"/>
                </a:moveTo>
                <a:lnTo>
                  <a:pt x="3551615" y="0"/>
                </a:lnTo>
                <a:lnTo>
                  <a:pt x="3551615" y="1953388"/>
                </a:lnTo>
                <a:lnTo>
                  <a:pt x="0" y="195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500758">
            <a:off x="1542001" y="1338185"/>
            <a:ext cx="1890043" cy="1611262"/>
          </a:xfrm>
          <a:custGeom>
            <a:avLst/>
            <a:gdLst/>
            <a:ahLst/>
            <a:cxnLst/>
            <a:rect l="l" t="t" r="r" b="b"/>
            <a:pathLst>
              <a:path w="2835065" h="2416893">
                <a:moveTo>
                  <a:pt x="0" y="0"/>
                </a:moveTo>
                <a:lnTo>
                  <a:pt x="2835065" y="0"/>
                </a:lnTo>
                <a:lnTo>
                  <a:pt x="2835065" y="2416893"/>
                </a:lnTo>
                <a:lnTo>
                  <a:pt x="0" y="2416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4924469">
            <a:off x="-58763" y="-739275"/>
            <a:ext cx="1865049" cy="2546141"/>
          </a:xfrm>
          <a:custGeom>
            <a:avLst/>
            <a:gdLst/>
            <a:ahLst/>
            <a:cxnLst/>
            <a:rect l="l" t="t" r="r" b="b"/>
            <a:pathLst>
              <a:path w="2797573" h="3819212">
                <a:moveTo>
                  <a:pt x="0" y="0"/>
                </a:moveTo>
                <a:lnTo>
                  <a:pt x="2797572" y="0"/>
                </a:lnTo>
                <a:lnTo>
                  <a:pt x="2797572" y="3819212"/>
                </a:lnTo>
                <a:lnTo>
                  <a:pt x="0" y="3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2171360">
            <a:off x="-105334" y="1461199"/>
            <a:ext cx="1135337" cy="2226151"/>
          </a:xfrm>
          <a:custGeom>
            <a:avLst/>
            <a:gdLst/>
            <a:ahLst/>
            <a:cxnLst/>
            <a:rect l="l" t="t" r="r" b="b"/>
            <a:pathLst>
              <a:path w="1703005" h="3339226">
                <a:moveTo>
                  <a:pt x="0" y="0"/>
                </a:moveTo>
                <a:lnTo>
                  <a:pt x="1703005" y="0"/>
                </a:lnTo>
                <a:lnTo>
                  <a:pt x="1703005" y="3339226"/>
                </a:lnTo>
                <a:lnTo>
                  <a:pt x="0" y="3339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361876" y="5718281"/>
            <a:ext cx="1830124" cy="1338278"/>
          </a:xfrm>
          <a:custGeom>
            <a:avLst/>
            <a:gdLst/>
            <a:ahLst/>
            <a:cxnLst/>
            <a:rect l="l" t="t" r="r" b="b"/>
            <a:pathLst>
              <a:path w="2745186" h="2007417">
                <a:moveTo>
                  <a:pt x="0" y="0"/>
                </a:moveTo>
                <a:lnTo>
                  <a:pt x="2745186" y="0"/>
                </a:lnTo>
                <a:lnTo>
                  <a:pt x="2745186" y="2007418"/>
                </a:lnTo>
                <a:lnTo>
                  <a:pt x="0" y="20074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945676" y="6172200"/>
            <a:ext cx="1773516" cy="982085"/>
          </a:xfrm>
          <a:custGeom>
            <a:avLst/>
            <a:gdLst/>
            <a:ahLst/>
            <a:cxnLst/>
            <a:rect l="l" t="t" r="r" b="b"/>
            <a:pathLst>
              <a:path w="2660274" h="1473127">
                <a:moveTo>
                  <a:pt x="0" y="0"/>
                </a:moveTo>
                <a:lnTo>
                  <a:pt x="2660274" y="0"/>
                </a:lnTo>
                <a:lnTo>
                  <a:pt x="2660274" y="1473127"/>
                </a:lnTo>
                <a:lnTo>
                  <a:pt x="0" y="14731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845275C-0AA6-27D2-F827-3F953F2222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854" y="3377054"/>
            <a:ext cx="3877392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6074039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99493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910964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070563" y="-585172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6172201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-331293">
            <a:off x="5400014" y="3037714"/>
            <a:ext cx="5913323" cy="4322460"/>
            <a:chOff x="0" y="0"/>
            <a:chExt cx="2435860" cy="1780540"/>
          </a:xfrm>
        </p:grpSpPr>
        <p:sp>
          <p:nvSpPr>
            <p:cNvPr id="14" name="Freeform 1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19"/>
              <a:stretch>
                <a:fillRect l="-4037" r="-40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20"/>
              <a:stretch>
                <a:fillRect l="-66" r="-66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2DD19-ECB9-52AD-EBB5-BD90E54EF7C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366043" y="1552321"/>
            <a:ext cx="6523285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47" name="Freeform 47"/>
          <p:cNvSpPr/>
          <p:nvPr/>
        </p:nvSpPr>
        <p:spPr>
          <a:xfrm rot="-950462">
            <a:off x="10825481" y="5756079"/>
            <a:ext cx="1361439" cy="1141907"/>
          </a:xfrm>
          <a:custGeom>
            <a:avLst/>
            <a:gdLst/>
            <a:ahLst/>
            <a:cxnLst/>
            <a:rect l="l" t="t" r="r" b="b"/>
            <a:pathLst>
              <a:path w="2042158" h="1712860">
                <a:moveTo>
                  <a:pt x="0" y="0"/>
                </a:moveTo>
                <a:lnTo>
                  <a:pt x="2042158" y="0"/>
                </a:lnTo>
                <a:lnTo>
                  <a:pt x="2042158" y="1712860"/>
                </a:lnTo>
                <a:lnTo>
                  <a:pt x="0" y="1712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1414536">
            <a:off x="-334507" y="5412517"/>
            <a:ext cx="2490649" cy="2325643"/>
          </a:xfrm>
          <a:custGeom>
            <a:avLst/>
            <a:gdLst/>
            <a:ahLst/>
            <a:cxnLst/>
            <a:rect l="l" t="t" r="r" b="b"/>
            <a:pathLst>
              <a:path w="3735973" h="3488464">
                <a:moveTo>
                  <a:pt x="0" y="0"/>
                </a:moveTo>
                <a:lnTo>
                  <a:pt x="3735972" y="0"/>
                </a:lnTo>
                <a:lnTo>
                  <a:pt x="3735972" y="3488464"/>
                </a:lnTo>
                <a:lnTo>
                  <a:pt x="0" y="3488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组合 41">
            <a:extLst>
              <a:ext uri="{FF2B5EF4-FFF2-40B4-BE49-F238E27FC236}">
                <a16:creationId xmlns:a16="http://schemas.microsoft.com/office/drawing/2014/main" id="{0BB29809-F5C7-1CAF-5151-57927526E1E9}"/>
              </a:ext>
            </a:extLst>
          </p:cNvPr>
          <p:cNvGrpSpPr/>
          <p:nvPr/>
        </p:nvGrpSpPr>
        <p:grpSpPr>
          <a:xfrm>
            <a:off x="467833" y="181201"/>
            <a:ext cx="11398102" cy="1902782"/>
            <a:chOff x="1513192" y="1554345"/>
            <a:chExt cx="9542584" cy="2489152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21301E5C-548F-189D-9022-A70A26DDFE2C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1009E465-E252-3D64-2FB6-0B5BB45F26A6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60E597C-3096-7AEB-0E0C-803486F70651}"/>
              </a:ext>
            </a:extLst>
          </p:cNvPr>
          <p:cNvSpPr txBox="1"/>
          <p:nvPr/>
        </p:nvSpPr>
        <p:spPr>
          <a:xfrm>
            <a:off x="1105786" y="318978"/>
            <a:ext cx="1015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Quan sát hình 1 và lựa chọn những thực phẩm </a:t>
            </a:r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có thể sử dụng để chế biến thức ăn an toàn. Giải thích được vì sao lại chọn những thực phẩm đó</a:t>
            </a:r>
            <a:endParaRPr lang="en-US" sz="32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E197308-ADF7-04B7-64F9-AB5E727E8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742" y="2158086"/>
            <a:ext cx="6420625" cy="4551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34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37127" y="-144451"/>
            <a:ext cx="1711313" cy="1469590"/>
          </a:xfrm>
          <a:custGeom>
            <a:avLst/>
            <a:gdLst/>
            <a:ahLst/>
            <a:cxnLst/>
            <a:rect l="l" t="t" r="r" b="b"/>
            <a:pathLst>
              <a:path w="2566970" h="2204385">
                <a:moveTo>
                  <a:pt x="0" y="0"/>
                </a:moveTo>
                <a:lnTo>
                  <a:pt x="2566969" y="0"/>
                </a:lnTo>
                <a:lnTo>
                  <a:pt x="2566969" y="2204385"/>
                </a:lnTo>
                <a:lnTo>
                  <a:pt x="0" y="2204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38940">
            <a:off x="-139111" y="-443876"/>
            <a:ext cx="1608213" cy="1917393"/>
          </a:xfrm>
          <a:custGeom>
            <a:avLst/>
            <a:gdLst/>
            <a:ahLst/>
            <a:cxnLst/>
            <a:rect l="l" t="t" r="r" b="b"/>
            <a:pathLst>
              <a:path w="2412320" h="2876090">
                <a:moveTo>
                  <a:pt x="0" y="0"/>
                </a:moveTo>
                <a:lnTo>
                  <a:pt x="2412320" y="0"/>
                </a:lnTo>
                <a:lnTo>
                  <a:pt x="2412320" y="2876089"/>
                </a:lnTo>
                <a:lnTo>
                  <a:pt x="0" y="2876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612450">
            <a:off x="11153622" y="-223185"/>
            <a:ext cx="797662" cy="1640436"/>
          </a:xfrm>
          <a:custGeom>
            <a:avLst/>
            <a:gdLst/>
            <a:ahLst/>
            <a:cxnLst/>
            <a:rect l="l" t="t" r="r" b="b"/>
            <a:pathLst>
              <a:path w="1196493" h="2460654">
                <a:moveTo>
                  <a:pt x="0" y="0"/>
                </a:moveTo>
                <a:lnTo>
                  <a:pt x="1196493" y="0"/>
                </a:lnTo>
                <a:lnTo>
                  <a:pt x="1196493" y="2460654"/>
                </a:lnTo>
                <a:lnTo>
                  <a:pt x="0" y="24606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67946" y="0"/>
            <a:ext cx="1452499" cy="1194681"/>
          </a:xfrm>
          <a:custGeom>
            <a:avLst/>
            <a:gdLst/>
            <a:ahLst/>
            <a:cxnLst/>
            <a:rect l="l" t="t" r="r" b="b"/>
            <a:pathLst>
              <a:path w="2178749" h="1792021">
                <a:moveTo>
                  <a:pt x="0" y="0"/>
                </a:moveTo>
                <a:lnTo>
                  <a:pt x="2178749" y="0"/>
                </a:lnTo>
                <a:lnTo>
                  <a:pt x="2178749" y="1792021"/>
                </a:lnTo>
                <a:lnTo>
                  <a:pt x="0" y="1792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0C20A6-8325-F8C7-CFA8-8771BEC14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0" y="526976"/>
            <a:ext cx="4769146" cy="290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8953ED-BDBD-269D-803F-101043C47F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418" y="3603440"/>
            <a:ext cx="4229764" cy="311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844026-765F-63D0-C2AC-EBA2A0DEA732}"/>
              </a:ext>
            </a:extLst>
          </p:cNvPr>
          <p:cNvSpPr/>
          <p:nvPr/>
        </p:nvSpPr>
        <p:spPr>
          <a:xfrm>
            <a:off x="5922335" y="1458269"/>
            <a:ext cx="5944436" cy="380484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Hình 1b,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d thực phẩm có thể sử dụng để chế biến thức ăn an toàn vì không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bị dập, nát, thối, bảo quản hơp vệ sinh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80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3" name="Freeform 3"/>
          <p:cNvSpPr/>
          <p:nvPr/>
        </p:nvSpPr>
        <p:spPr>
          <a:xfrm rot="1703003">
            <a:off x="8887667" y="4822322"/>
            <a:ext cx="1066638" cy="2096586"/>
          </a:xfrm>
          <a:custGeom>
            <a:avLst/>
            <a:gdLst/>
            <a:ahLst/>
            <a:cxnLst/>
            <a:rect l="l" t="t" r="r" b="b"/>
            <a:pathLst>
              <a:path w="1599957" h="3144879">
                <a:moveTo>
                  <a:pt x="0" y="0"/>
                </a:moveTo>
                <a:lnTo>
                  <a:pt x="1599957" y="0"/>
                </a:lnTo>
                <a:lnTo>
                  <a:pt x="1599957" y="3144879"/>
                </a:lnTo>
                <a:lnTo>
                  <a:pt x="0" y="3144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11932">
            <a:off x="1829214" y="4888387"/>
            <a:ext cx="1219901" cy="1712142"/>
          </a:xfrm>
          <a:custGeom>
            <a:avLst/>
            <a:gdLst/>
            <a:ahLst/>
            <a:cxnLst/>
            <a:rect l="l" t="t" r="r" b="b"/>
            <a:pathLst>
              <a:path w="1829852" h="2568213">
                <a:moveTo>
                  <a:pt x="0" y="0"/>
                </a:moveTo>
                <a:lnTo>
                  <a:pt x="1829852" y="0"/>
                </a:lnTo>
                <a:lnTo>
                  <a:pt x="1829852" y="2568212"/>
                </a:lnTo>
                <a:lnTo>
                  <a:pt x="0" y="25682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0249" y="3670253"/>
            <a:ext cx="1459581" cy="1992603"/>
          </a:xfrm>
          <a:custGeom>
            <a:avLst/>
            <a:gdLst/>
            <a:ahLst/>
            <a:cxnLst/>
            <a:rect l="l" t="t" r="r" b="b"/>
            <a:pathLst>
              <a:path w="2189372" h="2988904">
                <a:moveTo>
                  <a:pt x="0" y="0"/>
                </a:moveTo>
                <a:lnTo>
                  <a:pt x="2189372" y="0"/>
                </a:lnTo>
                <a:lnTo>
                  <a:pt x="2189372" y="2988904"/>
                </a:lnTo>
                <a:lnTo>
                  <a:pt x="0" y="2988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93233" flipH="1">
            <a:off x="10704836" y="1213162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3247243" y="0"/>
                </a:moveTo>
                <a:lnTo>
                  <a:pt x="0" y="0"/>
                </a:lnTo>
                <a:lnTo>
                  <a:pt x="0" y="2857573"/>
                </a:lnTo>
                <a:lnTo>
                  <a:pt x="3247243" y="2857573"/>
                </a:lnTo>
                <a:lnTo>
                  <a:pt x="324724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76078">
            <a:off x="-675393" y="1211778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0" y="0"/>
                </a:moveTo>
                <a:lnTo>
                  <a:pt x="3247242" y="0"/>
                </a:lnTo>
                <a:lnTo>
                  <a:pt x="3247242" y="2857574"/>
                </a:lnTo>
                <a:lnTo>
                  <a:pt x="0" y="28575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224105">
            <a:off x="11029753" y="3736671"/>
            <a:ext cx="1425697" cy="1638732"/>
          </a:xfrm>
          <a:custGeom>
            <a:avLst/>
            <a:gdLst/>
            <a:ahLst/>
            <a:cxnLst/>
            <a:rect l="l" t="t" r="r" b="b"/>
            <a:pathLst>
              <a:path w="2138546" h="2458098">
                <a:moveTo>
                  <a:pt x="0" y="0"/>
                </a:moveTo>
                <a:lnTo>
                  <a:pt x="2138546" y="0"/>
                </a:lnTo>
                <a:lnTo>
                  <a:pt x="2138546" y="2458099"/>
                </a:lnTo>
                <a:lnTo>
                  <a:pt x="0" y="24580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50566">
            <a:off x="310990" y="5621539"/>
            <a:ext cx="1523529" cy="1784515"/>
          </a:xfrm>
          <a:custGeom>
            <a:avLst/>
            <a:gdLst/>
            <a:ahLst/>
            <a:cxnLst/>
            <a:rect l="l" t="t" r="r" b="b"/>
            <a:pathLst>
              <a:path w="2285294" h="2676772">
                <a:moveTo>
                  <a:pt x="0" y="0"/>
                </a:moveTo>
                <a:lnTo>
                  <a:pt x="2285294" y="0"/>
                </a:lnTo>
                <a:lnTo>
                  <a:pt x="2285294" y="2676771"/>
                </a:lnTo>
                <a:lnTo>
                  <a:pt x="0" y="26767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926580" y="5227433"/>
            <a:ext cx="2338841" cy="1286363"/>
          </a:xfrm>
          <a:custGeom>
            <a:avLst/>
            <a:gdLst/>
            <a:ahLst/>
            <a:cxnLst/>
            <a:rect l="l" t="t" r="r" b="b"/>
            <a:pathLst>
              <a:path w="3508262" h="1929544">
                <a:moveTo>
                  <a:pt x="0" y="0"/>
                </a:moveTo>
                <a:lnTo>
                  <a:pt x="3508262" y="0"/>
                </a:lnTo>
                <a:lnTo>
                  <a:pt x="3508262" y="1929544"/>
                </a:lnTo>
                <a:lnTo>
                  <a:pt x="0" y="19295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501197">
            <a:off x="10192176" y="5413588"/>
            <a:ext cx="1824516" cy="1233829"/>
          </a:xfrm>
          <a:custGeom>
            <a:avLst/>
            <a:gdLst/>
            <a:ahLst/>
            <a:cxnLst/>
            <a:rect l="l" t="t" r="r" b="b"/>
            <a:pathLst>
              <a:path w="2736774" h="1850743">
                <a:moveTo>
                  <a:pt x="0" y="0"/>
                </a:moveTo>
                <a:lnTo>
                  <a:pt x="2736774" y="0"/>
                </a:lnTo>
                <a:lnTo>
                  <a:pt x="2736774" y="1850744"/>
                </a:lnTo>
                <a:lnTo>
                  <a:pt x="0" y="1850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528985">
            <a:off x="3560084" y="4881236"/>
            <a:ext cx="608469" cy="1978759"/>
          </a:xfrm>
          <a:custGeom>
            <a:avLst/>
            <a:gdLst/>
            <a:ahLst/>
            <a:cxnLst/>
            <a:rect l="l" t="t" r="r" b="b"/>
            <a:pathLst>
              <a:path w="912703" h="2968139">
                <a:moveTo>
                  <a:pt x="0" y="0"/>
                </a:moveTo>
                <a:lnTo>
                  <a:pt x="912703" y="0"/>
                </a:lnTo>
                <a:lnTo>
                  <a:pt x="912703" y="2968139"/>
                </a:lnTo>
                <a:lnTo>
                  <a:pt x="0" y="29681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628777" y="5085654"/>
            <a:ext cx="824676" cy="1597435"/>
          </a:xfrm>
          <a:custGeom>
            <a:avLst/>
            <a:gdLst/>
            <a:ahLst/>
            <a:cxnLst/>
            <a:rect l="l" t="t" r="r" b="b"/>
            <a:pathLst>
              <a:path w="1237014" h="2396152">
                <a:moveTo>
                  <a:pt x="0" y="0"/>
                </a:moveTo>
                <a:lnTo>
                  <a:pt x="1237014" y="0"/>
                </a:lnTo>
                <a:lnTo>
                  <a:pt x="1237014" y="2396153"/>
                </a:lnTo>
                <a:lnTo>
                  <a:pt x="0" y="23961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1" name="Hình chữ nhật: Góc Tròn 29">
            <a:extLst>
              <a:ext uri="{FF2B5EF4-FFF2-40B4-BE49-F238E27FC236}">
                <a16:creationId xmlns:a16="http://schemas.microsoft.com/office/drawing/2014/main" id="{15D32785-3959-F1FF-1F28-C30130C6E66D}"/>
              </a:ext>
            </a:extLst>
          </p:cNvPr>
          <p:cNvSpPr/>
          <p:nvPr/>
        </p:nvSpPr>
        <p:spPr>
          <a:xfrm>
            <a:off x="1293522" y="595423"/>
            <a:ext cx="9455994" cy="3955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400" dirty="0">
                <a:solidFill>
                  <a:srgbClr val="002060"/>
                </a:solidFill>
              </a:rPr>
              <a:t>Thực phẩm dập nát, thối được coi là những thực phẩm không an toàn để chế biến đồ ăn.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Widescreen</PresentationFormat>
  <Paragraphs>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BM Hanna</vt:lpstr>
      <vt:lpstr>Calibri</vt:lpstr>
      <vt:lpstr>Calibri Light</vt:lpstr>
      <vt:lpstr>等线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2025-03-31T07:32:46Z</dcterms:created>
  <dcterms:modified xsi:type="dcterms:W3CDTF">2025-03-31T07:33:13Z</dcterms:modified>
</cp:coreProperties>
</file>