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83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BA820E-A495-469F-9C05-4F77546A5929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7CF2ED-14DB-4D50-84EB-87A0EBF01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482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CF2ED-14DB-4D50-84EB-87A0EBF012C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848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CF2ED-14DB-4D50-84EB-87A0EBF012C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2018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CF2ED-14DB-4D50-84EB-87A0EBF012C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6534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CF2ED-14DB-4D50-84EB-87A0EBF012C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4166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CF2ED-14DB-4D50-84EB-87A0EBF012C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2396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CF2ED-14DB-4D50-84EB-87A0EBF012C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9029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CF2ED-14DB-4D50-84EB-87A0EBF012C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8362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CF2ED-14DB-4D50-84EB-87A0EBF012C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2167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CF2ED-14DB-4D50-84EB-87A0EBF012C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8839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CF2ED-14DB-4D50-84EB-87A0EBF012C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2076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CF2ED-14DB-4D50-84EB-87A0EBF012C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280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CF2ED-14DB-4D50-84EB-87A0EBF012C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9364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CF2ED-14DB-4D50-84EB-87A0EBF012C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847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2" name="Google Shape;1482;ga073618e60_0_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3" name="Google Shape;1483;ga073618e60_0_7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08004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CF2ED-14DB-4D50-84EB-87A0EBF012C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615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CF2ED-14DB-4D50-84EB-87A0EBF012C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968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CF2ED-14DB-4D50-84EB-87A0EBF012C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3056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CF2ED-14DB-4D50-84EB-87A0EBF012C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8330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CF2ED-14DB-4D50-84EB-87A0EBF012C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9100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CF2ED-14DB-4D50-84EB-87A0EBF012C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4361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CF2ED-14DB-4D50-84EB-87A0EBF012C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920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CF2ED-14DB-4D50-84EB-87A0EBF012C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347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93162-A7AE-455E-AE28-B0A255552A19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523B1-F594-4A8B-93D7-73453816A9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942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93162-A7AE-455E-AE28-B0A255552A19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523B1-F594-4A8B-93D7-73453816A9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92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93162-A7AE-455E-AE28-B0A255552A19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523B1-F594-4A8B-93D7-73453816A9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8068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 Title and text left">
  <p:cSld name="016 Title and text left">
    <p:bg>
      <p:bgPr>
        <a:solidFill>
          <a:schemeClr val="lt2"/>
        </a:solidFill>
        <a:effectLst/>
      </p:bgPr>
    </p:bg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21"/>
          <p:cNvSpPr txBox="1">
            <a:spLocks noGrp="1"/>
          </p:cNvSpPr>
          <p:nvPr>
            <p:ph type="body" idx="1"/>
          </p:nvPr>
        </p:nvSpPr>
        <p:spPr>
          <a:xfrm>
            <a:off x="644050" y="2097700"/>
            <a:ext cx="5581500" cy="3565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603" name="Google Shape;603;p21"/>
          <p:cNvSpPr/>
          <p:nvPr/>
        </p:nvSpPr>
        <p:spPr>
          <a:xfrm flipH="1">
            <a:off x="183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21"/>
          <p:cNvSpPr/>
          <p:nvPr/>
        </p:nvSpPr>
        <p:spPr>
          <a:xfrm flipH="1">
            <a:off x="2574292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21"/>
          <p:cNvSpPr/>
          <p:nvPr/>
        </p:nvSpPr>
        <p:spPr>
          <a:xfrm flipH="1">
            <a:off x="266" y="1955305"/>
            <a:ext cx="12192000" cy="2450425"/>
          </a:xfrm>
          <a:custGeom>
            <a:avLst/>
            <a:gdLst/>
            <a:ahLst/>
            <a:cxnLst/>
            <a:rect l="l" t="t" r="r" b="b"/>
            <a:pathLst>
              <a:path w="12192000" h="2450425" extrusionOk="0">
                <a:moveTo>
                  <a:pt x="10320120" y="0"/>
                </a:moveTo>
                <a:cubicBezTo>
                  <a:pt x="10624729" y="0"/>
                  <a:pt x="10874951" y="232315"/>
                  <a:pt x="10903526" y="529400"/>
                </a:cubicBezTo>
                <a:cubicBezTo>
                  <a:pt x="10971534" y="483299"/>
                  <a:pt x="11053735" y="456343"/>
                  <a:pt x="11142127" y="456343"/>
                </a:cubicBezTo>
                <a:cubicBezTo>
                  <a:pt x="11351772" y="456343"/>
                  <a:pt x="11526080" y="607695"/>
                  <a:pt x="11561703" y="807149"/>
                </a:cubicBezTo>
                <a:cubicBezTo>
                  <a:pt x="11577229" y="806005"/>
                  <a:pt x="11592850" y="805339"/>
                  <a:pt x="11608662" y="805339"/>
                </a:cubicBezTo>
                <a:cubicBezTo>
                  <a:pt x="11846025" y="805339"/>
                  <a:pt x="12050907" y="944309"/>
                  <a:pt x="12146443" y="1145381"/>
                </a:cubicBezTo>
                <a:lnTo>
                  <a:pt x="12192000" y="1130542"/>
                </a:lnTo>
                <a:lnTo>
                  <a:pt x="12192000" y="1921112"/>
                </a:lnTo>
                <a:lnTo>
                  <a:pt x="12156587" y="1910358"/>
                </a:lnTo>
                <a:cubicBezTo>
                  <a:pt x="12107628" y="1890117"/>
                  <a:pt x="12063385" y="1860804"/>
                  <a:pt x="12025952" y="1824514"/>
                </a:cubicBezTo>
                <a:cubicBezTo>
                  <a:pt x="11918510" y="1930241"/>
                  <a:pt x="11771158" y="1995487"/>
                  <a:pt x="11608566" y="1995487"/>
                </a:cubicBezTo>
                <a:cubicBezTo>
                  <a:pt x="11438545" y="1995487"/>
                  <a:pt x="11285097" y="1924241"/>
                  <a:pt x="11176703" y="1809845"/>
                </a:cubicBezTo>
                <a:cubicBezTo>
                  <a:pt x="11066975" y="2031206"/>
                  <a:pt x="10838756" y="2183416"/>
                  <a:pt x="10575009" y="2183416"/>
                </a:cubicBezTo>
                <a:cubicBezTo>
                  <a:pt x="10332121" y="2183416"/>
                  <a:pt x="10119428" y="2054352"/>
                  <a:pt x="10001604" y="1861090"/>
                </a:cubicBezTo>
                <a:cubicBezTo>
                  <a:pt x="9970647" y="1867091"/>
                  <a:pt x="9938644" y="1870234"/>
                  <a:pt x="9905877" y="1870234"/>
                </a:cubicBezTo>
                <a:cubicBezTo>
                  <a:pt x="9901782" y="1870234"/>
                  <a:pt x="9897686" y="1870139"/>
                  <a:pt x="9893590" y="1870043"/>
                </a:cubicBezTo>
                <a:cubicBezTo>
                  <a:pt x="9880731" y="2054471"/>
                  <a:pt x="9779878" y="2214640"/>
                  <a:pt x="9632725" y="2308831"/>
                </a:cubicBezTo>
                <a:lnTo>
                  <a:pt x="9617974" y="2316444"/>
                </a:lnTo>
                <a:lnTo>
                  <a:pt x="9035309" y="2316444"/>
                </a:lnTo>
                <a:lnTo>
                  <a:pt x="9023338" y="2310328"/>
                </a:lnTo>
                <a:cubicBezTo>
                  <a:pt x="8877003" y="2217672"/>
                  <a:pt x="8775927" y="2059996"/>
                  <a:pt x="8760687" y="1877949"/>
                </a:cubicBezTo>
                <a:cubicBezTo>
                  <a:pt x="8749638" y="1878711"/>
                  <a:pt x="8738589" y="1879092"/>
                  <a:pt x="8727349" y="1879092"/>
                </a:cubicBezTo>
                <a:cubicBezTo>
                  <a:pt x="8684106" y="1879092"/>
                  <a:pt x="8642196" y="1873377"/>
                  <a:pt x="8602381" y="1862614"/>
                </a:cubicBezTo>
                <a:cubicBezTo>
                  <a:pt x="8540945" y="2058829"/>
                  <a:pt x="8357684" y="2201228"/>
                  <a:pt x="8141180" y="2201228"/>
                </a:cubicBezTo>
                <a:cubicBezTo>
                  <a:pt x="7922010" y="2201228"/>
                  <a:pt x="7736940" y="2055304"/>
                  <a:pt x="7677789" y="1855279"/>
                </a:cubicBezTo>
                <a:cubicBezTo>
                  <a:pt x="7611210" y="1893189"/>
                  <a:pt x="7534247" y="1914906"/>
                  <a:pt x="7452142" y="1914906"/>
                </a:cubicBezTo>
                <a:cubicBezTo>
                  <a:pt x="7312600" y="1914906"/>
                  <a:pt x="7187728" y="1852232"/>
                  <a:pt x="7104003" y="1753552"/>
                </a:cubicBezTo>
                <a:cubicBezTo>
                  <a:pt x="7084382" y="1797082"/>
                  <a:pt x="7058664" y="1837373"/>
                  <a:pt x="7027994" y="1873282"/>
                </a:cubicBezTo>
                <a:cubicBezTo>
                  <a:pt x="7002466" y="2058543"/>
                  <a:pt x="6843590" y="2201228"/>
                  <a:pt x="6651280" y="2201228"/>
                </a:cubicBezTo>
                <a:cubicBezTo>
                  <a:pt x="6574794" y="2201228"/>
                  <a:pt x="6503642" y="2178653"/>
                  <a:pt x="6444016" y="2139791"/>
                </a:cubicBezTo>
                <a:lnTo>
                  <a:pt x="6444016" y="1492536"/>
                </a:lnTo>
                <a:lnTo>
                  <a:pt x="6393977" y="1497580"/>
                </a:lnTo>
                <a:cubicBezTo>
                  <a:pt x="6364298" y="1497580"/>
                  <a:pt x="6335323" y="1494573"/>
                  <a:pt x="6307336" y="1488846"/>
                </a:cubicBezTo>
                <a:lnTo>
                  <a:pt x="6281452" y="1480811"/>
                </a:lnTo>
                <a:lnTo>
                  <a:pt x="6281452" y="2192107"/>
                </a:lnTo>
                <a:cubicBezTo>
                  <a:pt x="6221826" y="2230969"/>
                  <a:pt x="6150674" y="2253544"/>
                  <a:pt x="6074188" y="2253544"/>
                </a:cubicBezTo>
                <a:cubicBezTo>
                  <a:pt x="5881879" y="2253544"/>
                  <a:pt x="5723002" y="2110859"/>
                  <a:pt x="5697474" y="1925598"/>
                </a:cubicBezTo>
                <a:cubicBezTo>
                  <a:pt x="5666804" y="1889689"/>
                  <a:pt x="5641087" y="1849398"/>
                  <a:pt x="5621465" y="1805868"/>
                </a:cubicBezTo>
                <a:cubicBezTo>
                  <a:pt x="5537740" y="1904548"/>
                  <a:pt x="5412868" y="1967222"/>
                  <a:pt x="5273327" y="1967222"/>
                </a:cubicBezTo>
                <a:cubicBezTo>
                  <a:pt x="5191221" y="1967222"/>
                  <a:pt x="5114259" y="1945505"/>
                  <a:pt x="5047679" y="1907595"/>
                </a:cubicBezTo>
                <a:cubicBezTo>
                  <a:pt x="4988528" y="2107620"/>
                  <a:pt x="4803458" y="2253544"/>
                  <a:pt x="4584288" y="2253544"/>
                </a:cubicBezTo>
                <a:cubicBezTo>
                  <a:pt x="4367784" y="2253544"/>
                  <a:pt x="4184523" y="2111145"/>
                  <a:pt x="4123087" y="1914930"/>
                </a:cubicBezTo>
                <a:cubicBezTo>
                  <a:pt x="4083272" y="1925693"/>
                  <a:pt x="4041362" y="1931408"/>
                  <a:pt x="3998119" y="1931408"/>
                </a:cubicBezTo>
                <a:cubicBezTo>
                  <a:pt x="3986879" y="1931408"/>
                  <a:pt x="3975830" y="1931027"/>
                  <a:pt x="3964781" y="1930265"/>
                </a:cubicBezTo>
                <a:cubicBezTo>
                  <a:pt x="3940397" y="2221540"/>
                  <a:pt x="3696272" y="2450425"/>
                  <a:pt x="3398615" y="2450425"/>
                </a:cubicBezTo>
                <a:cubicBezTo>
                  <a:pt x="3098292" y="2450425"/>
                  <a:pt x="2852452" y="2217444"/>
                  <a:pt x="2831878" y="1922359"/>
                </a:cubicBezTo>
                <a:cubicBezTo>
                  <a:pt x="2827782" y="1922455"/>
                  <a:pt x="2823686" y="1922550"/>
                  <a:pt x="2819591" y="1922550"/>
                </a:cubicBezTo>
                <a:cubicBezTo>
                  <a:pt x="2786824" y="1922550"/>
                  <a:pt x="2754821" y="1919407"/>
                  <a:pt x="2723864" y="1913406"/>
                </a:cubicBezTo>
                <a:cubicBezTo>
                  <a:pt x="2606040" y="2106668"/>
                  <a:pt x="2393347" y="2235732"/>
                  <a:pt x="2150459" y="2235732"/>
                </a:cubicBezTo>
                <a:cubicBezTo>
                  <a:pt x="1886712" y="2235732"/>
                  <a:pt x="1658493" y="2083522"/>
                  <a:pt x="1548765" y="1862161"/>
                </a:cubicBezTo>
                <a:cubicBezTo>
                  <a:pt x="1440371" y="1976557"/>
                  <a:pt x="1286923" y="2047803"/>
                  <a:pt x="1116902" y="2047803"/>
                </a:cubicBezTo>
                <a:cubicBezTo>
                  <a:pt x="954310" y="2047803"/>
                  <a:pt x="806958" y="1982557"/>
                  <a:pt x="699516" y="1876830"/>
                </a:cubicBezTo>
                <a:cubicBezTo>
                  <a:pt x="624650" y="1949410"/>
                  <a:pt x="522542" y="1994083"/>
                  <a:pt x="409956" y="1994083"/>
                </a:cubicBezTo>
                <a:cubicBezTo>
                  <a:pt x="225076" y="1994083"/>
                  <a:pt x="68390" y="1873496"/>
                  <a:pt x="14192" y="1706618"/>
                </a:cubicBezTo>
                <a:cubicBezTo>
                  <a:pt x="9620" y="1710809"/>
                  <a:pt x="4953" y="1714809"/>
                  <a:pt x="0" y="1718619"/>
                </a:cubicBezTo>
                <a:lnTo>
                  <a:pt x="0" y="721352"/>
                </a:lnTo>
                <a:cubicBezTo>
                  <a:pt x="205073" y="758023"/>
                  <a:pt x="360712" y="937284"/>
                  <a:pt x="360712" y="1152930"/>
                </a:cubicBezTo>
                <a:cubicBezTo>
                  <a:pt x="360712" y="1156930"/>
                  <a:pt x="360617" y="1160835"/>
                  <a:pt x="360521" y="1164836"/>
                </a:cubicBezTo>
                <a:cubicBezTo>
                  <a:pt x="376714" y="1162931"/>
                  <a:pt x="393192" y="1161883"/>
                  <a:pt x="409861" y="1161883"/>
                </a:cubicBezTo>
                <a:cubicBezTo>
                  <a:pt x="470059" y="1161883"/>
                  <a:pt x="527304" y="1174742"/>
                  <a:pt x="579025" y="1197697"/>
                </a:cubicBezTo>
                <a:cubicBezTo>
                  <a:pt x="674561" y="996625"/>
                  <a:pt x="879443" y="857655"/>
                  <a:pt x="1116806" y="857655"/>
                </a:cubicBezTo>
                <a:cubicBezTo>
                  <a:pt x="1132618" y="857655"/>
                  <a:pt x="1148239" y="858321"/>
                  <a:pt x="1163765" y="859465"/>
                </a:cubicBezTo>
                <a:cubicBezTo>
                  <a:pt x="1199388" y="660011"/>
                  <a:pt x="1373696" y="508659"/>
                  <a:pt x="1583341" y="508659"/>
                </a:cubicBezTo>
                <a:cubicBezTo>
                  <a:pt x="1671733" y="508659"/>
                  <a:pt x="1753934" y="535615"/>
                  <a:pt x="1821942" y="581716"/>
                </a:cubicBezTo>
                <a:cubicBezTo>
                  <a:pt x="1850517" y="284631"/>
                  <a:pt x="2100739" y="52316"/>
                  <a:pt x="2405348" y="52316"/>
                </a:cubicBezTo>
                <a:cubicBezTo>
                  <a:pt x="2729008" y="52316"/>
                  <a:pt x="2991422" y="314730"/>
                  <a:pt x="2991422" y="638484"/>
                </a:cubicBezTo>
                <a:cubicBezTo>
                  <a:pt x="2991422" y="741926"/>
                  <a:pt x="2964561" y="839081"/>
                  <a:pt x="2917508" y="923472"/>
                </a:cubicBezTo>
                <a:cubicBezTo>
                  <a:pt x="3117437" y="962906"/>
                  <a:pt x="3274886" y="1120354"/>
                  <a:pt x="3314224" y="1320284"/>
                </a:cubicBezTo>
                <a:cubicBezTo>
                  <a:pt x="3341751" y="1316188"/>
                  <a:pt x="3369850" y="1314093"/>
                  <a:pt x="3398520" y="1314093"/>
                </a:cubicBezTo>
                <a:cubicBezTo>
                  <a:pt x="3445574" y="1314093"/>
                  <a:pt x="3491294" y="1319903"/>
                  <a:pt x="3535109" y="1330666"/>
                </a:cubicBezTo>
                <a:cubicBezTo>
                  <a:pt x="3589115" y="1125402"/>
                  <a:pt x="3775901" y="974050"/>
                  <a:pt x="3998119" y="974050"/>
                </a:cubicBezTo>
                <a:cubicBezTo>
                  <a:pt x="4211003" y="974050"/>
                  <a:pt x="4391406" y="1113020"/>
                  <a:pt x="4453605" y="1305139"/>
                </a:cubicBezTo>
                <a:cubicBezTo>
                  <a:pt x="4495134" y="1293519"/>
                  <a:pt x="4538949" y="1287232"/>
                  <a:pt x="4584193" y="1287232"/>
                </a:cubicBezTo>
                <a:cubicBezTo>
                  <a:pt x="4678966" y="1287232"/>
                  <a:pt x="4767263" y="1314474"/>
                  <a:pt x="4841843" y="1361623"/>
                </a:cubicBezTo>
                <a:cubicBezTo>
                  <a:pt x="4903661" y="1182934"/>
                  <a:pt x="5073492" y="1054536"/>
                  <a:pt x="5273231" y="1054536"/>
                </a:cubicBezTo>
                <a:cubicBezTo>
                  <a:pt x="5448967" y="1054536"/>
                  <a:pt x="5601558" y="1153977"/>
                  <a:pt x="5677758" y="1299615"/>
                </a:cubicBezTo>
                <a:cubicBezTo>
                  <a:pt x="5736836" y="1221034"/>
                  <a:pt x="5818525" y="1160347"/>
                  <a:pt x="5913139" y="1127281"/>
                </a:cubicBezTo>
                <a:lnTo>
                  <a:pt x="5968744" y="1114024"/>
                </a:lnTo>
                <a:lnTo>
                  <a:pt x="5964072" y="1067675"/>
                </a:lnTo>
                <a:cubicBezTo>
                  <a:pt x="5964072" y="830245"/>
                  <a:pt x="6156547" y="637770"/>
                  <a:pt x="6393977" y="637770"/>
                </a:cubicBezTo>
                <a:cubicBezTo>
                  <a:pt x="6631407" y="637770"/>
                  <a:pt x="6823882" y="830245"/>
                  <a:pt x="6823882" y="1067675"/>
                </a:cubicBezTo>
                <a:lnTo>
                  <a:pt x="6822662" y="1079780"/>
                </a:lnTo>
                <a:lnTo>
                  <a:pt x="6902276" y="1116878"/>
                </a:lnTo>
                <a:cubicBezTo>
                  <a:pt x="6958890" y="1150477"/>
                  <a:pt x="7008325" y="1194912"/>
                  <a:pt x="7047710" y="1247299"/>
                </a:cubicBezTo>
                <a:cubicBezTo>
                  <a:pt x="7123910" y="1101661"/>
                  <a:pt x="7276501" y="1002220"/>
                  <a:pt x="7452237" y="1002220"/>
                </a:cubicBezTo>
                <a:cubicBezTo>
                  <a:pt x="7651976" y="1002220"/>
                  <a:pt x="7821807" y="1130618"/>
                  <a:pt x="7883625" y="1309307"/>
                </a:cubicBezTo>
                <a:cubicBezTo>
                  <a:pt x="7958205" y="1262158"/>
                  <a:pt x="8046502" y="1234916"/>
                  <a:pt x="8141276" y="1234916"/>
                </a:cubicBezTo>
                <a:cubicBezTo>
                  <a:pt x="8186520" y="1234916"/>
                  <a:pt x="8230335" y="1241203"/>
                  <a:pt x="8271863" y="1252823"/>
                </a:cubicBezTo>
                <a:cubicBezTo>
                  <a:pt x="8334062" y="1060704"/>
                  <a:pt x="8514465" y="921734"/>
                  <a:pt x="8727349" y="921734"/>
                </a:cubicBezTo>
                <a:cubicBezTo>
                  <a:pt x="8949567" y="921734"/>
                  <a:pt x="9136353" y="1073086"/>
                  <a:pt x="9190359" y="1278350"/>
                </a:cubicBezTo>
                <a:cubicBezTo>
                  <a:pt x="9234174" y="1267587"/>
                  <a:pt x="9279894" y="1261777"/>
                  <a:pt x="9326948" y="1261777"/>
                </a:cubicBezTo>
                <a:cubicBezTo>
                  <a:pt x="9355618" y="1261777"/>
                  <a:pt x="9383717" y="1263872"/>
                  <a:pt x="9411244" y="1267968"/>
                </a:cubicBezTo>
                <a:cubicBezTo>
                  <a:pt x="9450582" y="1068038"/>
                  <a:pt x="9608031" y="910590"/>
                  <a:pt x="9807960" y="871156"/>
                </a:cubicBezTo>
                <a:cubicBezTo>
                  <a:pt x="9760907" y="786765"/>
                  <a:pt x="9734046" y="689610"/>
                  <a:pt x="9734046" y="586168"/>
                </a:cubicBezTo>
                <a:cubicBezTo>
                  <a:pt x="9734046" y="262414"/>
                  <a:pt x="9996460" y="0"/>
                  <a:pt x="10320120" y="0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21"/>
          <p:cNvSpPr/>
          <p:nvPr/>
        </p:nvSpPr>
        <p:spPr>
          <a:xfrm flipH="1">
            <a:off x="-2083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21"/>
          <p:cNvSpPr/>
          <p:nvPr/>
        </p:nvSpPr>
        <p:spPr>
          <a:xfrm flipH="1">
            <a:off x="-2083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21"/>
          <p:cNvSpPr/>
          <p:nvPr/>
        </p:nvSpPr>
        <p:spPr>
          <a:xfrm flipH="1">
            <a:off x="-2268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21"/>
          <p:cNvSpPr/>
          <p:nvPr/>
        </p:nvSpPr>
        <p:spPr>
          <a:xfrm flipH="1">
            <a:off x="-2083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21"/>
          <p:cNvSpPr/>
          <p:nvPr/>
        </p:nvSpPr>
        <p:spPr>
          <a:xfrm flipH="1">
            <a:off x="6251" y="5260157"/>
            <a:ext cx="12186015" cy="1598741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21"/>
          <p:cNvSpPr/>
          <p:nvPr/>
        </p:nvSpPr>
        <p:spPr>
          <a:xfrm flipH="1">
            <a:off x="6251" y="5657555"/>
            <a:ext cx="12186015" cy="1201143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21"/>
          <p:cNvSpPr/>
          <p:nvPr/>
        </p:nvSpPr>
        <p:spPr>
          <a:xfrm flipH="1">
            <a:off x="6251" y="5943204"/>
            <a:ext cx="12186015" cy="915296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13" name="Google Shape;613;p21"/>
          <p:cNvGrpSpPr/>
          <p:nvPr/>
        </p:nvGrpSpPr>
        <p:grpSpPr>
          <a:xfrm flipH="1">
            <a:off x="601835" y="4367083"/>
            <a:ext cx="1435583" cy="2099267"/>
            <a:chOff x="4610438" y="3689854"/>
            <a:chExt cx="2773002" cy="4054987"/>
          </a:xfrm>
        </p:grpSpPr>
        <p:sp>
          <p:nvSpPr>
            <p:cNvPr id="614" name="Google Shape;614;p21"/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15" name="Google Shape;615;p21"/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616" name="Google Shape;616;p21"/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7" name="Google Shape;617;p21"/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8" name="Google Shape;618;p21"/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9" name="Google Shape;619;p21"/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0" name="Google Shape;620;p21"/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21"/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2" name="Google Shape;622;p21"/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21"/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21"/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5" name="Google Shape;625;p21"/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21"/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21"/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21"/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21"/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21"/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631" name="Google Shape;631;p21"/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32" name="Google Shape;632;p21"/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633" name="Google Shape;633;p21"/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34" name="Google Shape;634;p21"/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5" name="Google Shape;635;p21"/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6" name="Google Shape;636;p21"/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grpSp>
        <p:nvGrpSpPr>
          <p:cNvPr id="637" name="Google Shape;637;p21"/>
          <p:cNvGrpSpPr/>
          <p:nvPr/>
        </p:nvGrpSpPr>
        <p:grpSpPr>
          <a:xfrm flipH="1">
            <a:off x="3086158" y="4745494"/>
            <a:ext cx="835510" cy="2016215"/>
            <a:chOff x="4028392" y="3097874"/>
            <a:chExt cx="1270158" cy="3065088"/>
          </a:xfrm>
        </p:grpSpPr>
        <p:sp>
          <p:nvSpPr>
            <p:cNvPr id="638" name="Google Shape;638;p21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21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21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1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21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21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0B53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4" name="Google Shape;644;p21"/>
          <p:cNvGrpSpPr/>
          <p:nvPr/>
        </p:nvGrpSpPr>
        <p:grpSpPr>
          <a:xfrm>
            <a:off x="2172114" y="4705836"/>
            <a:ext cx="835510" cy="2016215"/>
            <a:chOff x="4180792" y="3250274"/>
            <a:chExt cx="1270158" cy="3065088"/>
          </a:xfrm>
        </p:grpSpPr>
        <p:sp>
          <p:nvSpPr>
            <p:cNvPr id="645" name="Google Shape;645;p21"/>
            <p:cNvSpPr/>
            <p:nvPr/>
          </p:nvSpPr>
          <p:spPr>
            <a:xfrm>
              <a:off x="4237658" y="32798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21"/>
            <p:cNvSpPr/>
            <p:nvPr/>
          </p:nvSpPr>
          <p:spPr>
            <a:xfrm>
              <a:off x="4180792" y="32502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	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21"/>
            <p:cNvSpPr/>
            <p:nvPr/>
          </p:nvSpPr>
          <p:spPr>
            <a:xfrm>
              <a:off x="4367024" y="46349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21"/>
            <p:cNvSpPr/>
            <p:nvPr/>
          </p:nvSpPr>
          <p:spPr>
            <a:xfrm>
              <a:off x="5117180" y="47888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21"/>
            <p:cNvSpPr/>
            <p:nvPr/>
          </p:nvSpPr>
          <p:spPr>
            <a:xfrm>
              <a:off x="4872316" y="37115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21"/>
            <p:cNvSpPr/>
            <p:nvPr/>
          </p:nvSpPr>
          <p:spPr>
            <a:xfrm>
              <a:off x="4319870" y="38200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0B53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51" name="Google Shape;651;p21"/>
          <p:cNvSpPr/>
          <p:nvPr/>
        </p:nvSpPr>
        <p:spPr>
          <a:xfrm flipH="1">
            <a:off x="6251" y="6328103"/>
            <a:ext cx="12186015" cy="530203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21"/>
          <p:cNvSpPr txBox="1">
            <a:spLocks noGrp="1"/>
          </p:cNvSpPr>
          <p:nvPr>
            <p:ph type="title"/>
          </p:nvPr>
        </p:nvSpPr>
        <p:spPr>
          <a:xfrm>
            <a:off x="6442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1916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93162-A7AE-455E-AE28-B0A255552A19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523B1-F594-4A8B-93D7-73453816A9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740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93162-A7AE-455E-AE28-B0A255552A19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523B1-F594-4A8B-93D7-73453816A9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750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93162-A7AE-455E-AE28-B0A255552A19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523B1-F594-4A8B-93D7-73453816A9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150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93162-A7AE-455E-AE28-B0A255552A19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523B1-F594-4A8B-93D7-73453816A9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455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93162-A7AE-455E-AE28-B0A255552A19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523B1-F594-4A8B-93D7-73453816A9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693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93162-A7AE-455E-AE28-B0A255552A19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523B1-F594-4A8B-93D7-73453816A9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730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93162-A7AE-455E-AE28-B0A255552A19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523B1-F594-4A8B-93D7-73453816A9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384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93162-A7AE-455E-AE28-B0A255552A19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523B1-F594-4A8B-93D7-73453816A9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483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593162-A7AE-455E-AE28-B0A255552A19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523B1-F594-4A8B-93D7-73453816A9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286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audio" Target="../media/audio2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2.xml"/><Relationship Id="rId5" Type="http://schemas.openxmlformats.org/officeDocument/2006/relationships/image" Target="../media/image23.png"/><Relationship Id="rId4" Type="http://schemas.openxmlformats.org/officeDocument/2006/relationships/slide" Target="slide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24.png"/><Relationship Id="rId5" Type="http://schemas.openxmlformats.org/officeDocument/2006/relationships/image" Target="../media/image18.jpeg"/><Relationship Id="rId4" Type="http://schemas.openxmlformats.org/officeDocument/2006/relationships/audio" Target="../media/audio3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CB790C-695B-4074-8DDA-56F34C15FB42}"/>
              </a:ext>
            </a:extLst>
          </p:cNvPr>
          <p:cNvSpPr txBox="1"/>
          <p:nvPr/>
        </p:nvSpPr>
        <p:spPr>
          <a:xfrm>
            <a:off x="2112885" y="2299317"/>
            <a:ext cx="8842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8776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FF9B348-B9F7-B10F-4F91-E91E117DD4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37487DC-0613-049E-994F-B7AC132F8353}"/>
              </a:ext>
            </a:extLst>
          </p:cNvPr>
          <p:cNvGrpSpPr/>
          <p:nvPr/>
        </p:nvGrpSpPr>
        <p:grpSpPr>
          <a:xfrm>
            <a:off x="381610" y="2877482"/>
            <a:ext cx="11581180" cy="2230749"/>
            <a:chOff x="369797" y="4363029"/>
            <a:chExt cx="11581180" cy="223074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5195130-E5E1-815C-CC49-6F9A0C8D82B8}"/>
                </a:ext>
              </a:extLst>
            </p:cNvPr>
            <p:cNvSpPr/>
            <p:nvPr/>
          </p:nvSpPr>
          <p:spPr>
            <a:xfrm>
              <a:off x="2063333" y="4392119"/>
              <a:ext cx="8148480" cy="1846404"/>
            </a:xfrm>
            <a:prstGeom prst="roundRect">
              <a:avLst>
                <a:gd name="adj" fmla="val 18702"/>
              </a:avLst>
            </a:prstGeom>
            <a:solidFill>
              <a:srgbClr val="FFEFFF"/>
            </a:solidFill>
            <a:ln w="57150" cap="rnd" cmpd="thinThick">
              <a:solidFill>
                <a:srgbClr val="FF0066"/>
              </a:solidFill>
              <a:prstDash val="solid"/>
              <a:round/>
              <a:extLst>
                <a:ext uri="{C807C97D-BFC1-408E-A445-0C87EB9F89A2}">
                  <ask:lineSketchStyleProps xmlns="" xmlns:ask="http://schemas.microsoft.com/office/drawing/2018/sketchyshapes" sd="1219033472">
                    <a:custGeom>
                      <a:avLst/>
                      <a:gdLst>
                        <a:gd name="connsiteX0" fmla="*/ 0 w 5400000"/>
                        <a:gd name="connsiteY0" fmla="*/ 450000 h 900000"/>
                        <a:gd name="connsiteX1" fmla="*/ 450000 w 5400000"/>
                        <a:gd name="connsiteY1" fmla="*/ 0 h 900000"/>
                        <a:gd name="connsiteX2" fmla="*/ 4950000 w 5400000"/>
                        <a:gd name="connsiteY2" fmla="*/ 0 h 900000"/>
                        <a:gd name="connsiteX3" fmla="*/ 5400000 w 5400000"/>
                        <a:gd name="connsiteY3" fmla="*/ 450000 h 900000"/>
                        <a:gd name="connsiteX4" fmla="*/ 5400000 w 5400000"/>
                        <a:gd name="connsiteY4" fmla="*/ 450000 h 900000"/>
                        <a:gd name="connsiteX5" fmla="*/ 4950000 w 5400000"/>
                        <a:gd name="connsiteY5" fmla="*/ 900000 h 900000"/>
                        <a:gd name="connsiteX6" fmla="*/ 450000 w 5400000"/>
                        <a:gd name="connsiteY6" fmla="*/ 900000 h 900000"/>
                        <a:gd name="connsiteX7" fmla="*/ 0 w 5400000"/>
                        <a:gd name="connsiteY7" fmla="*/ 450000 h 90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400000" h="900000" fill="none" extrusionOk="0">
                          <a:moveTo>
                            <a:pt x="0" y="450000"/>
                          </a:moveTo>
                          <a:cubicBezTo>
                            <a:pt x="-4340" y="160086"/>
                            <a:pt x="176732" y="34382"/>
                            <a:pt x="450000" y="0"/>
                          </a:cubicBezTo>
                          <a:cubicBezTo>
                            <a:pt x="1617756" y="-38581"/>
                            <a:pt x="3766908" y="63341"/>
                            <a:pt x="4950000" y="0"/>
                          </a:cubicBezTo>
                          <a:cubicBezTo>
                            <a:pt x="5152685" y="-7415"/>
                            <a:pt x="5418014" y="216204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420681" y="729313"/>
                            <a:pt x="5198924" y="904103"/>
                            <a:pt x="4950000" y="900000"/>
                          </a:cubicBezTo>
                          <a:cubicBezTo>
                            <a:pt x="4498390" y="980982"/>
                            <a:pt x="2415186" y="972255"/>
                            <a:pt x="450000" y="900000"/>
                          </a:cubicBezTo>
                          <a:cubicBezTo>
                            <a:pt x="219287" y="884402"/>
                            <a:pt x="2991" y="684461"/>
                            <a:pt x="0" y="450000"/>
                          </a:cubicBezTo>
                          <a:close/>
                        </a:path>
                        <a:path w="5400000" h="900000" stroke="0" extrusionOk="0">
                          <a:moveTo>
                            <a:pt x="0" y="450000"/>
                          </a:moveTo>
                          <a:cubicBezTo>
                            <a:pt x="-7819" y="196649"/>
                            <a:pt x="197363" y="1542"/>
                            <a:pt x="450000" y="0"/>
                          </a:cubicBezTo>
                          <a:cubicBezTo>
                            <a:pt x="1972026" y="132882"/>
                            <a:pt x="3161765" y="-84951"/>
                            <a:pt x="4950000" y="0"/>
                          </a:cubicBezTo>
                          <a:cubicBezTo>
                            <a:pt x="5177572" y="20464"/>
                            <a:pt x="5394754" y="230466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366583" y="680245"/>
                            <a:pt x="5218585" y="909583"/>
                            <a:pt x="4950000" y="900000"/>
                          </a:cubicBezTo>
                          <a:cubicBezTo>
                            <a:pt x="3884479" y="949533"/>
                            <a:pt x="2061751" y="914809"/>
                            <a:pt x="450000" y="900000"/>
                          </a:cubicBezTo>
                          <a:cubicBezTo>
                            <a:pt x="168972" y="895023"/>
                            <a:pt x="-15307" y="712940"/>
                            <a:pt x="0" y="45000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4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Hoạt động 2: Tìm hiểu về đặc điểm thiên nhiên 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27" name="Picture 3">
              <a:extLst>
                <a:ext uri="{FF2B5EF4-FFF2-40B4-BE49-F238E27FC236}">
                  <a16:creationId xmlns:a16="http://schemas.microsoft.com/office/drawing/2014/main" id="{0F443BD8-3A4F-FAE2-2CB0-DD3E3DB6B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0503778" y="4363029"/>
              <a:ext cx="1447199" cy="2230749"/>
            </a:xfrm>
            <a:prstGeom prst="rect">
              <a:avLst/>
            </a:prstGeom>
          </p:spPr>
        </p:pic>
        <p:pic>
          <p:nvPicPr>
            <p:cNvPr id="38" name="Picture 4">
              <a:extLst>
                <a:ext uri="{FF2B5EF4-FFF2-40B4-BE49-F238E27FC236}">
                  <a16:creationId xmlns:a16="http://schemas.microsoft.com/office/drawing/2014/main" id="{E13DA7C1-2390-D8D0-6CF6-299B0D120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369797" y="4392118"/>
              <a:ext cx="1323739" cy="2184989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053052465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419100" y="1200149"/>
            <a:ext cx="5372100" cy="4343401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libri" panose="020F0502020204030204"/>
              </a:rPr>
              <a:t>Đọc thông tin và quan sát hình 1, em hãy: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  <a:latin typeface="Calibri" panose="020F0502020204030204"/>
              </a:rPr>
              <a:t>Xác định trên lược đồ vị trí của đỉnh núi Bà Đen và các vùng trũng: Đồng Tháp Mười, Kiên Giang, Cà Mau.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  <a:latin typeface="Calibri" panose="020F0502020204030204"/>
              </a:rPr>
              <a:t>Cho biết độ cao chủ yếu của vùng Nam Bộ.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E813021-6CC2-1913-59DE-D067515094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407" y="904875"/>
            <a:ext cx="5519330" cy="521017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432F3B7-4AEB-463B-EC46-DC352F713FE8}"/>
              </a:ext>
            </a:extLst>
          </p:cNvPr>
          <p:cNvSpPr txBox="1"/>
          <p:nvPr/>
        </p:nvSpPr>
        <p:spPr>
          <a:xfrm>
            <a:off x="942975" y="409575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a) </a:t>
            </a:r>
            <a:r>
              <a:rPr lang="en-US" sz="3600" b="1" dirty="0" err="1">
                <a:solidFill>
                  <a:srgbClr val="FF0000"/>
                </a:solidFill>
              </a:rPr>
              <a:t>Địa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hình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67068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514350" y="238125"/>
            <a:ext cx="10648950" cy="1028700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Xác định trên lược đồ vị trí của đỉnh núi Bà Đen và các vùng trũng: Đồng Tháp Mười, Kiên Giang, Cà Mau.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258256-C2D6-8E0C-550B-8332E6C154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0351" y="1466850"/>
            <a:ext cx="5307436" cy="501015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0F73D72-B88F-D13E-6E97-91ED2CBCC91D}"/>
              </a:ext>
            </a:extLst>
          </p:cNvPr>
          <p:cNvCxnSpPr>
            <a:cxnSpLocks/>
          </p:cNvCxnSpPr>
          <p:nvPr/>
        </p:nvCxnSpPr>
        <p:spPr>
          <a:xfrm>
            <a:off x="6200775" y="2076450"/>
            <a:ext cx="466725" cy="4191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FF6C20F-7EE2-386D-79B2-88C15AB16530}"/>
              </a:ext>
            </a:extLst>
          </p:cNvPr>
          <p:cNvSpPr/>
          <p:nvPr/>
        </p:nvSpPr>
        <p:spPr>
          <a:xfrm>
            <a:off x="5372100" y="1685924"/>
            <a:ext cx="1352550" cy="39052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Núi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Đen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241DFED-D62B-77DB-29F2-FBA60C7E9AD0}"/>
              </a:ext>
            </a:extLst>
          </p:cNvPr>
          <p:cNvCxnSpPr>
            <a:cxnSpLocks/>
          </p:cNvCxnSpPr>
          <p:nvPr/>
        </p:nvCxnSpPr>
        <p:spPr>
          <a:xfrm flipH="1">
            <a:off x="6343650" y="3095625"/>
            <a:ext cx="108585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13C2686-DC2F-D49A-9B7D-1A5FA8CFF95D}"/>
              </a:ext>
            </a:extLst>
          </p:cNvPr>
          <p:cNvSpPr/>
          <p:nvPr/>
        </p:nvSpPr>
        <p:spPr>
          <a:xfrm>
            <a:off x="7439025" y="2867024"/>
            <a:ext cx="1866900" cy="39052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Mười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F3209D8-DADB-3217-F7FA-307311156EE5}"/>
              </a:ext>
            </a:extLst>
          </p:cNvPr>
          <p:cNvCxnSpPr>
            <a:cxnSpLocks/>
          </p:cNvCxnSpPr>
          <p:nvPr/>
        </p:nvCxnSpPr>
        <p:spPr>
          <a:xfrm flipH="1" flipV="1">
            <a:off x="5686425" y="4895850"/>
            <a:ext cx="1076325" cy="2857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19088B4-9BEE-4570-6497-FE29DF34381C}"/>
              </a:ext>
            </a:extLst>
          </p:cNvPr>
          <p:cNvSpPr/>
          <p:nvPr/>
        </p:nvSpPr>
        <p:spPr>
          <a:xfrm>
            <a:off x="6343649" y="5181599"/>
            <a:ext cx="1171575" cy="39052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Mau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65EF1D7-AA0D-9366-5BCF-196201B10F7D}"/>
              </a:ext>
            </a:extLst>
          </p:cNvPr>
          <p:cNvCxnSpPr>
            <a:cxnSpLocks/>
          </p:cNvCxnSpPr>
          <p:nvPr/>
        </p:nvCxnSpPr>
        <p:spPr>
          <a:xfrm>
            <a:off x="4314825" y="3619500"/>
            <a:ext cx="77152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6C9E43D-8578-316C-2541-70125BB033DA}"/>
              </a:ext>
            </a:extLst>
          </p:cNvPr>
          <p:cNvSpPr/>
          <p:nvPr/>
        </p:nvSpPr>
        <p:spPr>
          <a:xfrm>
            <a:off x="2962276" y="3400424"/>
            <a:ext cx="1323974" cy="41910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Giang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02777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4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3221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409574" y="990600"/>
            <a:ext cx="5876925" cy="4838700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000" b="1" dirty="0">
                <a:solidFill>
                  <a:srgbClr val="002060"/>
                </a:solidFill>
                <a:latin typeface="Calibri" panose="020F0502020204030204"/>
              </a:rPr>
              <a:t>   </a:t>
            </a:r>
            <a:r>
              <a:rPr lang="vi-VN" sz="4000" b="1" dirty="0">
                <a:solidFill>
                  <a:srgbClr val="002060"/>
                </a:solidFill>
                <a:latin typeface="Calibri" panose="020F0502020204030204"/>
              </a:rPr>
              <a:t>Vùng Nam Bộ chủ yếu có địa hình đồng bằng, thấp, tương đối bằng phẳng. Độ cao chủ yếu của vùng Nam Bộ là khoảng 50 m so với mực nước biển.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85E01D-87D1-F234-4D17-4016C03E2D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1300" y="2101849"/>
            <a:ext cx="5295899" cy="30892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21574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4459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7B01D5-C914-75E9-8C85-8BA6F2B5F9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374" y="1395412"/>
            <a:ext cx="4643761" cy="31099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416E06-1EFE-5FA4-A539-B3861D0FDE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9775" y="1202085"/>
            <a:ext cx="5831958" cy="44081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98474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3048000" y="1362075"/>
            <a:ext cx="8505825" cy="2238375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latin typeface="Calibri" panose="020F0502020204030204"/>
              </a:rPr>
              <a:t>Đọc thông tin, em hãy nêu đặc điểm chính của khí hậu ở vùng Nam Bộ.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432F3B7-4AEB-463B-EC46-DC352F713FE8}"/>
              </a:ext>
            </a:extLst>
          </p:cNvPr>
          <p:cNvSpPr txBox="1"/>
          <p:nvPr/>
        </p:nvSpPr>
        <p:spPr>
          <a:xfrm>
            <a:off x="942975" y="409575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hậu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Cartoon happy school boy waving hand Premium Vector">
            <a:extLst>
              <a:ext uri="{FF2B5EF4-FFF2-40B4-BE49-F238E27FC236}">
                <a16:creationId xmlns:a16="http://schemas.microsoft.com/office/drawing/2014/main" id="{1C5853FB-6EF8-618B-AE13-D2432D96C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1702" y1="31789" x2="57234" y2="38658"/>
                        <a14:foregroundMark x1="51064" y1="85304" x2="51064" y2="85304"/>
                        <a14:foregroundMark x1="37660" y1="88179" x2="37660" y2="8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31611" y="1429567"/>
            <a:ext cx="447675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21804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hong Nha Kẻ Bàng - Khám phá kỳ quan đệ nhất động ở Quảng Bình">
            <a:extLst>
              <a:ext uri="{FF2B5EF4-FFF2-40B4-BE49-F238E27FC236}">
                <a16:creationId xmlns:a16="http://schemas.microsoft.com/office/drawing/2014/main" id="{9ADFB49A-7FD4-4813-9B4A-1865F0E31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B3CB8F-5CC6-1D70-157E-4A2224D3BA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12" y="3838575"/>
            <a:ext cx="2858662" cy="321599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44F8B5CE-E72F-4CF4-83BE-D93D92E91D83}"/>
              </a:ext>
            </a:extLst>
          </p:cNvPr>
          <p:cNvGrpSpPr/>
          <p:nvPr/>
        </p:nvGrpSpPr>
        <p:grpSpPr>
          <a:xfrm>
            <a:off x="2857501" y="876300"/>
            <a:ext cx="9027628" cy="4810125"/>
            <a:chOff x="4971993" y="3327760"/>
            <a:chExt cx="6869794" cy="3349126"/>
          </a:xfrm>
        </p:grpSpPr>
        <p:sp>
          <p:nvSpPr>
            <p:cNvPr id="19" name="Hình chữ nhật: Góc Tròn 6">
              <a:extLst>
                <a:ext uri="{FF2B5EF4-FFF2-40B4-BE49-F238E27FC236}">
                  <a16:creationId xmlns:a16="http://schemas.microsoft.com/office/drawing/2014/main" id="{77F1AAA8-209C-177B-DAA1-A6A8D3828917}"/>
                </a:ext>
              </a:extLst>
            </p:cNvPr>
            <p:cNvSpPr/>
            <p:nvPr/>
          </p:nvSpPr>
          <p:spPr>
            <a:xfrm>
              <a:off x="4971993" y="3327760"/>
              <a:ext cx="6869794" cy="3349126"/>
            </a:xfrm>
            <a:custGeom>
              <a:avLst/>
              <a:gdLst>
                <a:gd name="connsiteX0" fmla="*/ 0 w 6869794"/>
                <a:gd name="connsiteY0" fmla="*/ 558197 h 3349126"/>
                <a:gd name="connsiteX1" fmla="*/ 635536 w 6869794"/>
                <a:gd name="connsiteY1" fmla="*/ 0 h 3349126"/>
                <a:gd name="connsiteX2" fmla="*/ 6234255 w 6869794"/>
                <a:gd name="connsiteY2" fmla="*/ 0 h 3349126"/>
                <a:gd name="connsiteX3" fmla="*/ 6869792 w 6869794"/>
                <a:gd name="connsiteY3" fmla="*/ 558197 h 3349126"/>
                <a:gd name="connsiteX4" fmla="*/ 6869792 w 6869794"/>
                <a:gd name="connsiteY4" fmla="*/ 2790926 h 3349126"/>
                <a:gd name="connsiteX5" fmla="*/ 6234255 w 6869794"/>
                <a:gd name="connsiteY5" fmla="*/ 3349126 h 3349126"/>
                <a:gd name="connsiteX6" fmla="*/ 635536 w 6869794"/>
                <a:gd name="connsiteY6" fmla="*/ 3349126 h 3349126"/>
                <a:gd name="connsiteX7" fmla="*/ 0 w 6869794"/>
                <a:gd name="connsiteY7" fmla="*/ 2790926 h 3349126"/>
                <a:gd name="connsiteX8" fmla="*/ 0 w 6869794"/>
                <a:gd name="connsiteY8" fmla="*/ 558197 h 3349126"/>
                <a:gd name="connsiteX0" fmla="*/ 0 w 6869794"/>
                <a:gd name="connsiteY0" fmla="*/ 558197 h 3349126"/>
                <a:gd name="connsiteX1" fmla="*/ 635536 w 6869794"/>
                <a:gd name="connsiteY1" fmla="*/ 0 h 3349126"/>
                <a:gd name="connsiteX2" fmla="*/ 6234255 w 6869794"/>
                <a:gd name="connsiteY2" fmla="*/ 0 h 3349126"/>
                <a:gd name="connsiteX3" fmla="*/ 6869792 w 6869794"/>
                <a:gd name="connsiteY3" fmla="*/ 558197 h 3349126"/>
                <a:gd name="connsiteX4" fmla="*/ 6869792 w 6869794"/>
                <a:gd name="connsiteY4" fmla="*/ 2790926 h 3349126"/>
                <a:gd name="connsiteX5" fmla="*/ 6234255 w 6869794"/>
                <a:gd name="connsiteY5" fmla="*/ 3349126 h 3349126"/>
                <a:gd name="connsiteX6" fmla="*/ 635536 w 6869794"/>
                <a:gd name="connsiteY6" fmla="*/ 3349126 h 3349126"/>
                <a:gd name="connsiteX7" fmla="*/ 0 w 6869794"/>
                <a:gd name="connsiteY7" fmla="*/ 2790926 h 3349126"/>
                <a:gd name="connsiteX8" fmla="*/ 0 w 6869794"/>
                <a:gd name="connsiteY8" fmla="*/ 558197 h 3349126"/>
                <a:gd name="connsiteX0" fmla="*/ 0 w 6869794"/>
                <a:gd name="connsiteY0" fmla="*/ 558197 h 3349126"/>
                <a:gd name="connsiteX1" fmla="*/ 635536 w 6869794"/>
                <a:gd name="connsiteY1" fmla="*/ 0 h 3349126"/>
                <a:gd name="connsiteX2" fmla="*/ 6234255 w 6869794"/>
                <a:gd name="connsiteY2" fmla="*/ 0 h 3349126"/>
                <a:gd name="connsiteX3" fmla="*/ 6869792 w 6869794"/>
                <a:gd name="connsiteY3" fmla="*/ 558197 h 3349126"/>
                <a:gd name="connsiteX4" fmla="*/ 6869792 w 6869794"/>
                <a:gd name="connsiteY4" fmla="*/ 2790926 h 3349126"/>
                <a:gd name="connsiteX5" fmla="*/ 6234255 w 6869794"/>
                <a:gd name="connsiteY5" fmla="*/ 3349126 h 3349126"/>
                <a:gd name="connsiteX6" fmla="*/ 635536 w 6869794"/>
                <a:gd name="connsiteY6" fmla="*/ 3349126 h 3349126"/>
                <a:gd name="connsiteX7" fmla="*/ 0 w 6869794"/>
                <a:gd name="connsiteY7" fmla="*/ 2790926 h 3349126"/>
                <a:gd name="connsiteX8" fmla="*/ 0 w 6869794"/>
                <a:gd name="connsiteY8" fmla="*/ 558197 h 3349126"/>
                <a:gd name="connsiteX0" fmla="*/ 0 w 6869794"/>
                <a:gd name="connsiteY0" fmla="*/ 558197 h 3349126"/>
                <a:gd name="connsiteX1" fmla="*/ 635536 w 6869794"/>
                <a:gd name="connsiteY1" fmla="*/ 0 h 3349126"/>
                <a:gd name="connsiteX2" fmla="*/ 6234255 w 6869794"/>
                <a:gd name="connsiteY2" fmla="*/ 0 h 3349126"/>
                <a:gd name="connsiteX3" fmla="*/ 6869792 w 6869794"/>
                <a:gd name="connsiteY3" fmla="*/ 558197 h 3349126"/>
                <a:gd name="connsiteX4" fmla="*/ 6869792 w 6869794"/>
                <a:gd name="connsiteY4" fmla="*/ 2790926 h 3349126"/>
                <a:gd name="connsiteX5" fmla="*/ 6234255 w 6869794"/>
                <a:gd name="connsiteY5" fmla="*/ 3349126 h 3349126"/>
                <a:gd name="connsiteX6" fmla="*/ 635536 w 6869794"/>
                <a:gd name="connsiteY6" fmla="*/ 3349126 h 3349126"/>
                <a:gd name="connsiteX7" fmla="*/ 0 w 6869794"/>
                <a:gd name="connsiteY7" fmla="*/ 2790926 h 3349126"/>
                <a:gd name="connsiteX8" fmla="*/ 0 w 6869794"/>
                <a:gd name="connsiteY8" fmla="*/ 558197 h 3349126"/>
                <a:gd name="connsiteX0" fmla="*/ 0 w 6869794"/>
                <a:gd name="connsiteY0" fmla="*/ 558197 h 3349126"/>
                <a:gd name="connsiteX1" fmla="*/ 635536 w 6869794"/>
                <a:gd name="connsiteY1" fmla="*/ 0 h 3349126"/>
                <a:gd name="connsiteX2" fmla="*/ 6234255 w 6869794"/>
                <a:gd name="connsiteY2" fmla="*/ 0 h 3349126"/>
                <a:gd name="connsiteX3" fmla="*/ 6869792 w 6869794"/>
                <a:gd name="connsiteY3" fmla="*/ 558197 h 3349126"/>
                <a:gd name="connsiteX4" fmla="*/ 6869792 w 6869794"/>
                <a:gd name="connsiteY4" fmla="*/ 2790926 h 3349126"/>
                <a:gd name="connsiteX5" fmla="*/ 6234255 w 6869794"/>
                <a:gd name="connsiteY5" fmla="*/ 3349126 h 3349126"/>
                <a:gd name="connsiteX6" fmla="*/ 635536 w 6869794"/>
                <a:gd name="connsiteY6" fmla="*/ 3349126 h 3349126"/>
                <a:gd name="connsiteX7" fmla="*/ 0 w 6869794"/>
                <a:gd name="connsiteY7" fmla="*/ 2790926 h 3349126"/>
                <a:gd name="connsiteX8" fmla="*/ 0 w 6869794"/>
                <a:gd name="connsiteY8" fmla="*/ 558197 h 3349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69794" h="3349126" fill="none" extrusionOk="0">
                  <a:moveTo>
                    <a:pt x="0" y="558197"/>
                  </a:moveTo>
                  <a:cubicBezTo>
                    <a:pt x="-147533" y="258775"/>
                    <a:pt x="252577" y="172519"/>
                    <a:pt x="635536" y="0"/>
                  </a:cubicBezTo>
                  <a:cubicBezTo>
                    <a:pt x="1665125" y="430204"/>
                    <a:pt x="5197459" y="-473358"/>
                    <a:pt x="6234255" y="0"/>
                  </a:cubicBezTo>
                  <a:cubicBezTo>
                    <a:pt x="6698813" y="-139517"/>
                    <a:pt x="7054975" y="301607"/>
                    <a:pt x="6869792" y="558197"/>
                  </a:cubicBezTo>
                  <a:cubicBezTo>
                    <a:pt x="6806986" y="1514209"/>
                    <a:pt x="7025911" y="2380044"/>
                    <a:pt x="6869792" y="2790926"/>
                  </a:cubicBezTo>
                  <a:cubicBezTo>
                    <a:pt x="6805886" y="3074849"/>
                    <a:pt x="6430632" y="3414431"/>
                    <a:pt x="6234255" y="3349126"/>
                  </a:cubicBezTo>
                  <a:cubicBezTo>
                    <a:pt x="3499413" y="4125998"/>
                    <a:pt x="1596962" y="3188234"/>
                    <a:pt x="635536" y="3349126"/>
                  </a:cubicBezTo>
                  <a:cubicBezTo>
                    <a:pt x="266226" y="3482536"/>
                    <a:pt x="-178302" y="3246246"/>
                    <a:pt x="0" y="2790926"/>
                  </a:cubicBezTo>
                  <a:cubicBezTo>
                    <a:pt x="72379" y="2322680"/>
                    <a:pt x="-66675" y="1069914"/>
                    <a:pt x="0" y="558197"/>
                  </a:cubicBezTo>
                  <a:close/>
                </a:path>
                <a:path w="6869794" h="3349126" stroke="0" extrusionOk="0">
                  <a:moveTo>
                    <a:pt x="0" y="558197"/>
                  </a:moveTo>
                  <a:cubicBezTo>
                    <a:pt x="56185" y="364950"/>
                    <a:pt x="425689" y="44460"/>
                    <a:pt x="635536" y="0"/>
                  </a:cubicBezTo>
                  <a:cubicBezTo>
                    <a:pt x="1666473" y="-537603"/>
                    <a:pt x="3967842" y="290201"/>
                    <a:pt x="6234255" y="0"/>
                  </a:cubicBezTo>
                  <a:cubicBezTo>
                    <a:pt x="6654920" y="137660"/>
                    <a:pt x="6773042" y="304467"/>
                    <a:pt x="6869792" y="558197"/>
                  </a:cubicBezTo>
                  <a:cubicBezTo>
                    <a:pt x="6813287" y="449213"/>
                    <a:pt x="6859413" y="2178713"/>
                    <a:pt x="6869792" y="2790926"/>
                  </a:cubicBezTo>
                  <a:cubicBezTo>
                    <a:pt x="6962990" y="3306969"/>
                    <a:pt x="6609003" y="3206399"/>
                    <a:pt x="6234255" y="3349126"/>
                  </a:cubicBezTo>
                  <a:cubicBezTo>
                    <a:pt x="4370127" y="3929371"/>
                    <a:pt x="2318811" y="3192127"/>
                    <a:pt x="635536" y="3349126"/>
                  </a:cubicBezTo>
                  <a:cubicBezTo>
                    <a:pt x="144066" y="3395792"/>
                    <a:pt x="-224325" y="3065460"/>
                    <a:pt x="0" y="2790926"/>
                  </a:cubicBezTo>
                  <a:cubicBezTo>
                    <a:pt x="-74103" y="1655935"/>
                    <a:pt x="-239758" y="1167435"/>
                    <a:pt x="0" y="558197"/>
                  </a:cubicBezTo>
                  <a:close/>
                </a:path>
                <a:path w="6869794" h="3349126" fill="none" stroke="0" extrusionOk="0">
                  <a:moveTo>
                    <a:pt x="0" y="558197"/>
                  </a:moveTo>
                  <a:cubicBezTo>
                    <a:pt x="-12377" y="148278"/>
                    <a:pt x="240941" y="30889"/>
                    <a:pt x="635536" y="0"/>
                  </a:cubicBezTo>
                  <a:cubicBezTo>
                    <a:pt x="1953175" y="-30439"/>
                    <a:pt x="5302637" y="210166"/>
                    <a:pt x="6234255" y="0"/>
                  </a:cubicBezTo>
                  <a:cubicBezTo>
                    <a:pt x="6520692" y="-105910"/>
                    <a:pt x="7027041" y="382942"/>
                    <a:pt x="6869792" y="558197"/>
                  </a:cubicBezTo>
                  <a:cubicBezTo>
                    <a:pt x="6853780" y="1016205"/>
                    <a:pt x="6904304" y="2158461"/>
                    <a:pt x="6869792" y="2790926"/>
                  </a:cubicBezTo>
                  <a:cubicBezTo>
                    <a:pt x="6899161" y="3083896"/>
                    <a:pt x="6484162" y="3441201"/>
                    <a:pt x="6234255" y="3349126"/>
                  </a:cubicBezTo>
                  <a:cubicBezTo>
                    <a:pt x="3381111" y="3522787"/>
                    <a:pt x="1970584" y="2968425"/>
                    <a:pt x="635536" y="3349126"/>
                  </a:cubicBezTo>
                  <a:cubicBezTo>
                    <a:pt x="256030" y="3212853"/>
                    <a:pt x="-31119" y="3171312"/>
                    <a:pt x="0" y="2790926"/>
                  </a:cubicBezTo>
                  <a:cubicBezTo>
                    <a:pt x="28630" y="2109044"/>
                    <a:pt x="62836" y="1433106"/>
                    <a:pt x="0" y="558197"/>
                  </a:cubicBezTo>
                  <a:close/>
                </a:path>
                <a:path w="6869794" h="3349126" fill="none" stroke="0" extrusionOk="0">
                  <a:moveTo>
                    <a:pt x="0" y="558197"/>
                  </a:moveTo>
                  <a:cubicBezTo>
                    <a:pt x="19019" y="199161"/>
                    <a:pt x="363597" y="47517"/>
                    <a:pt x="635536" y="0"/>
                  </a:cubicBezTo>
                  <a:cubicBezTo>
                    <a:pt x="1963802" y="160689"/>
                    <a:pt x="5117944" y="-237251"/>
                    <a:pt x="6234255" y="0"/>
                  </a:cubicBezTo>
                  <a:cubicBezTo>
                    <a:pt x="6604603" y="-138616"/>
                    <a:pt x="6943787" y="238527"/>
                    <a:pt x="6869792" y="558197"/>
                  </a:cubicBezTo>
                  <a:cubicBezTo>
                    <a:pt x="6991434" y="1261200"/>
                    <a:pt x="6683588" y="2114750"/>
                    <a:pt x="6869792" y="2790926"/>
                  </a:cubicBezTo>
                  <a:cubicBezTo>
                    <a:pt x="6865847" y="3147552"/>
                    <a:pt x="6424763" y="3399418"/>
                    <a:pt x="6234255" y="3349126"/>
                  </a:cubicBezTo>
                  <a:cubicBezTo>
                    <a:pt x="3879768" y="3447516"/>
                    <a:pt x="1956874" y="3048370"/>
                    <a:pt x="635536" y="3349126"/>
                  </a:cubicBezTo>
                  <a:cubicBezTo>
                    <a:pt x="265684" y="3301407"/>
                    <a:pt x="-92949" y="3204320"/>
                    <a:pt x="0" y="2790926"/>
                  </a:cubicBezTo>
                  <a:cubicBezTo>
                    <a:pt x="-68189" y="2208325"/>
                    <a:pt x="33803" y="1091204"/>
                    <a:pt x="0" y="558197"/>
                  </a:cubicBezTo>
                  <a:close/>
                </a:path>
                <a:path w="6869794" h="3349126" fill="none" stroke="0" extrusionOk="0">
                  <a:moveTo>
                    <a:pt x="0" y="558197"/>
                  </a:moveTo>
                  <a:cubicBezTo>
                    <a:pt x="-120622" y="243460"/>
                    <a:pt x="264413" y="122009"/>
                    <a:pt x="635536" y="0"/>
                  </a:cubicBezTo>
                  <a:cubicBezTo>
                    <a:pt x="2034907" y="-63843"/>
                    <a:pt x="5342680" y="-535300"/>
                    <a:pt x="6234255" y="0"/>
                  </a:cubicBezTo>
                  <a:cubicBezTo>
                    <a:pt x="6671630" y="-133033"/>
                    <a:pt x="7020239" y="352534"/>
                    <a:pt x="6869792" y="558197"/>
                  </a:cubicBezTo>
                  <a:cubicBezTo>
                    <a:pt x="6785540" y="1388469"/>
                    <a:pt x="6835968" y="2228939"/>
                    <a:pt x="6869792" y="2790926"/>
                  </a:cubicBezTo>
                  <a:cubicBezTo>
                    <a:pt x="6822087" y="3073374"/>
                    <a:pt x="6438522" y="3404492"/>
                    <a:pt x="6234255" y="3349126"/>
                  </a:cubicBezTo>
                  <a:cubicBezTo>
                    <a:pt x="3764686" y="3602884"/>
                    <a:pt x="1514181" y="2948929"/>
                    <a:pt x="635536" y="3349126"/>
                  </a:cubicBezTo>
                  <a:cubicBezTo>
                    <a:pt x="309150" y="3445062"/>
                    <a:pt x="-103410" y="3206712"/>
                    <a:pt x="0" y="2790926"/>
                  </a:cubicBezTo>
                  <a:cubicBezTo>
                    <a:pt x="10254" y="2158898"/>
                    <a:pt x="-33161" y="1083497"/>
                    <a:pt x="0" y="558197"/>
                  </a:cubicBezTo>
                  <a:close/>
                </a:path>
                <a:path w="6869794" h="3349126" fill="none" stroke="0" extrusionOk="0">
                  <a:moveTo>
                    <a:pt x="0" y="558197"/>
                  </a:moveTo>
                  <a:cubicBezTo>
                    <a:pt x="-124979" y="257016"/>
                    <a:pt x="297699" y="115463"/>
                    <a:pt x="635536" y="0"/>
                  </a:cubicBezTo>
                  <a:cubicBezTo>
                    <a:pt x="1804252" y="121577"/>
                    <a:pt x="5219701" y="-448114"/>
                    <a:pt x="6234255" y="0"/>
                  </a:cubicBezTo>
                  <a:cubicBezTo>
                    <a:pt x="6690006" y="-154690"/>
                    <a:pt x="7011934" y="314951"/>
                    <a:pt x="6869792" y="558197"/>
                  </a:cubicBezTo>
                  <a:cubicBezTo>
                    <a:pt x="6836280" y="1399741"/>
                    <a:pt x="6986266" y="2286528"/>
                    <a:pt x="6869792" y="2790926"/>
                  </a:cubicBezTo>
                  <a:cubicBezTo>
                    <a:pt x="6819105" y="3098464"/>
                    <a:pt x="6435957" y="3410869"/>
                    <a:pt x="6234255" y="3349126"/>
                  </a:cubicBezTo>
                  <a:cubicBezTo>
                    <a:pt x="3634741" y="3771999"/>
                    <a:pt x="1714474" y="3143428"/>
                    <a:pt x="635536" y="3349126"/>
                  </a:cubicBezTo>
                  <a:cubicBezTo>
                    <a:pt x="253806" y="3416691"/>
                    <a:pt x="-159424" y="3194631"/>
                    <a:pt x="0" y="2790926"/>
                  </a:cubicBezTo>
                  <a:cubicBezTo>
                    <a:pt x="41051" y="2248280"/>
                    <a:pt x="-117128" y="1079730"/>
                    <a:pt x="0" y="558197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4">
                  <a:lumMod val="60000"/>
                  <a:lumOff val="40000"/>
                </a:schemeClr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2925326911">
                    <a:custGeom>
                      <a:avLst/>
                      <a:gdLst>
                        <a:gd name="connsiteX0" fmla="*/ 0 w 9027628"/>
                        <a:gd name="connsiteY0" fmla="*/ 801702 h 4810125"/>
                        <a:gd name="connsiteX1" fmla="*/ 835162 w 9027628"/>
                        <a:gd name="connsiteY1" fmla="*/ 0 h 4810125"/>
                        <a:gd name="connsiteX2" fmla="*/ 8192464 w 9027628"/>
                        <a:gd name="connsiteY2" fmla="*/ 0 h 4810125"/>
                        <a:gd name="connsiteX3" fmla="*/ 9027626 w 9027628"/>
                        <a:gd name="connsiteY3" fmla="*/ 801702 h 4810125"/>
                        <a:gd name="connsiteX4" fmla="*/ 9027626 w 9027628"/>
                        <a:gd name="connsiteY4" fmla="*/ 4008421 h 4810125"/>
                        <a:gd name="connsiteX5" fmla="*/ 8192464 w 9027628"/>
                        <a:gd name="connsiteY5" fmla="*/ 4810125 h 4810125"/>
                        <a:gd name="connsiteX6" fmla="*/ 835162 w 9027628"/>
                        <a:gd name="connsiteY6" fmla="*/ 4810125 h 4810125"/>
                        <a:gd name="connsiteX7" fmla="*/ 0 w 9027628"/>
                        <a:gd name="connsiteY7" fmla="*/ 4008421 h 4810125"/>
                        <a:gd name="connsiteX8" fmla="*/ 0 w 9027628"/>
                        <a:gd name="connsiteY8" fmla="*/ 801702 h 4810125"/>
                        <a:gd name="connsiteX0" fmla="*/ 0 w 9027628"/>
                        <a:gd name="connsiteY0" fmla="*/ 801702 h 4810125"/>
                        <a:gd name="connsiteX1" fmla="*/ 835162 w 9027628"/>
                        <a:gd name="connsiteY1" fmla="*/ 0 h 4810125"/>
                        <a:gd name="connsiteX2" fmla="*/ 8192464 w 9027628"/>
                        <a:gd name="connsiteY2" fmla="*/ 0 h 4810125"/>
                        <a:gd name="connsiteX3" fmla="*/ 9027626 w 9027628"/>
                        <a:gd name="connsiteY3" fmla="*/ 801702 h 4810125"/>
                        <a:gd name="connsiteX4" fmla="*/ 9027626 w 9027628"/>
                        <a:gd name="connsiteY4" fmla="*/ 4008421 h 4810125"/>
                        <a:gd name="connsiteX5" fmla="*/ 8192464 w 9027628"/>
                        <a:gd name="connsiteY5" fmla="*/ 4810125 h 4810125"/>
                        <a:gd name="connsiteX6" fmla="*/ 835162 w 9027628"/>
                        <a:gd name="connsiteY6" fmla="*/ 4810125 h 4810125"/>
                        <a:gd name="connsiteX7" fmla="*/ 0 w 9027628"/>
                        <a:gd name="connsiteY7" fmla="*/ 4008421 h 4810125"/>
                        <a:gd name="connsiteX8" fmla="*/ 0 w 9027628"/>
                        <a:gd name="connsiteY8" fmla="*/ 801702 h 4810125"/>
                        <a:gd name="connsiteX0" fmla="*/ 0 w 9027628"/>
                        <a:gd name="connsiteY0" fmla="*/ 801702 h 4810125"/>
                        <a:gd name="connsiteX1" fmla="*/ 835162 w 9027628"/>
                        <a:gd name="connsiteY1" fmla="*/ 0 h 4810125"/>
                        <a:gd name="connsiteX2" fmla="*/ 8192464 w 9027628"/>
                        <a:gd name="connsiteY2" fmla="*/ 0 h 4810125"/>
                        <a:gd name="connsiteX3" fmla="*/ 9027626 w 9027628"/>
                        <a:gd name="connsiteY3" fmla="*/ 801702 h 4810125"/>
                        <a:gd name="connsiteX4" fmla="*/ 9027626 w 9027628"/>
                        <a:gd name="connsiteY4" fmla="*/ 4008421 h 4810125"/>
                        <a:gd name="connsiteX5" fmla="*/ 8192464 w 9027628"/>
                        <a:gd name="connsiteY5" fmla="*/ 4810125 h 4810125"/>
                        <a:gd name="connsiteX6" fmla="*/ 835162 w 9027628"/>
                        <a:gd name="connsiteY6" fmla="*/ 4810125 h 4810125"/>
                        <a:gd name="connsiteX7" fmla="*/ 0 w 9027628"/>
                        <a:gd name="connsiteY7" fmla="*/ 4008421 h 4810125"/>
                        <a:gd name="connsiteX8" fmla="*/ 0 w 9027628"/>
                        <a:gd name="connsiteY8" fmla="*/ 801702 h 4810125"/>
                        <a:gd name="connsiteX0" fmla="*/ 0 w 9027628"/>
                        <a:gd name="connsiteY0" fmla="*/ 801702 h 4810125"/>
                        <a:gd name="connsiteX1" fmla="*/ 835162 w 9027628"/>
                        <a:gd name="connsiteY1" fmla="*/ 0 h 4810125"/>
                        <a:gd name="connsiteX2" fmla="*/ 8192464 w 9027628"/>
                        <a:gd name="connsiteY2" fmla="*/ 0 h 4810125"/>
                        <a:gd name="connsiteX3" fmla="*/ 9027626 w 9027628"/>
                        <a:gd name="connsiteY3" fmla="*/ 801702 h 4810125"/>
                        <a:gd name="connsiteX4" fmla="*/ 9027626 w 9027628"/>
                        <a:gd name="connsiteY4" fmla="*/ 4008421 h 4810125"/>
                        <a:gd name="connsiteX5" fmla="*/ 8192464 w 9027628"/>
                        <a:gd name="connsiteY5" fmla="*/ 4810125 h 4810125"/>
                        <a:gd name="connsiteX6" fmla="*/ 835162 w 9027628"/>
                        <a:gd name="connsiteY6" fmla="*/ 4810125 h 4810125"/>
                        <a:gd name="connsiteX7" fmla="*/ 0 w 9027628"/>
                        <a:gd name="connsiteY7" fmla="*/ 4008421 h 4810125"/>
                        <a:gd name="connsiteX8" fmla="*/ 0 w 9027628"/>
                        <a:gd name="connsiteY8" fmla="*/ 801702 h 48101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027628" h="4810125" fill="none" extrusionOk="0">
                          <a:moveTo>
                            <a:pt x="0" y="801702"/>
                          </a:moveTo>
                          <a:cubicBezTo>
                            <a:pt x="-173225" y="370258"/>
                            <a:pt x="344569" y="169233"/>
                            <a:pt x="835162" y="0"/>
                          </a:cubicBezTo>
                          <a:cubicBezTo>
                            <a:pt x="2254699" y="357082"/>
                            <a:pt x="6821248" y="-648344"/>
                            <a:pt x="8192464" y="0"/>
                          </a:cubicBezTo>
                          <a:cubicBezTo>
                            <a:pt x="8799179" y="-194953"/>
                            <a:pt x="9220055" y="416796"/>
                            <a:pt x="9027626" y="801702"/>
                          </a:cubicBezTo>
                          <a:cubicBezTo>
                            <a:pt x="8977269" y="2121850"/>
                            <a:pt x="9189061" y="3392175"/>
                            <a:pt x="9027626" y="4008421"/>
                          </a:cubicBezTo>
                          <a:cubicBezTo>
                            <a:pt x="8946907" y="4417593"/>
                            <a:pt x="8473282" y="4892949"/>
                            <a:pt x="8192464" y="4810125"/>
                          </a:cubicBezTo>
                          <a:cubicBezTo>
                            <a:pt x="4646213" y="5619393"/>
                            <a:pt x="2347395" y="4640986"/>
                            <a:pt x="835162" y="4810125"/>
                          </a:cubicBezTo>
                          <a:cubicBezTo>
                            <a:pt x="351917" y="4984384"/>
                            <a:pt x="-166951" y="4598982"/>
                            <a:pt x="0" y="4008421"/>
                          </a:cubicBezTo>
                          <a:cubicBezTo>
                            <a:pt x="84303" y="3261606"/>
                            <a:pt x="-75982" y="1549358"/>
                            <a:pt x="0" y="801702"/>
                          </a:cubicBezTo>
                          <a:close/>
                        </a:path>
                        <a:path w="9027628" h="4810125" stroke="0" extrusionOk="0">
                          <a:moveTo>
                            <a:pt x="0" y="801702"/>
                          </a:moveTo>
                          <a:cubicBezTo>
                            <a:pt x="69189" y="507709"/>
                            <a:pt x="511629" y="42799"/>
                            <a:pt x="835162" y="0"/>
                          </a:cubicBezTo>
                          <a:cubicBezTo>
                            <a:pt x="2542013" y="-398173"/>
                            <a:pt x="5549230" y="251011"/>
                            <a:pt x="8192464" y="0"/>
                          </a:cubicBezTo>
                          <a:cubicBezTo>
                            <a:pt x="8718063" y="134528"/>
                            <a:pt x="8954802" y="432319"/>
                            <a:pt x="9027626" y="801702"/>
                          </a:cubicBezTo>
                          <a:cubicBezTo>
                            <a:pt x="8957982" y="662899"/>
                            <a:pt x="9073121" y="2969009"/>
                            <a:pt x="9027626" y="4008421"/>
                          </a:cubicBezTo>
                          <a:cubicBezTo>
                            <a:pt x="9132877" y="4703384"/>
                            <a:pt x="8682104" y="4616043"/>
                            <a:pt x="8192464" y="4810125"/>
                          </a:cubicBezTo>
                          <a:cubicBezTo>
                            <a:pt x="5984258" y="5473263"/>
                            <a:pt x="3146326" y="4622816"/>
                            <a:pt x="835162" y="4810125"/>
                          </a:cubicBezTo>
                          <a:cubicBezTo>
                            <a:pt x="234857" y="4857615"/>
                            <a:pt x="-269465" y="4406672"/>
                            <a:pt x="0" y="4008421"/>
                          </a:cubicBezTo>
                          <a:cubicBezTo>
                            <a:pt x="-103354" y="2451422"/>
                            <a:pt x="-300852" y="1675748"/>
                            <a:pt x="0" y="801702"/>
                          </a:cubicBezTo>
                          <a:close/>
                        </a:path>
                        <a:path w="9027628" h="4810125" fill="none" stroke="0" extrusionOk="0">
                          <a:moveTo>
                            <a:pt x="0" y="801702"/>
                          </a:moveTo>
                          <a:cubicBezTo>
                            <a:pt x="5163" y="265805"/>
                            <a:pt x="390868" y="56150"/>
                            <a:pt x="835162" y="0"/>
                          </a:cubicBezTo>
                          <a:cubicBezTo>
                            <a:pt x="2509829" y="39212"/>
                            <a:pt x="7154446" y="261803"/>
                            <a:pt x="8192464" y="0"/>
                          </a:cubicBezTo>
                          <a:cubicBezTo>
                            <a:pt x="8620184" y="-132830"/>
                            <a:pt x="9202028" y="519108"/>
                            <a:pt x="9027626" y="801702"/>
                          </a:cubicBezTo>
                          <a:cubicBezTo>
                            <a:pt x="9049604" y="1585655"/>
                            <a:pt x="9059309" y="3115125"/>
                            <a:pt x="9027626" y="4008421"/>
                          </a:cubicBezTo>
                          <a:cubicBezTo>
                            <a:pt x="9061298" y="4456442"/>
                            <a:pt x="8539519" y="4907111"/>
                            <a:pt x="8192464" y="4810125"/>
                          </a:cubicBezTo>
                          <a:cubicBezTo>
                            <a:pt x="4646381" y="4856349"/>
                            <a:pt x="2579055" y="4335791"/>
                            <a:pt x="835162" y="4810125"/>
                          </a:cubicBezTo>
                          <a:cubicBezTo>
                            <a:pt x="339928" y="4671100"/>
                            <a:pt x="-57930" y="4535923"/>
                            <a:pt x="0" y="4008421"/>
                          </a:cubicBezTo>
                          <a:cubicBezTo>
                            <a:pt x="31124" y="2997934"/>
                            <a:pt x="45167" y="1917097"/>
                            <a:pt x="0" y="801702"/>
                          </a:cubicBezTo>
                          <a:close/>
                        </a:path>
                        <a:path w="9027628" h="4810125" fill="none" stroke="0" extrusionOk="0">
                          <a:moveTo>
                            <a:pt x="0" y="801702"/>
                          </a:moveTo>
                          <a:cubicBezTo>
                            <a:pt x="-22559" y="340272"/>
                            <a:pt x="445158" y="94203"/>
                            <a:pt x="835162" y="0"/>
                          </a:cubicBezTo>
                          <a:cubicBezTo>
                            <a:pt x="2419342" y="23280"/>
                            <a:pt x="6759777" y="-333551"/>
                            <a:pt x="8192464" y="0"/>
                          </a:cubicBezTo>
                          <a:cubicBezTo>
                            <a:pt x="8692090" y="-192211"/>
                            <a:pt x="9128998" y="378540"/>
                            <a:pt x="9027626" y="801702"/>
                          </a:cubicBezTo>
                          <a:cubicBezTo>
                            <a:pt x="9110203" y="1846206"/>
                            <a:pt x="8887203" y="3126903"/>
                            <a:pt x="9027626" y="4008421"/>
                          </a:cubicBezTo>
                          <a:cubicBezTo>
                            <a:pt x="9017635" y="4512392"/>
                            <a:pt x="8503288" y="4868934"/>
                            <a:pt x="8192464" y="4810125"/>
                          </a:cubicBezTo>
                          <a:cubicBezTo>
                            <a:pt x="5022678" y="4942703"/>
                            <a:pt x="2509452" y="4495005"/>
                            <a:pt x="835162" y="4810125"/>
                          </a:cubicBezTo>
                          <a:cubicBezTo>
                            <a:pt x="359637" y="4820383"/>
                            <a:pt x="-129224" y="4591735"/>
                            <a:pt x="0" y="4008421"/>
                          </a:cubicBezTo>
                          <a:cubicBezTo>
                            <a:pt x="-76345" y="3161223"/>
                            <a:pt x="-77686" y="1582626"/>
                            <a:pt x="0" y="801702"/>
                          </a:cubicBezTo>
                          <a:close/>
                        </a:path>
                        <a:path w="9027628" h="4810125" fill="none" stroke="0" extrusionOk="0">
                          <a:moveTo>
                            <a:pt x="0" y="801702"/>
                          </a:moveTo>
                          <a:cubicBezTo>
                            <a:pt x="-101937" y="365005"/>
                            <a:pt x="397754" y="134006"/>
                            <a:pt x="835162" y="0"/>
                          </a:cubicBezTo>
                          <a:cubicBezTo>
                            <a:pt x="2456802" y="-33154"/>
                            <a:pt x="6828020" y="-599870"/>
                            <a:pt x="8192464" y="0"/>
                          </a:cubicBezTo>
                          <a:cubicBezTo>
                            <a:pt x="8751810" y="-158641"/>
                            <a:pt x="9181745" y="482413"/>
                            <a:pt x="9027626" y="801702"/>
                          </a:cubicBezTo>
                          <a:cubicBezTo>
                            <a:pt x="9004903" y="1988584"/>
                            <a:pt x="9065182" y="3206015"/>
                            <a:pt x="9027626" y="4008421"/>
                          </a:cubicBezTo>
                          <a:cubicBezTo>
                            <a:pt x="8979902" y="4466747"/>
                            <a:pt x="8479187" y="4888502"/>
                            <a:pt x="8192464" y="4810125"/>
                          </a:cubicBezTo>
                          <a:cubicBezTo>
                            <a:pt x="4840033" y="5152181"/>
                            <a:pt x="2189266" y="4424656"/>
                            <a:pt x="835162" y="4810125"/>
                          </a:cubicBezTo>
                          <a:cubicBezTo>
                            <a:pt x="349282" y="4902859"/>
                            <a:pt x="-189020" y="4551258"/>
                            <a:pt x="0" y="4008421"/>
                          </a:cubicBezTo>
                          <a:cubicBezTo>
                            <a:pt x="46462" y="3155357"/>
                            <a:pt x="-101666" y="1578669"/>
                            <a:pt x="0" y="80170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5C5C328-9F4B-7781-81E2-8EA2DA1ACB53}"/>
                </a:ext>
              </a:extLst>
            </p:cNvPr>
            <p:cNvSpPr txBox="1"/>
            <p:nvPr/>
          </p:nvSpPr>
          <p:spPr>
            <a:xfrm>
              <a:off x="5224977" y="3589612"/>
              <a:ext cx="6506147" cy="2536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0480" marR="3048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Vùng Nam Bộ có nhiệt độ cao, trung bình trên 27°C.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30480" marR="3048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Khí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hậu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chia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rõ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rệt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487680" marR="3048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mưa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11,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12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4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thường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mưa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ít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gây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trạng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thiếu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sản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xuất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69446949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7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each with palm trees and a starfish&#10;&#10;Description automatically generated">
            <a:extLst>
              <a:ext uri="{FF2B5EF4-FFF2-40B4-BE49-F238E27FC236}">
                <a16:creationId xmlns:a16="http://schemas.microsoft.com/office/drawing/2014/main" id="{86D3A46E-5780-43B8-A8F3-D698236D10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22" y="-1027289"/>
            <a:ext cx="12271021" cy="84373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F10EF1-9782-8AB6-55B1-F1D94B2832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0850" y="790894"/>
            <a:ext cx="6037259" cy="44137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41036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3048000" y="1362075"/>
            <a:ext cx="8505825" cy="2238375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latin typeface="Calibri" panose="020F0502020204030204"/>
              </a:rPr>
              <a:t>Vẽ sơ đồ tư duy thể hiện duy thể hiện đặc điểm địa hình và khí hậu  vùng Nam Bộ. </a:t>
            </a:r>
          </a:p>
        </p:txBody>
      </p:sp>
      <p:pic>
        <p:nvPicPr>
          <p:cNvPr id="3" name="Picture 2" descr="Cartoon happy school boy waving hand Premium Vector">
            <a:extLst>
              <a:ext uri="{FF2B5EF4-FFF2-40B4-BE49-F238E27FC236}">
                <a16:creationId xmlns:a16="http://schemas.microsoft.com/office/drawing/2014/main" id="{1C5853FB-6EF8-618B-AE13-D2432D96C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1702" y1="31789" x2="57234" y2="38658"/>
                        <a14:foregroundMark x1="51064" y1="85304" x2="51064" y2="85304"/>
                        <a14:foregroundMark x1="37660" y1="88179" x2="37660" y2="8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31611" y="1429567"/>
            <a:ext cx="447675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27951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215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304800" y="2486025"/>
            <a:ext cx="3190875" cy="1828800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ĐẶC ĐIỂM THIÊN NHIÊN VÙNG NAM BỘ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D31F2A9-4C45-A7C5-0A04-8BD1ECC491C2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3495675" y="1704975"/>
            <a:ext cx="857250" cy="16954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A5B8CE3-A432-36FB-9F2F-33347DB0E3C9}"/>
              </a:ext>
            </a:extLst>
          </p:cNvPr>
          <p:cNvSpPr/>
          <p:nvPr/>
        </p:nvSpPr>
        <p:spPr>
          <a:xfrm>
            <a:off x="4380196" y="1058721"/>
            <a:ext cx="1725329" cy="1313003"/>
          </a:xfrm>
          <a:prstGeom prst="roundRect">
            <a:avLst>
              <a:gd name="adj" fmla="val 18702"/>
            </a:avLst>
          </a:prstGeom>
          <a:solidFill>
            <a:srgbClr val="FFEFFF"/>
          </a:solidFill>
          <a:ln w="57150" cap="rnd" cmpd="thinThick">
            <a:solidFill>
              <a:srgbClr val="FF0066"/>
            </a:solidFill>
            <a:prstDash val="solid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cs typeface="+mn-cs"/>
              </a:rPr>
              <a:t>Địa hình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24814EE-7CEE-1543-788F-2E5A739A58AD}"/>
              </a:ext>
            </a:extLst>
          </p:cNvPr>
          <p:cNvCxnSpPr>
            <a:cxnSpLocks/>
          </p:cNvCxnSpPr>
          <p:nvPr/>
        </p:nvCxnSpPr>
        <p:spPr>
          <a:xfrm>
            <a:off x="3543300" y="3409950"/>
            <a:ext cx="876300" cy="14287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2562A0B-C37B-5FD0-F5FB-956F4CBC4580}"/>
              </a:ext>
            </a:extLst>
          </p:cNvPr>
          <p:cNvSpPr/>
          <p:nvPr/>
        </p:nvSpPr>
        <p:spPr>
          <a:xfrm>
            <a:off x="4427821" y="4192446"/>
            <a:ext cx="1744379" cy="1313003"/>
          </a:xfrm>
          <a:prstGeom prst="roundRect">
            <a:avLst>
              <a:gd name="adj" fmla="val 18702"/>
            </a:avLst>
          </a:prstGeom>
          <a:solidFill>
            <a:srgbClr val="FFEFFF"/>
          </a:solidFill>
          <a:ln w="57150" cap="rnd" cmpd="thinThick">
            <a:solidFill>
              <a:srgbClr val="FF0066"/>
            </a:solidFill>
            <a:prstDash val="solid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cs typeface="+mn-cs"/>
              </a:rPr>
              <a:t>Khí</a:t>
            </a:r>
            <a:r>
              <a:rPr kumimoji="0" lang="nl-NL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cs typeface="+mn-cs"/>
              </a:rPr>
              <a:t> hậu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1CBB569-9AF9-BC72-3B67-EEFA9F4593CA}"/>
              </a:ext>
            </a:extLst>
          </p:cNvPr>
          <p:cNvCxnSpPr>
            <a:cxnSpLocks/>
            <a:stCxn id="15" idx="3"/>
          </p:cNvCxnSpPr>
          <p:nvPr/>
        </p:nvCxnSpPr>
        <p:spPr>
          <a:xfrm flipV="1">
            <a:off x="6105525" y="1343025"/>
            <a:ext cx="419100" cy="3721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5F811D8-271C-EB62-1C4F-D9A01E9553B9}"/>
              </a:ext>
            </a:extLst>
          </p:cNvPr>
          <p:cNvSpPr/>
          <p:nvPr/>
        </p:nvSpPr>
        <p:spPr>
          <a:xfrm>
            <a:off x="6477000" y="828675"/>
            <a:ext cx="4924425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Chủ</a:t>
            </a:r>
            <a:r>
              <a:rPr lang="en-US" sz="2400" dirty="0"/>
              <a:t> </a:t>
            </a:r>
            <a:r>
              <a:rPr lang="en-US" sz="2400" dirty="0" err="1"/>
              <a:t>yếu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địa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, </a:t>
            </a:r>
            <a:r>
              <a:rPr lang="en-US" sz="2400" dirty="0" err="1"/>
              <a:t>thấp</a:t>
            </a:r>
            <a:r>
              <a:rPr lang="en-US" sz="2400" dirty="0"/>
              <a:t>, </a:t>
            </a:r>
            <a:r>
              <a:rPr lang="en-US" sz="2400" dirty="0" err="1"/>
              <a:t>tương</a:t>
            </a:r>
            <a:r>
              <a:rPr lang="en-US" sz="2400" dirty="0"/>
              <a:t> </a:t>
            </a:r>
            <a:r>
              <a:rPr lang="en-US" sz="2400" dirty="0" err="1"/>
              <a:t>đối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phẳng</a:t>
            </a:r>
            <a:r>
              <a:rPr lang="en-US" sz="2400" dirty="0"/>
              <a:t>.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99BD908-1586-5CFE-3CC1-D8273C6276D2}"/>
              </a:ext>
            </a:extLst>
          </p:cNvPr>
          <p:cNvCxnSpPr>
            <a:cxnSpLocks/>
          </p:cNvCxnSpPr>
          <p:nvPr/>
        </p:nvCxnSpPr>
        <p:spPr>
          <a:xfrm>
            <a:off x="6134100" y="1952625"/>
            <a:ext cx="438150" cy="5238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B98BB2B-0B2D-2013-006E-C9D44BAA8A67}"/>
              </a:ext>
            </a:extLst>
          </p:cNvPr>
          <p:cNvSpPr/>
          <p:nvPr/>
        </p:nvSpPr>
        <p:spPr>
          <a:xfrm>
            <a:off x="6524625" y="1962150"/>
            <a:ext cx="4924425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sông</a:t>
            </a:r>
            <a:r>
              <a:rPr lang="en-US" sz="2400" dirty="0"/>
              <a:t> </a:t>
            </a:r>
            <a:r>
              <a:rPr lang="en-US" sz="2400" dirty="0" err="1"/>
              <a:t>Cửu</a:t>
            </a:r>
            <a:r>
              <a:rPr lang="en-US" sz="2400" dirty="0"/>
              <a:t> Long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vùng</a:t>
            </a:r>
            <a:r>
              <a:rPr lang="en-US" sz="2400" dirty="0"/>
              <a:t> </a:t>
            </a:r>
            <a:r>
              <a:rPr lang="en-US" sz="2400" dirty="0" err="1"/>
              <a:t>trũng</a:t>
            </a:r>
            <a:r>
              <a:rPr lang="en-US" sz="2400" dirty="0"/>
              <a:t>, </a:t>
            </a:r>
            <a:r>
              <a:rPr lang="en-US" sz="2400" dirty="0" err="1"/>
              <a:t>dễ</a:t>
            </a:r>
            <a:r>
              <a:rPr lang="en-US" sz="2400" dirty="0"/>
              <a:t> </a:t>
            </a:r>
            <a:r>
              <a:rPr lang="en-US" sz="2400" dirty="0" err="1"/>
              <a:t>ngập</a:t>
            </a:r>
            <a:r>
              <a:rPr lang="en-US" sz="2400" dirty="0"/>
              <a:t> </a:t>
            </a:r>
            <a:r>
              <a:rPr lang="en-US" sz="2400" dirty="0" err="1"/>
              <a:t>nước</a:t>
            </a:r>
            <a:r>
              <a:rPr lang="en-US" sz="2400" dirty="0"/>
              <a:t>. 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88817A8-4687-FEB5-A94D-C4E97DAA8B60}"/>
              </a:ext>
            </a:extLst>
          </p:cNvPr>
          <p:cNvCxnSpPr>
            <a:cxnSpLocks/>
          </p:cNvCxnSpPr>
          <p:nvPr/>
        </p:nvCxnSpPr>
        <p:spPr>
          <a:xfrm flipV="1">
            <a:off x="6172200" y="4391025"/>
            <a:ext cx="419100" cy="3721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1A83A80-0341-7D12-A2AE-220677A11065}"/>
              </a:ext>
            </a:extLst>
          </p:cNvPr>
          <p:cNvSpPr/>
          <p:nvPr/>
        </p:nvSpPr>
        <p:spPr>
          <a:xfrm>
            <a:off x="6543675" y="3876675"/>
            <a:ext cx="4924425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Nhiệt</a:t>
            </a:r>
            <a:r>
              <a:rPr lang="en-US" sz="2400" dirty="0"/>
              <a:t> </a:t>
            </a:r>
            <a:r>
              <a:rPr lang="en-US" sz="2400" dirty="0" err="1"/>
              <a:t>độ</a:t>
            </a:r>
            <a:r>
              <a:rPr lang="en-US" sz="2400" dirty="0"/>
              <a:t> </a:t>
            </a:r>
            <a:r>
              <a:rPr lang="en-US" sz="2400" dirty="0" err="1"/>
              <a:t>cao</a:t>
            </a:r>
            <a:r>
              <a:rPr lang="en-US" sz="2400" dirty="0"/>
              <a:t>. </a:t>
            </a:r>
            <a:r>
              <a:rPr lang="en-US" sz="2400" dirty="0" err="1"/>
              <a:t>Nhiệt</a:t>
            </a:r>
            <a:r>
              <a:rPr lang="en-US" sz="2400" dirty="0"/>
              <a:t> </a:t>
            </a:r>
            <a:r>
              <a:rPr lang="en-US" sz="2400" dirty="0" err="1"/>
              <a:t>độ</a:t>
            </a:r>
            <a:r>
              <a:rPr lang="en-US" sz="2400" dirty="0"/>
              <a:t> </a:t>
            </a:r>
            <a:r>
              <a:rPr lang="en-US" sz="2400" dirty="0" err="1"/>
              <a:t>trung</a:t>
            </a:r>
            <a:r>
              <a:rPr lang="en-US" sz="2400" dirty="0"/>
              <a:t> </a:t>
            </a:r>
            <a:r>
              <a:rPr lang="en-US" sz="2400" dirty="0" err="1"/>
              <a:t>bình</a:t>
            </a:r>
            <a:r>
              <a:rPr lang="en-US" sz="2400" dirty="0"/>
              <a:t> </a:t>
            </a:r>
            <a:r>
              <a:rPr lang="en-US" sz="2400" dirty="0" err="1"/>
              <a:t>năm</a:t>
            </a:r>
            <a:r>
              <a:rPr lang="en-US" sz="2400" dirty="0"/>
              <a:t> </a:t>
            </a:r>
            <a:r>
              <a:rPr lang="en-US" sz="2400" dirty="0" err="1"/>
              <a:t>thường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 27 </a:t>
            </a:r>
            <a:r>
              <a:rPr lang="en-US" sz="2400" dirty="0" err="1"/>
              <a:t>độ</a:t>
            </a:r>
            <a:r>
              <a:rPr lang="en-US" sz="2400" dirty="0"/>
              <a:t> C.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3FAEEAD-3003-BC56-7C09-ACA231230445}"/>
              </a:ext>
            </a:extLst>
          </p:cNvPr>
          <p:cNvCxnSpPr>
            <a:cxnSpLocks/>
          </p:cNvCxnSpPr>
          <p:nvPr/>
        </p:nvCxnSpPr>
        <p:spPr>
          <a:xfrm>
            <a:off x="6200775" y="5000625"/>
            <a:ext cx="438150" cy="5238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3B8A977-EC92-E71B-2FD4-78BD37362C41}"/>
              </a:ext>
            </a:extLst>
          </p:cNvPr>
          <p:cNvSpPr/>
          <p:nvPr/>
        </p:nvSpPr>
        <p:spPr>
          <a:xfrm>
            <a:off x="6591300" y="5010150"/>
            <a:ext cx="4924425" cy="123825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Khí</a:t>
            </a:r>
            <a:r>
              <a:rPr lang="en-US" sz="2400" dirty="0"/>
              <a:t> </a:t>
            </a:r>
            <a:r>
              <a:rPr lang="en-US" sz="2400" dirty="0" err="1"/>
              <a:t>hậu</a:t>
            </a:r>
            <a:r>
              <a:rPr lang="en-US" sz="2400" dirty="0"/>
              <a:t> chia </a:t>
            </a:r>
            <a:r>
              <a:rPr lang="en-US" sz="2400" dirty="0" err="1"/>
              <a:t>thành</a:t>
            </a:r>
            <a:r>
              <a:rPr lang="en-US" sz="2400" dirty="0"/>
              <a:t> 2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rõ</a:t>
            </a:r>
            <a:r>
              <a:rPr lang="en-US" sz="2400" dirty="0"/>
              <a:t> </a:t>
            </a:r>
            <a:r>
              <a:rPr lang="en-US" sz="2400" dirty="0" err="1"/>
              <a:t>rệt</a:t>
            </a:r>
            <a:r>
              <a:rPr lang="en-US" sz="2400" dirty="0"/>
              <a:t>: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mưa</a:t>
            </a:r>
            <a:r>
              <a:rPr lang="en-US" sz="2400" dirty="0"/>
              <a:t> (</a:t>
            </a:r>
            <a:r>
              <a:rPr lang="en-US" sz="2400" dirty="0" err="1"/>
              <a:t>tháng</a:t>
            </a:r>
            <a:r>
              <a:rPr lang="en-US" sz="2400" dirty="0"/>
              <a:t> 5-11)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khô</a:t>
            </a:r>
            <a:r>
              <a:rPr lang="en-US" sz="2400" dirty="0"/>
              <a:t> (</a:t>
            </a:r>
            <a:r>
              <a:rPr lang="en-US" sz="2400" dirty="0" err="1"/>
              <a:t>tháng</a:t>
            </a:r>
            <a:r>
              <a:rPr lang="en-US" sz="2400" dirty="0"/>
              <a:t> 12 – 4 </a:t>
            </a:r>
            <a:r>
              <a:rPr lang="en-US" sz="2400" dirty="0" err="1"/>
              <a:t>năm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10581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9" grpId="0" animBg="1"/>
      <p:bldP spid="26" grpId="0" animBg="1"/>
      <p:bldP spid="28" grpId="0" animBg="1"/>
      <p:bldP spid="31" grpId="0" animBg="1"/>
      <p:bldP spid="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3877E2-88C8-40A4-89C2-9C4BC63B0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356"/>
            <a:ext cx="12192000" cy="685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301237-4B86-4183-354C-68F0EC6F83D2}"/>
              </a:ext>
            </a:extLst>
          </p:cNvPr>
          <p:cNvSpPr txBox="1"/>
          <p:nvPr/>
        </p:nvSpPr>
        <p:spPr>
          <a:xfrm>
            <a:off x="826358" y="695325"/>
            <a:ext cx="10545081" cy="2198157"/>
          </a:xfrm>
          <a:custGeom>
            <a:avLst/>
            <a:gdLst>
              <a:gd name="connsiteX0" fmla="*/ 0 w 10501183"/>
              <a:gd name="connsiteY0" fmla="*/ 222966 h 1337770"/>
              <a:gd name="connsiteX1" fmla="*/ 222966 w 10501183"/>
              <a:gd name="connsiteY1" fmla="*/ 0 h 1337770"/>
              <a:gd name="connsiteX2" fmla="*/ 762588 w 10501183"/>
              <a:gd name="connsiteY2" fmla="*/ 0 h 1337770"/>
              <a:gd name="connsiteX3" fmla="*/ 1286937 w 10501183"/>
              <a:gd name="connsiteY3" fmla="*/ 0 h 1337770"/>
              <a:gd name="connsiteX4" fmla="*/ 1750197 w 10501183"/>
              <a:gd name="connsiteY4" fmla="*/ 0 h 1337770"/>
              <a:gd name="connsiteX5" fmla="*/ 1750197 w 10501183"/>
              <a:gd name="connsiteY5" fmla="*/ 0 h 1337770"/>
              <a:gd name="connsiteX6" fmla="*/ 2406521 w 10501183"/>
              <a:gd name="connsiteY6" fmla="*/ 0 h 1337770"/>
              <a:gd name="connsiteX7" fmla="*/ 3089098 w 10501183"/>
              <a:gd name="connsiteY7" fmla="*/ 0 h 1337770"/>
              <a:gd name="connsiteX8" fmla="*/ 3745422 w 10501183"/>
              <a:gd name="connsiteY8" fmla="*/ 0 h 1337770"/>
              <a:gd name="connsiteX9" fmla="*/ 4375493 w 10501183"/>
              <a:gd name="connsiteY9" fmla="*/ 0 h 1337770"/>
              <a:gd name="connsiteX10" fmla="*/ 4854270 w 10501183"/>
              <a:gd name="connsiteY10" fmla="*/ 0 h 1337770"/>
              <a:gd name="connsiteX11" fmla="*/ 5510128 w 10501183"/>
              <a:gd name="connsiteY11" fmla="*/ 0 h 1337770"/>
              <a:gd name="connsiteX12" fmla="*/ 5988904 w 10501183"/>
              <a:gd name="connsiteY12" fmla="*/ 0 h 1337770"/>
              <a:gd name="connsiteX13" fmla="*/ 6762817 w 10501183"/>
              <a:gd name="connsiteY13" fmla="*/ 0 h 1337770"/>
              <a:gd name="connsiteX14" fmla="*/ 7477702 w 10501183"/>
              <a:gd name="connsiteY14" fmla="*/ 0 h 1337770"/>
              <a:gd name="connsiteX15" fmla="*/ 7956479 w 10501183"/>
              <a:gd name="connsiteY15" fmla="*/ 0 h 1337770"/>
              <a:gd name="connsiteX16" fmla="*/ 8494283 w 10501183"/>
              <a:gd name="connsiteY16" fmla="*/ 0 h 1337770"/>
              <a:gd name="connsiteX17" fmla="*/ 9209168 w 10501183"/>
              <a:gd name="connsiteY17" fmla="*/ 0 h 1337770"/>
              <a:gd name="connsiteX18" fmla="*/ 10278217 w 10501183"/>
              <a:gd name="connsiteY18" fmla="*/ 0 h 1337770"/>
              <a:gd name="connsiteX19" fmla="*/ 10501183 w 10501183"/>
              <a:gd name="connsiteY19" fmla="*/ 222966 h 1337770"/>
              <a:gd name="connsiteX20" fmla="*/ 10501183 w 10501183"/>
              <a:gd name="connsiteY20" fmla="*/ 222962 h 1337770"/>
              <a:gd name="connsiteX21" fmla="*/ 10501183 w 10501183"/>
              <a:gd name="connsiteY21" fmla="*/ 222962 h 1337770"/>
              <a:gd name="connsiteX22" fmla="*/ 10501183 w 10501183"/>
              <a:gd name="connsiteY22" fmla="*/ 557404 h 1337770"/>
              <a:gd name="connsiteX23" fmla="*/ 10501183 w 10501183"/>
              <a:gd name="connsiteY23" fmla="*/ 1114804 h 1337770"/>
              <a:gd name="connsiteX24" fmla="*/ 10278217 w 10501183"/>
              <a:gd name="connsiteY24" fmla="*/ 1337770 h 1337770"/>
              <a:gd name="connsiteX25" fmla="*/ 9504304 w 10501183"/>
              <a:gd name="connsiteY25" fmla="*/ 1337770 h 1337770"/>
              <a:gd name="connsiteX26" fmla="*/ 8966501 w 10501183"/>
              <a:gd name="connsiteY26" fmla="*/ 1337770 h 1337770"/>
              <a:gd name="connsiteX27" fmla="*/ 8369670 w 10501183"/>
              <a:gd name="connsiteY27" fmla="*/ 1337770 h 1337770"/>
              <a:gd name="connsiteX28" fmla="*/ 7831866 w 10501183"/>
              <a:gd name="connsiteY28" fmla="*/ 1337770 h 1337770"/>
              <a:gd name="connsiteX29" fmla="*/ 7235035 w 10501183"/>
              <a:gd name="connsiteY29" fmla="*/ 1337770 h 1337770"/>
              <a:gd name="connsiteX30" fmla="*/ 6638204 w 10501183"/>
              <a:gd name="connsiteY30" fmla="*/ 1337770 h 1337770"/>
              <a:gd name="connsiteX31" fmla="*/ 6159427 w 10501183"/>
              <a:gd name="connsiteY31" fmla="*/ 1337770 h 1337770"/>
              <a:gd name="connsiteX32" fmla="*/ 5503569 w 10501183"/>
              <a:gd name="connsiteY32" fmla="*/ 1337770 h 1337770"/>
              <a:gd name="connsiteX33" fmla="*/ 5024793 w 10501183"/>
              <a:gd name="connsiteY33" fmla="*/ 1337770 h 1337770"/>
              <a:gd name="connsiteX34" fmla="*/ 4375493 w 10501183"/>
              <a:gd name="connsiteY34" fmla="*/ 1337770 h 1337770"/>
              <a:gd name="connsiteX35" fmla="*/ 3692916 w 10501183"/>
              <a:gd name="connsiteY35" fmla="*/ 1337770 h 1337770"/>
              <a:gd name="connsiteX36" fmla="*/ 3115351 w 10501183"/>
              <a:gd name="connsiteY36" fmla="*/ 1337770 h 1337770"/>
              <a:gd name="connsiteX37" fmla="*/ 2432774 w 10501183"/>
              <a:gd name="connsiteY37" fmla="*/ 1337770 h 1337770"/>
              <a:gd name="connsiteX38" fmla="*/ 1750197 w 10501183"/>
              <a:gd name="connsiteY38" fmla="*/ 1337770 h 1337770"/>
              <a:gd name="connsiteX39" fmla="*/ 1750197 w 10501183"/>
              <a:gd name="connsiteY39" fmla="*/ 1337770 h 1337770"/>
              <a:gd name="connsiteX40" fmla="*/ 1271665 w 10501183"/>
              <a:gd name="connsiteY40" fmla="*/ 1337770 h 1337770"/>
              <a:gd name="connsiteX41" fmla="*/ 793132 w 10501183"/>
              <a:gd name="connsiteY41" fmla="*/ 1337770 h 1337770"/>
              <a:gd name="connsiteX42" fmla="*/ 222966 w 10501183"/>
              <a:gd name="connsiteY42" fmla="*/ 1337770 h 1337770"/>
              <a:gd name="connsiteX43" fmla="*/ 0 w 10501183"/>
              <a:gd name="connsiteY43" fmla="*/ 1114804 h 1337770"/>
              <a:gd name="connsiteX44" fmla="*/ 0 w 10501183"/>
              <a:gd name="connsiteY44" fmla="*/ 557404 h 1337770"/>
              <a:gd name="connsiteX45" fmla="*/ 0 w 10501183"/>
              <a:gd name="connsiteY45" fmla="*/ 431993 h 1337770"/>
              <a:gd name="connsiteX46" fmla="*/ 0 w 10501183"/>
              <a:gd name="connsiteY46" fmla="*/ 222962 h 1337770"/>
              <a:gd name="connsiteX47" fmla="*/ 0 w 10501183"/>
              <a:gd name="connsiteY47" fmla="*/ 222966 h 133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501183" h="1337770" fill="none" extrusionOk="0">
                <a:moveTo>
                  <a:pt x="0" y="222966"/>
                </a:moveTo>
                <a:cubicBezTo>
                  <a:pt x="1513" y="95614"/>
                  <a:pt x="91394" y="-18629"/>
                  <a:pt x="222966" y="0"/>
                </a:cubicBezTo>
                <a:cubicBezTo>
                  <a:pt x="437311" y="-4606"/>
                  <a:pt x="571951" y="17032"/>
                  <a:pt x="762588" y="0"/>
                </a:cubicBezTo>
                <a:cubicBezTo>
                  <a:pt x="953225" y="-17032"/>
                  <a:pt x="1039698" y="16747"/>
                  <a:pt x="1286937" y="0"/>
                </a:cubicBezTo>
                <a:cubicBezTo>
                  <a:pt x="1534176" y="-16747"/>
                  <a:pt x="1522394" y="-9954"/>
                  <a:pt x="1750197" y="0"/>
                </a:cubicBezTo>
                <a:lnTo>
                  <a:pt x="1750197" y="0"/>
                </a:lnTo>
                <a:cubicBezTo>
                  <a:pt x="1904885" y="-22329"/>
                  <a:pt x="2207821" y="-9932"/>
                  <a:pt x="2406521" y="0"/>
                </a:cubicBezTo>
                <a:cubicBezTo>
                  <a:pt x="2605221" y="9932"/>
                  <a:pt x="2863641" y="11539"/>
                  <a:pt x="3089098" y="0"/>
                </a:cubicBezTo>
                <a:cubicBezTo>
                  <a:pt x="3314555" y="-11539"/>
                  <a:pt x="3547632" y="12455"/>
                  <a:pt x="3745422" y="0"/>
                </a:cubicBezTo>
                <a:cubicBezTo>
                  <a:pt x="3943212" y="-12455"/>
                  <a:pt x="4194805" y="-29210"/>
                  <a:pt x="4375493" y="0"/>
                </a:cubicBezTo>
                <a:cubicBezTo>
                  <a:pt x="4496256" y="-15346"/>
                  <a:pt x="4652720" y="-17168"/>
                  <a:pt x="4854270" y="0"/>
                </a:cubicBezTo>
                <a:cubicBezTo>
                  <a:pt x="5055820" y="17168"/>
                  <a:pt x="5366731" y="21558"/>
                  <a:pt x="5510128" y="0"/>
                </a:cubicBezTo>
                <a:cubicBezTo>
                  <a:pt x="5653525" y="-21558"/>
                  <a:pt x="5814141" y="-7574"/>
                  <a:pt x="5988904" y="0"/>
                </a:cubicBezTo>
                <a:cubicBezTo>
                  <a:pt x="6163667" y="7574"/>
                  <a:pt x="6445840" y="-2167"/>
                  <a:pt x="6762817" y="0"/>
                </a:cubicBezTo>
                <a:cubicBezTo>
                  <a:pt x="7079794" y="2167"/>
                  <a:pt x="7321933" y="-20457"/>
                  <a:pt x="7477702" y="0"/>
                </a:cubicBezTo>
                <a:cubicBezTo>
                  <a:pt x="7633471" y="20457"/>
                  <a:pt x="7823318" y="-1803"/>
                  <a:pt x="7956479" y="0"/>
                </a:cubicBezTo>
                <a:cubicBezTo>
                  <a:pt x="8089640" y="1803"/>
                  <a:pt x="8329334" y="-26303"/>
                  <a:pt x="8494283" y="0"/>
                </a:cubicBezTo>
                <a:cubicBezTo>
                  <a:pt x="8659232" y="26303"/>
                  <a:pt x="8932773" y="18576"/>
                  <a:pt x="9209168" y="0"/>
                </a:cubicBezTo>
                <a:cubicBezTo>
                  <a:pt x="9485564" y="-18576"/>
                  <a:pt x="9755498" y="-30358"/>
                  <a:pt x="10278217" y="0"/>
                </a:cubicBezTo>
                <a:cubicBezTo>
                  <a:pt x="10402057" y="3977"/>
                  <a:pt x="10499722" y="119602"/>
                  <a:pt x="10501183" y="222966"/>
                </a:cubicBezTo>
                <a:lnTo>
                  <a:pt x="10501183" y="222962"/>
                </a:lnTo>
                <a:lnTo>
                  <a:pt x="10501183" y="222962"/>
                </a:lnTo>
                <a:cubicBezTo>
                  <a:pt x="10505561" y="325309"/>
                  <a:pt x="10511946" y="418233"/>
                  <a:pt x="10501183" y="557404"/>
                </a:cubicBezTo>
                <a:cubicBezTo>
                  <a:pt x="10491120" y="733955"/>
                  <a:pt x="10487749" y="936949"/>
                  <a:pt x="10501183" y="1114804"/>
                </a:cubicBezTo>
                <a:cubicBezTo>
                  <a:pt x="10514818" y="1245010"/>
                  <a:pt x="10422034" y="1354476"/>
                  <a:pt x="10278217" y="1337770"/>
                </a:cubicBezTo>
                <a:cubicBezTo>
                  <a:pt x="9939353" y="1359009"/>
                  <a:pt x="9774063" y="1310487"/>
                  <a:pt x="9504304" y="1337770"/>
                </a:cubicBezTo>
                <a:cubicBezTo>
                  <a:pt x="9234545" y="1365053"/>
                  <a:pt x="9223680" y="1343447"/>
                  <a:pt x="8966501" y="1337770"/>
                </a:cubicBezTo>
                <a:cubicBezTo>
                  <a:pt x="8709322" y="1332093"/>
                  <a:pt x="8504869" y="1356271"/>
                  <a:pt x="8369670" y="1337770"/>
                </a:cubicBezTo>
                <a:cubicBezTo>
                  <a:pt x="8234471" y="1319269"/>
                  <a:pt x="8018926" y="1333524"/>
                  <a:pt x="7831866" y="1337770"/>
                </a:cubicBezTo>
                <a:cubicBezTo>
                  <a:pt x="7644806" y="1342016"/>
                  <a:pt x="7459479" y="1349343"/>
                  <a:pt x="7235035" y="1337770"/>
                </a:cubicBezTo>
                <a:cubicBezTo>
                  <a:pt x="7010591" y="1326197"/>
                  <a:pt x="6861659" y="1310903"/>
                  <a:pt x="6638204" y="1337770"/>
                </a:cubicBezTo>
                <a:cubicBezTo>
                  <a:pt x="6414749" y="1364637"/>
                  <a:pt x="6357323" y="1315243"/>
                  <a:pt x="6159427" y="1337770"/>
                </a:cubicBezTo>
                <a:cubicBezTo>
                  <a:pt x="5961531" y="1360297"/>
                  <a:pt x="5698249" y="1326338"/>
                  <a:pt x="5503569" y="1337770"/>
                </a:cubicBezTo>
                <a:cubicBezTo>
                  <a:pt x="5308889" y="1349202"/>
                  <a:pt x="5189449" y="1343686"/>
                  <a:pt x="5024793" y="1337770"/>
                </a:cubicBezTo>
                <a:cubicBezTo>
                  <a:pt x="4860137" y="1331854"/>
                  <a:pt x="4573033" y="1312253"/>
                  <a:pt x="4375493" y="1337770"/>
                </a:cubicBezTo>
                <a:cubicBezTo>
                  <a:pt x="4206619" y="1345283"/>
                  <a:pt x="3835016" y="1365681"/>
                  <a:pt x="3692916" y="1337770"/>
                </a:cubicBezTo>
                <a:cubicBezTo>
                  <a:pt x="3550816" y="1309859"/>
                  <a:pt x="3302925" y="1317897"/>
                  <a:pt x="3115351" y="1337770"/>
                </a:cubicBezTo>
                <a:cubicBezTo>
                  <a:pt x="2927778" y="1357643"/>
                  <a:pt x="2583106" y="1341917"/>
                  <a:pt x="2432774" y="1337770"/>
                </a:cubicBezTo>
                <a:cubicBezTo>
                  <a:pt x="2282442" y="1333623"/>
                  <a:pt x="1960675" y="1307515"/>
                  <a:pt x="1750197" y="1337770"/>
                </a:cubicBezTo>
                <a:lnTo>
                  <a:pt x="1750197" y="1337770"/>
                </a:lnTo>
                <a:cubicBezTo>
                  <a:pt x="1574975" y="1323683"/>
                  <a:pt x="1437548" y="1350221"/>
                  <a:pt x="1271665" y="1337770"/>
                </a:cubicBezTo>
                <a:cubicBezTo>
                  <a:pt x="1105782" y="1325319"/>
                  <a:pt x="920488" y="1358430"/>
                  <a:pt x="793132" y="1337770"/>
                </a:cubicBezTo>
                <a:cubicBezTo>
                  <a:pt x="665776" y="1317110"/>
                  <a:pt x="430667" y="1314218"/>
                  <a:pt x="222966" y="1337770"/>
                </a:cubicBezTo>
                <a:cubicBezTo>
                  <a:pt x="95766" y="1343384"/>
                  <a:pt x="-19927" y="1251524"/>
                  <a:pt x="0" y="1114804"/>
                </a:cubicBezTo>
                <a:cubicBezTo>
                  <a:pt x="-3510" y="911981"/>
                  <a:pt x="15986" y="713672"/>
                  <a:pt x="0" y="557404"/>
                </a:cubicBezTo>
                <a:cubicBezTo>
                  <a:pt x="1747" y="512120"/>
                  <a:pt x="-3010" y="475697"/>
                  <a:pt x="0" y="431993"/>
                </a:cubicBezTo>
                <a:cubicBezTo>
                  <a:pt x="-3479" y="379201"/>
                  <a:pt x="4449" y="316071"/>
                  <a:pt x="0" y="222962"/>
                </a:cubicBezTo>
                <a:lnTo>
                  <a:pt x="0" y="222966"/>
                </a:lnTo>
                <a:close/>
              </a:path>
              <a:path w="10501183" h="1337770" stroke="0" extrusionOk="0">
                <a:moveTo>
                  <a:pt x="0" y="222966"/>
                </a:moveTo>
                <a:cubicBezTo>
                  <a:pt x="8476" y="78204"/>
                  <a:pt x="112133" y="-19602"/>
                  <a:pt x="222966" y="0"/>
                </a:cubicBezTo>
                <a:cubicBezTo>
                  <a:pt x="441744" y="1991"/>
                  <a:pt x="598957" y="20352"/>
                  <a:pt x="716771" y="0"/>
                </a:cubicBezTo>
                <a:cubicBezTo>
                  <a:pt x="834585" y="-20352"/>
                  <a:pt x="1052618" y="-10748"/>
                  <a:pt x="1210575" y="0"/>
                </a:cubicBezTo>
                <a:cubicBezTo>
                  <a:pt x="1368532" y="10748"/>
                  <a:pt x="1539852" y="-8659"/>
                  <a:pt x="1750197" y="0"/>
                </a:cubicBezTo>
                <a:lnTo>
                  <a:pt x="1750197" y="0"/>
                </a:lnTo>
                <a:cubicBezTo>
                  <a:pt x="2055992" y="-28827"/>
                  <a:pt x="2253022" y="8626"/>
                  <a:pt x="2380268" y="0"/>
                </a:cubicBezTo>
                <a:cubicBezTo>
                  <a:pt x="2507514" y="-8626"/>
                  <a:pt x="2688240" y="15175"/>
                  <a:pt x="2984086" y="0"/>
                </a:cubicBezTo>
                <a:cubicBezTo>
                  <a:pt x="3279932" y="-15175"/>
                  <a:pt x="3321744" y="28197"/>
                  <a:pt x="3614157" y="0"/>
                </a:cubicBezTo>
                <a:cubicBezTo>
                  <a:pt x="3906570" y="-28197"/>
                  <a:pt x="4054002" y="-8345"/>
                  <a:pt x="4375493" y="0"/>
                </a:cubicBezTo>
                <a:cubicBezTo>
                  <a:pt x="4553674" y="32614"/>
                  <a:pt x="4954975" y="-3168"/>
                  <a:pt x="5149406" y="0"/>
                </a:cubicBezTo>
                <a:cubicBezTo>
                  <a:pt x="5343837" y="3168"/>
                  <a:pt x="5536262" y="-7145"/>
                  <a:pt x="5687209" y="0"/>
                </a:cubicBezTo>
                <a:cubicBezTo>
                  <a:pt x="5838156" y="7145"/>
                  <a:pt x="6021585" y="-195"/>
                  <a:pt x="6165986" y="0"/>
                </a:cubicBezTo>
                <a:cubicBezTo>
                  <a:pt x="6310387" y="195"/>
                  <a:pt x="6411246" y="10843"/>
                  <a:pt x="6644762" y="0"/>
                </a:cubicBezTo>
                <a:cubicBezTo>
                  <a:pt x="6878278" y="-10843"/>
                  <a:pt x="7058197" y="-6057"/>
                  <a:pt x="7182566" y="0"/>
                </a:cubicBezTo>
                <a:cubicBezTo>
                  <a:pt x="7306935" y="6057"/>
                  <a:pt x="7567165" y="11594"/>
                  <a:pt x="7720370" y="0"/>
                </a:cubicBezTo>
                <a:cubicBezTo>
                  <a:pt x="7873575" y="-11594"/>
                  <a:pt x="8099761" y="5373"/>
                  <a:pt x="8376228" y="0"/>
                </a:cubicBezTo>
                <a:cubicBezTo>
                  <a:pt x="8652695" y="-5373"/>
                  <a:pt x="8934244" y="-2427"/>
                  <a:pt x="9091114" y="0"/>
                </a:cubicBezTo>
                <a:cubicBezTo>
                  <a:pt x="9247984" y="2427"/>
                  <a:pt x="9351022" y="-16555"/>
                  <a:pt x="9569890" y="0"/>
                </a:cubicBezTo>
                <a:cubicBezTo>
                  <a:pt x="9788758" y="16555"/>
                  <a:pt x="10025259" y="16388"/>
                  <a:pt x="10278217" y="0"/>
                </a:cubicBezTo>
                <a:cubicBezTo>
                  <a:pt x="10405886" y="-1815"/>
                  <a:pt x="10506250" y="100259"/>
                  <a:pt x="10501183" y="222966"/>
                </a:cubicBezTo>
                <a:lnTo>
                  <a:pt x="10501183" y="222962"/>
                </a:lnTo>
                <a:lnTo>
                  <a:pt x="10501183" y="222962"/>
                </a:lnTo>
                <a:cubicBezTo>
                  <a:pt x="10503073" y="383247"/>
                  <a:pt x="10508254" y="470861"/>
                  <a:pt x="10501183" y="557404"/>
                </a:cubicBezTo>
                <a:cubicBezTo>
                  <a:pt x="10515277" y="760970"/>
                  <a:pt x="10501385" y="895018"/>
                  <a:pt x="10501183" y="1114804"/>
                </a:cubicBezTo>
                <a:cubicBezTo>
                  <a:pt x="10497878" y="1241365"/>
                  <a:pt x="10405631" y="1323310"/>
                  <a:pt x="10278217" y="1337770"/>
                </a:cubicBezTo>
                <a:cubicBezTo>
                  <a:pt x="9997829" y="1360477"/>
                  <a:pt x="9786990" y="1331015"/>
                  <a:pt x="9504304" y="1337770"/>
                </a:cubicBezTo>
                <a:cubicBezTo>
                  <a:pt x="9221618" y="1344525"/>
                  <a:pt x="9055235" y="1308393"/>
                  <a:pt x="8848446" y="1337770"/>
                </a:cubicBezTo>
                <a:cubicBezTo>
                  <a:pt x="8641657" y="1367147"/>
                  <a:pt x="8457978" y="1354239"/>
                  <a:pt x="8192588" y="1337770"/>
                </a:cubicBezTo>
                <a:cubicBezTo>
                  <a:pt x="7927198" y="1321301"/>
                  <a:pt x="7835478" y="1327410"/>
                  <a:pt x="7713811" y="1337770"/>
                </a:cubicBezTo>
                <a:cubicBezTo>
                  <a:pt x="7592144" y="1348130"/>
                  <a:pt x="7372897" y="1348776"/>
                  <a:pt x="7235035" y="1337770"/>
                </a:cubicBezTo>
                <a:cubicBezTo>
                  <a:pt x="7097173" y="1326764"/>
                  <a:pt x="6822757" y="1328184"/>
                  <a:pt x="6579177" y="1337770"/>
                </a:cubicBezTo>
                <a:cubicBezTo>
                  <a:pt x="6335597" y="1347356"/>
                  <a:pt x="6056726" y="1315345"/>
                  <a:pt x="5923318" y="1337770"/>
                </a:cubicBezTo>
                <a:cubicBezTo>
                  <a:pt x="5789910" y="1360195"/>
                  <a:pt x="5510665" y="1370554"/>
                  <a:pt x="5208433" y="1337770"/>
                </a:cubicBezTo>
                <a:cubicBezTo>
                  <a:pt x="4906201" y="1304986"/>
                  <a:pt x="4681474" y="1302736"/>
                  <a:pt x="4375493" y="1337770"/>
                </a:cubicBezTo>
                <a:cubicBezTo>
                  <a:pt x="4165653" y="1347687"/>
                  <a:pt x="4012967" y="1366960"/>
                  <a:pt x="3745422" y="1337770"/>
                </a:cubicBezTo>
                <a:cubicBezTo>
                  <a:pt x="3477877" y="1308580"/>
                  <a:pt x="3272712" y="1337827"/>
                  <a:pt x="3115351" y="1337770"/>
                </a:cubicBezTo>
                <a:cubicBezTo>
                  <a:pt x="2957990" y="1337713"/>
                  <a:pt x="2580585" y="1349716"/>
                  <a:pt x="2432774" y="1337770"/>
                </a:cubicBezTo>
                <a:cubicBezTo>
                  <a:pt x="2284963" y="1325824"/>
                  <a:pt x="1946609" y="1368742"/>
                  <a:pt x="1750197" y="1337770"/>
                </a:cubicBezTo>
                <a:lnTo>
                  <a:pt x="1750197" y="1337770"/>
                </a:lnTo>
                <a:cubicBezTo>
                  <a:pt x="1522876" y="1339249"/>
                  <a:pt x="1489784" y="1340782"/>
                  <a:pt x="1286937" y="1337770"/>
                </a:cubicBezTo>
                <a:cubicBezTo>
                  <a:pt x="1084090" y="1334758"/>
                  <a:pt x="1010852" y="1325345"/>
                  <a:pt x="793132" y="1337770"/>
                </a:cubicBezTo>
                <a:cubicBezTo>
                  <a:pt x="575412" y="1350195"/>
                  <a:pt x="369594" y="1362519"/>
                  <a:pt x="222966" y="1337770"/>
                </a:cubicBezTo>
                <a:cubicBezTo>
                  <a:pt x="96210" y="1341179"/>
                  <a:pt x="16212" y="1240754"/>
                  <a:pt x="0" y="1114804"/>
                </a:cubicBezTo>
                <a:cubicBezTo>
                  <a:pt x="-23717" y="985161"/>
                  <a:pt x="-3716" y="791815"/>
                  <a:pt x="0" y="557404"/>
                </a:cubicBezTo>
                <a:cubicBezTo>
                  <a:pt x="4210" y="508834"/>
                  <a:pt x="6267" y="488695"/>
                  <a:pt x="0" y="431993"/>
                </a:cubicBezTo>
                <a:cubicBezTo>
                  <a:pt x="3804" y="349118"/>
                  <a:pt x="-8976" y="301857"/>
                  <a:pt x="0" y="222962"/>
                </a:cubicBezTo>
                <a:lnTo>
                  <a:pt x="0" y="222966"/>
                </a:lnTo>
                <a:close/>
              </a:path>
            </a:pathLst>
          </a:custGeom>
          <a:solidFill>
            <a:srgbClr val="FFEFFF"/>
          </a:solidFill>
          <a:ln w="57150" cap="rnd" cmpd="thinThick">
            <a:solidFill>
              <a:srgbClr val="FF5D5D"/>
            </a:solidFill>
            <a:prstDash val="lgDash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algn="ctr" defTabSz="1219170">
              <a:buClr>
                <a:srgbClr val="000000"/>
              </a:buClr>
              <a:defRPr sz="3200" kern="0">
                <a:latin typeface="UTM Avo" panose="020406030505060202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r>
              <a:rPr lang="vi-VN" sz="4400" dirty="0">
                <a:solidFill>
                  <a:prstClr val="black"/>
                </a:solidFill>
                <a:latin typeface="Calibri" panose="020F0502020204030204"/>
              </a:rPr>
              <a:t>“Tháp Mười nước mặn, đồng chua</a:t>
            </a:r>
          </a:p>
          <a:p>
            <a:pPr lvl="0"/>
            <a:r>
              <a:rPr lang="vi-VN" sz="4400" dirty="0">
                <a:solidFill>
                  <a:prstClr val="black"/>
                </a:solidFill>
                <a:latin typeface="Calibri" panose="020F0502020204030204"/>
              </a:rPr>
              <a:t>Nửa mùa nắng cháy, nửa mùa nước dâng”</a:t>
            </a:r>
          </a:p>
          <a:p>
            <a:pPr lvl="0" algn="r"/>
            <a:r>
              <a:rPr lang="vi-VN" sz="4400" dirty="0">
                <a:solidFill>
                  <a:prstClr val="black"/>
                </a:solidFill>
                <a:latin typeface="Calibri" panose="020F0502020204030204"/>
              </a:rPr>
              <a:t>(Ca dao)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88C6FDE-AC9A-3730-A962-1857160DAC6D}"/>
              </a:ext>
            </a:extLst>
          </p:cNvPr>
          <p:cNvGrpSpPr/>
          <p:nvPr/>
        </p:nvGrpSpPr>
        <p:grpSpPr>
          <a:xfrm>
            <a:off x="276835" y="4001432"/>
            <a:ext cx="11581180" cy="2230749"/>
            <a:chOff x="369797" y="4363029"/>
            <a:chExt cx="11581180" cy="223074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8A997B3-707C-9808-73CE-ED126D55AB13}"/>
                </a:ext>
              </a:extLst>
            </p:cNvPr>
            <p:cNvSpPr/>
            <p:nvPr/>
          </p:nvSpPr>
          <p:spPr>
            <a:xfrm>
              <a:off x="2063333" y="4743098"/>
              <a:ext cx="8148480" cy="1834010"/>
            </a:xfrm>
            <a:prstGeom prst="roundRect">
              <a:avLst>
                <a:gd name="adj" fmla="val 18702"/>
              </a:avLst>
            </a:prstGeom>
            <a:solidFill>
              <a:srgbClr val="FFEFFF"/>
            </a:solidFill>
            <a:ln w="57150" cap="rnd" cmpd="thinThick">
              <a:solidFill>
                <a:srgbClr val="FF0066"/>
              </a:solidFill>
              <a:prstDash val="solid"/>
              <a:round/>
              <a:extLst>
                <a:ext uri="{C807C97D-BFC1-408E-A445-0C87EB9F89A2}">
                  <ask:lineSketchStyleProps xmlns="" xmlns:ask="http://schemas.microsoft.com/office/drawing/2018/sketchyshapes" sd="1219033472">
                    <a:custGeom>
                      <a:avLst/>
                      <a:gdLst>
                        <a:gd name="connsiteX0" fmla="*/ 0 w 5400000"/>
                        <a:gd name="connsiteY0" fmla="*/ 450000 h 900000"/>
                        <a:gd name="connsiteX1" fmla="*/ 450000 w 5400000"/>
                        <a:gd name="connsiteY1" fmla="*/ 0 h 900000"/>
                        <a:gd name="connsiteX2" fmla="*/ 4950000 w 5400000"/>
                        <a:gd name="connsiteY2" fmla="*/ 0 h 900000"/>
                        <a:gd name="connsiteX3" fmla="*/ 5400000 w 5400000"/>
                        <a:gd name="connsiteY3" fmla="*/ 450000 h 900000"/>
                        <a:gd name="connsiteX4" fmla="*/ 5400000 w 5400000"/>
                        <a:gd name="connsiteY4" fmla="*/ 450000 h 900000"/>
                        <a:gd name="connsiteX5" fmla="*/ 4950000 w 5400000"/>
                        <a:gd name="connsiteY5" fmla="*/ 900000 h 900000"/>
                        <a:gd name="connsiteX6" fmla="*/ 450000 w 5400000"/>
                        <a:gd name="connsiteY6" fmla="*/ 900000 h 900000"/>
                        <a:gd name="connsiteX7" fmla="*/ 0 w 5400000"/>
                        <a:gd name="connsiteY7" fmla="*/ 450000 h 90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400000" h="900000" fill="none" extrusionOk="0">
                          <a:moveTo>
                            <a:pt x="0" y="450000"/>
                          </a:moveTo>
                          <a:cubicBezTo>
                            <a:pt x="-4340" y="160086"/>
                            <a:pt x="176732" y="34382"/>
                            <a:pt x="450000" y="0"/>
                          </a:cubicBezTo>
                          <a:cubicBezTo>
                            <a:pt x="1617756" y="-38581"/>
                            <a:pt x="3766908" y="63341"/>
                            <a:pt x="4950000" y="0"/>
                          </a:cubicBezTo>
                          <a:cubicBezTo>
                            <a:pt x="5152685" y="-7415"/>
                            <a:pt x="5418014" y="216204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420681" y="729313"/>
                            <a:pt x="5198924" y="904103"/>
                            <a:pt x="4950000" y="900000"/>
                          </a:cubicBezTo>
                          <a:cubicBezTo>
                            <a:pt x="4498390" y="980982"/>
                            <a:pt x="2415186" y="972255"/>
                            <a:pt x="450000" y="900000"/>
                          </a:cubicBezTo>
                          <a:cubicBezTo>
                            <a:pt x="219287" y="884402"/>
                            <a:pt x="2991" y="684461"/>
                            <a:pt x="0" y="450000"/>
                          </a:cubicBezTo>
                          <a:close/>
                        </a:path>
                        <a:path w="5400000" h="900000" stroke="0" extrusionOk="0">
                          <a:moveTo>
                            <a:pt x="0" y="450000"/>
                          </a:moveTo>
                          <a:cubicBezTo>
                            <a:pt x="-7819" y="196649"/>
                            <a:pt x="197363" y="1542"/>
                            <a:pt x="450000" y="0"/>
                          </a:cubicBezTo>
                          <a:cubicBezTo>
                            <a:pt x="1972026" y="132882"/>
                            <a:pt x="3161765" y="-84951"/>
                            <a:pt x="4950000" y="0"/>
                          </a:cubicBezTo>
                          <a:cubicBezTo>
                            <a:pt x="5177572" y="20464"/>
                            <a:pt x="5394754" y="230466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366583" y="680245"/>
                            <a:pt x="5218585" y="909583"/>
                            <a:pt x="4950000" y="900000"/>
                          </a:cubicBezTo>
                          <a:cubicBezTo>
                            <a:pt x="3884479" y="949533"/>
                            <a:pt x="2061751" y="914809"/>
                            <a:pt x="450000" y="900000"/>
                          </a:cubicBezTo>
                          <a:cubicBezTo>
                            <a:pt x="168972" y="895023"/>
                            <a:pt x="-15307" y="712940"/>
                            <a:pt x="0" y="45000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0480" marR="3048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Tháp Mười là một địa danh ở vùng Nam Bộ. Em hãy cho biết câu ca dao trên nói lên điều gì về thiên nhiên vùng Nam Bộ.</a:t>
              </a:r>
              <a:endParaRPr lang="en-US" sz="32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B41C78B-56C8-C303-3D16-297A20879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0503778" y="4363029"/>
              <a:ext cx="1447199" cy="223074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CC9B9FB-9C08-9970-5891-31173576C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369797" y="4392118"/>
              <a:ext cx="1323739" cy="2184989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6886542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each with palm trees and a starfish&#10;&#10;Description automatically generated">
            <a:extLst>
              <a:ext uri="{FF2B5EF4-FFF2-40B4-BE49-F238E27FC236}">
                <a16:creationId xmlns:a16="http://schemas.microsoft.com/office/drawing/2014/main" id="{86D3A46E-5780-43B8-A8F3-D698236D10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22" y="-1027289"/>
            <a:ext cx="12271021" cy="84373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61F786-BCE7-CAF2-FB55-ACE3F9834F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500" y="321436"/>
            <a:ext cx="6394633" cy="48177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9330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862;p28">
            <a:extLst>
              <a:ext uri="{FF2B5EF4-FFF2-40B4-BE49-F238E27FC236}">
                <a16:creationId xmlns:a16="http://schemas.microsoft.com/office/drawing/2014/main" id="{31E2E222-E922-418E-8B8B-D86474045F94}"/>
              </a:ext>
            </a:extLst>
          </p:cNvPr>
          <p:cNvSpPr txBox="1"/>
          <p:nvPr/>
        </p:nvSpPr>
        <p:spPr>
          <a:xfrm>
            <a:off x="800430" y="0"/>
            <a:ext cx="9794733" cy="139931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44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Đúng ghi</a:t>
            </a:r>
            <a:r>
              <a:rPr kumimoji="0" lang="en" sz="44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 </a:t>
            </a:r>
            <a:r>
              <a:rPr kumimoji="0" lang="en" sz="7200" b="0" i="0" u="none" strike="noStrike" kern="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Đ</a:t>
            </a:r>
            <a:r>
              <a:rPr kumimoji="0" lang="en" sz="7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 </a:t>
            </a:r>
            <a:r>
              <a:rPr kumimoji="0" lang="en" sz="54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          </a:t>
            </a:r>
            <a:r>
              <a:rPr kumimoji="0" lang="en" sz="44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Sai ghi </a:t>
            </a:r>
            <a:r>
              <a:rPr kumimoji="0" lang="en" sz="7200" b="0" i="0" u="none" strike="noStrike" kern="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S</a:t>
            </a:r>
            <a:endParaRPr kumimoji="0" sz="7200" b="0" i="0" u="none" strike="noStrike" kern="0" cap="none" spc="0" normalizeH="0" baseline="0" noProof="0">
              <a:ln>
                <a:noFill/>
              </a:ln>
              <a:solidFill>
                <a:srgbClr val="D42C6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Pompiere"/>
              <a:sym typeface="Pompiere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5DCC80-5AB1-4218-925B-4B82D771BBB5}"/>
              </a:ext>
            </a:extLst>
          </p:cNvPr>
          <p:cNvSpPr txBox="1"/>
          <p:nvPr/>
        </p:nvSpPr>
        <p:spPr>
          <a:xfrm>
            <a:off x="483726" y="2580003"/>
            <a:ext cx="9840922" cy="954107"/>
          </a:xfrm>
          <a:custGeom>
            <a:avLst/>
            <a:gdLst>
              <a:gd name="connsiteX0" fmla="*/ 0 w 9840922"/>
              <a:gd name="connsiteY0" fmla="*/ 0 h 954107"/>
              <a:gd name="connsiteX1" fmla="*/ 677287 w 9840922"/>
              <a:gd name="connsiteY1" fmla="*/ 0 h 954107"/>
              <a:gd name="connsiteX2" fmla="*/ 1256165 w 9840922"/>
              <a:gd name="connsiteY2" fmla="*/ 0 h 954107"/>
              <a:gd name="connsiteX3" fmla="*/ 1835043 w 9840922"/>
              <a:gd name="connsiteY3" fmla="*/ 0 h 954107"/>
              <a:gd name="connsiteX4" fmla="*/ 2610739 w 9840922"/>
              <a:gd name="connsiteY4" fmla="*/ 0 h 954107"/>
              <a:gd name="connsiteX5" fmla="*/ 3386435 w 9840922"/>
              <a:gd name="connsiteY5" fmla="*/ 0 h 954107"/>
              <a:gd name="connsiteX6" fmla="*/ 3965313 w 9840922"/>
              <a:gd name="connsiteY6" fmla="*/ 0 h 954107"/>
              <a:gd name="connsiteX7" fmla="*/ 4642600 w 9840922"/>
              <a:gd name="connsiteY7" fmla="*/ 0 h 954107"/>
              <a:gd name="connsiteX8" fmla="*/ 5221477 w 9840922"/>
              <a:gd name="connsiteY8" fmla="*/ 0 h 954107"/>
              <a:gd name="connsiteX9" fmla="*/ 5898764 w 9840922"/>
              <a:gd name="connsiteY9" fmla="*/ 0 h 954107"/>
              <a:gd name="connsiteX10" fmla="*/ 6182415 w 9840922"/>
              <a:gd name="connsiteY10" fmla="*/ 0 h 954107"/>
              <a:gd name="connsiteX11" fmla="*/ 6564474 w 9840922"/>
              <a:gd name="connsiteY11" fmla="*/ 0 h 954107"/>
              <a:gd name="connsiteX12" fmla="*/ 7241761 w 9840922"/>
              <a:gd name="connsiteY12" fmla="*/ 0 h 954107"/>
              <a:gd name="connsiteX13" fmla="*/ 7525411 w 9840922"/>
              <a:gd name="connsiteY13" fmla="*/ 0 h 954107"/>
              <a:gd name="connsiteX14" fmla="*/ 8202698 w 9840922"/>
              <a:gd name="connsiteY14" fmla="*/ 0 h 954107"/>
              <a:gd name="connsiteX15" fmla="*/ 8584757 w 9840922"/>
              <a:gd name="connsiteY15" fmla="*/ 0 h 954107"/>
              <a:gd name="connsiteX16" fmla="*/ 9163635 w 9840922"/>
              <a:gd name="connsiteY16" fmla="*/ 0 h 954107"/>
              <a:gd name="connsiteX17" fmla="*/ 9840922 w 9840922"/>
              <a:gd name="connsiteY17" fmla="*/ 0 h 954107"/>
              <a:gd name="connsiteX18" fmla="*/ 9840922 w 9840922"/>
              <a:gd name="connsiteY18" fmla="*/ 467512 h 954107"/>
              <a:gd name="connsiteX19" fmla="*/ 9840922 w 9840922"/>
              <a:gd name="connsiteY19" fmla="*/ 954107 h 954107"/>
              <a:gd name="connsiteX20" fmla="*/ 9065226 w 9840922"/>
              <a:gd name="connsiteY20" fmla="*/ 954107 h 954107"/>
              <a:gd name="connsiteX21" fmla="*/ 8584757 w 9840922"/>
              <a:gd name="connsiteY21" fmla="*/ 954107 h 954107"/>
              <a:gd name="connsiteX22" fmla="*/ 7907470 w 9840922"/>
              <a:gd name="connsiteY22" fmla="*/ 954107 h 954107"/>
              <a:gd name="connsiteX23" fmla="*/ 7623820 w 9840922"/>
              <a:gd name="connsiteY23" fmla="*/ 954107 h 954107"/>
              <a:gd name="connsiteX24" fmla="*/ 7241761 w 9840922"/>
              <a:gd name="connsiteY24" fmla="*/ 954107 h 954107"/>
              <a:gd name="connsiteX25" fmla="*/ 6564474 w 9840922"/>
              <a:gd name="connsiteY25" fmla="*/ 954107 h 954107"/>
              <a:gd name="connsiteX26" fmla="*/ 5985596 w 9840922"/>
              <a:gd name="connsiteY26" fmla="*/ 954107 h 954107"/>
              <a:gd name="connsiteX27" fmla="*/ 5406718 w 9840922"/>
              <a:gd name="connsiteY27" fmla="*/ 954107 h 954107"/>
              <a:gd name="connsiteX28" fmla="*/ 4631022 w 9840922"/>
              <a:gd name="connsiteY28" fmla="*/ 954107 h 954107"/>
              <a:gd name="connsiteX29" fmla="*/ 3953735 w 9840922"/>
              <a:gd name="connsiteY29" fmla="*/ 954107 h 954107"/>
              <a:gd name="connsiteX30" fmla="*/ 3178039 w 9840922"/>
              <a:gd name="connsiteY30" fmla="*/ 954107 h 954107"/>
              <a:gd name="connsiteX31" fmla="*/ 2500752 w 9840922"/>
              <a:gd name="connsiteY31" fmla="*/ 954107 h 954107"/>
              <a:gd name="connsiteX32" fmla="*/ 2020283 w 9840922"/>
              <a:gd name="connsiteY32" fmla="*/ 954107 h 954107"/>
              <a:gd name="connsiteX33" fmla="*/ 1342996 w 9840922"/>
              <a:gd name="connsiteY33" fmla="*/ 954107 h 954107"/>
              <a:gd name="connsiteX34" fmla="*/ 567300 w 9840922"/>
              <a:gd name="connsiteY34" fmla="*/ 954107 h 954107"/>
              <a:gd name="connsiteX35" fmla="*/ 0 w 9840922"/>
              <a:gd name="connsiteY35" fmla="*/ 954107 h 954107"/>
              <a:gd name="connsiteX36" fmla="*/ 0 w 9840922"/>
              <a:gd name="connsiteY36" fmla="*/ 505677 h 954107"/>
              <a:gd name="connsiteX37" fmla="*/ 0 w 9840922"/>
              <a:gd name="connsiteY37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840922" h="954107" fill="none" extrusionOk="0">
                <a:moveTo>
                  <a:pt x="0" y="0"/>
                </a:moveTo>
                <a:cubicBezTo>
                  <a:pt x="164701" y="-61360"/>
                  <a:pt x="535878" y="44024"/>
                  <a:pt x="677287" y="0"/>
                </a:cubicBezTo>
                <a:cubicBezTo>
                  <a:pt x="818696" y="-44024"/>
                  <a:pt x="1111323" y="12493"/>
                  <a:pt x="1256165" y="0"/>
                </a:cubicBezTo>
                <a:cubicBezTo>
                  <a:pt x="1401007" y="-12493"/>
                  <a:pt x="1566194" y="59674"/>
                  <a:pt x="1835043" y="0"/>
                </a:cubicBezTo>
                <a:cubicBezTo>
                  <a:pt x="2103892" y="-59674"/>
                  <a:pt x="2434999" y="37312"/>
                  <a:pt x="2610739" y="0"/>
                </a:cubicBezTo>
                <a:cubicBezTo>
                  <a:pt x="2786479" y="-37312"/>
                  <a:pt x="3175904" y="46548"/>
                  <a:pt x="3386435" y="0"/>
                </a:cubicBezTo>
                <a:cubicBezTo>
                  <a:pt x="3596966" y="-46548"/>
                  <a:pt x="3818987" y="16920"/>
                  <a:pt x="3965313" y="0"/>
                </a:cubicBezTo>
                <a:cubicBezTo>
                  <a:pt x="4111639" y="-16920"/>
                  <a:pt x="4485842" y="26924"/>
                  <a:pt x="4642600" y="0"/>
                </a:cubicBezTo>
                <a:cubicBezTo>
                  <a:pt x="4799358" y="-26924"/>
                  <a:pt x="4957364" y="36319"/>
                  <a:pt x="5221477" y="0"/>
                </a:cubicBezTo>
                <a:cubicBezTo>
                  <a:pt x="5485590" y="-36319"/>
                  <a:pt x="5653284" y="19871"/>
                  <a:pt x="5898764" y="0"/>
                </a:cubicBezTo>
                <a:cubicBezTo>
                  <a:pt x="6144244" y="-19871"/>
                  <a:pt x="6043338" y="20973"/>
                  <a:pt x="6182415" y="0"/>
                </a:cubicBezTo>
                <a:cubicBezTo>
                  <a:pt x="6321492" y="-20973"/>
                  <a:pt x="6393998" y="39269"/>
                  <a:pt x="6564474" y="0"/>
                </a:cubicBezTo>
                <a:cubicBezTo>
                  <a:pt x="6734950" y="-39269"/>
                  <a:pt x="6951466" y="1956"/>
                  <a:pt x="7241761" y="0"/>
                </a:cubicBezTo>
                <a:cubicBezTo>
                  <a:pt x="7532056" y="-1956"/>
                  <a:pt x="7398141" y="26161"/>
                  <a:pt x="7525411" y="0"/>
                </a:cubicBezTo>
                <a:cubicBezTo>
                  <a:pt x="7652681" y="-26161"/>
                  <a:pt x="7997270" y="53025"/>
                  <a:pt x="8202698" y="0"/>
                </a:cubicBezTo>
                <a:cubicBezTo>
                  <a:pt x="8408126" y="-53025"/>
                  <a:pt x="8421739" y="11615"/>
                  <a:pt x="8584757" y="0"/>
                </a:cubicBezTo>
                <a:cubicBezTo>
                  <a:pt x="8747775" y="-11615"/>
                  <a:pt x="8984102" y="22873"/>
                  <a:pt x="9163635" y="0"/>
                </a:cubicBezTo>
                <a:cubicBezTo>
                  <a:pt x="9343168" y="-22873"/>
                  <a:pt x="9664075" y="14178"/>
                  <a:pt x="9840922" y="0"/>
                </a:cubicBezTo>
                <a:cubicBezTo>
                  <a:pt x="9849787" y="213665"/>
                  <a:pt x="9814871" y="267626"/>
                  <a:pt x="9840922" y="467512"/>
                </a:cubicBezTo>
                <a:cubicBezTo>
                  <a:pt x="9866973" y="667398"/>
                  <a:pt x="9833256" y="850914"/>
                  <a:pt x="9840922" y="954107"/>
                </a:cubicBezTo>
                <a:cubicBezTo>
                  <a:pt x="9619107" y="961888"/>
                  <a:pt x="9408648" y="885190"/>
                  <a:pt x="9065226" y="954107"/>
                </a:cubicBezTo>
                <a:cubicBezTo>
                  <a:pt x="8721804" y="1023024"/>
                  <a:pt x="8748047" y="904182"/>
                  <a:pt x="8584757" y="954107"/>
                </a:cubicBezTo>
                <a:cubicBezTo>
                  <a:pt x="8421467" y="1004032"/>
                  <a:pt x="8244105" y="912842"/>
                  <a:pt x="7907470" y="954107"/>
                </a:cubicBezTo>
                <a:cubicBezTo>
                  <a:pt x="7570835" y="995372"/>
                  <a:pt x="7714054" y="923348"/>
                  <a:pt x="7623820" y="954107"/>
                </a:cubicBezTo>
                <a:cubicBezTo>
                  <a:pt x="7533586" y="984866"/>
                  <a:pt x="7394205" y="922140"/>
                  <a:pt x="7241761" y="954107"/>
                </a:cubicBezTo>
                <a:cubicBezTo>
                  <a:pt x="7089317" y="986074"/>
                  <a:pt x="6802290" y="923391"/>
                  <a:pt x="6564474" y="954107"/>
                </a:cubicBezTo>
                <a:cubicBezTo>
                  <a:pt x="6326658" y="984823"/>
                  <a:pt x="6254958" y="893969"/>
                  <a:pt x="5985596" y="954107"/>
                </a:cubicBezTo>
                <a:cubicBezTo>
                  <a:pt x="5716234" y="1014245"/>
                  <a:pt x="5581534" y="897094"/>
                  <a:pt x="5406718" y="954107"/>
                </a:cubicBezTo>
                <a:cubicBezTo>
                  <a:pt x="5231902" y="1011120"/>
                  <a:pt x="4872444" y="927734"/>
                  <a:pt x="4631022" y="954107"/>
                </a:cubicBezTo>
                <a:cubicBezTo>
                  <a:pt x="4389600" y="980480"/>
                  <a:pt x="4291932" y="880615"/>
                  <a:pt x="3953735" y="954107"/>
                </a:cubicBezTo>
                <a:cubicBezTo>
                  <a:pt x="3615538" y="1027599"/>
                  <a:pt x="3419631" y="934636"/>
                  <a:pt x="3178039" y="954107"/>
                </a:cubicBezTo>
                <a:cubicBezTo>
                  <a:pt x="2936447" y="973578"/>
                  <a:pt x="2818724" y="891377"/>
                  <a:pt x="2500752" y="954107"/>
                </a:cubicBezTo>
                <a:cubicBezTo>
                  <a:pt x="2182780" y="1016837"/>
                  <a:pt x="2236188" y="909752"/>
                  <a:pt x="2020283" y="954107"/>
                </a:cubicBezTo>
                <a:cubicBezTo>
                  <a:pt x="1804378" y="998462"/>
                  <a:pt x="1629031" y="930376"/>
                  <a:pt x="1342996" y="954107"/>
                </a:cubicBezTo>
                <a:cubicBezTo>
                  <a:pt x="1056961" y="977838"/>
                  <a:pt x="952264" y="906707"/>
                  <a:pt x="567300" y="954107"/>
                </a:cubicBezTo>
                <a:cubicBezTo>
                  <a:pt x="182336" y="1001507"/>
                  <a:pt x="184351" y="927715"/>
                  <a:pt x="0" y="954107"/>
                </a:cubicBezTo>
                <a:cubicBezTo>
                  <a:pt x="-3991" y="816410"/>
                  <a:pt x="29545" y="692294"/>
                  <a:pt x="0" y="505677"/>
                </a:cubicBezTo>
                <a:cubicBezTo>
                  <a:pt x="-29545" y="319060"/>
                  <a:pt x="29423" y="103626"/>
                  <a:pt x="0" y="0"/>
                </a:cubicBezTo>
                <a:close/>
              </a:path>
              <a:path w="9840922" h="954107" stroke="0" extrusionOk="0">
                <a:moveTo>
                  <a:pt x="0" y="0"/>
                </a:moveTo>
                <a:cubicBezTo>
                  <a:pt x="88896" y="-37858"/>
                  <a:pt x="212819" y="20776"/>
                  <a:pt x="382059" y="0"/>
                </a:cubicBezTo>
                <a:cubicBezTo>
                  <a:pt x="551299" y="-20776"/>
                  <a:pt x="904913" y="87441"/>
                  <a:pt x="1157756" y="0"/>
                </a:cubicBezTo>
                <a:cubicBezTo>
                  <a:pt x="1410599" y="-87441"/>
                  <a:pt x="1477371" y="22603"/>
                  <a:pt x="1736633" y="0"/>
                </a:cubicBezTo>
                <a:cubicBezTo>
                  <a:pt x="1995895" y="-22603"/>
                  <a:pt x="2093426" y="48232"/>
                  <a:pt x="2217102" y="0"/>
                </a:cubicBezTo>
                <a:cubicBezTo>
                  <a:pt x="2340778" y="-48232"/>
                  <a:pt x="2642137" y="85528"/>
                  <a:pt x="2992798" y="0"/>
                </a:cubicBezTo>
                <a:cubicBezTo>
                  <a:pt x="3343459" y="-85528"/>
                  <a:pt x="3343435" y="33417"/>
                  <a:pt x="3670085" y="0"/>
                </a:cubicBezTo>
                <a:cubicBezTo>
                  <a:pt x="3996735" y="-33417"/>
                  <a:pt x="4176135" y="70906"/>
                  <a:pt x="4445781" y="0"/>
                </a:cubicBezTo>
                <a:cubicBezTo>
                  <a:pt x="4715427" y="-70906"/>
                  <a:pt x="4613951" y="24732"/>
                  <a:pt x="4729431" y="0"/>
                </a:cubicBezTo>
                <a:cubicBezTo>
                  <a:pt x="4844911" y="-24732"/>
                  <a:pt x="4986812" y="39378"/>
                  <a:pt x="5111491" y="0"/>
                </a:cubicBezTo>
                <a:cubicBezTo>
                  <a:pt x="5236170" y="-39378"/>
                  <a:pt x="5356078" y="28100"/>
                  <a:pt x="5493550" y="0"/>
                </a:cubicBezTo>
                <a:cubicBezTo>
                  <a:pt x="5631022" y="-28100"/>
                  <a:pt x="5856481" y="54513"/>
                  <a:pt x="5974019" y="0"/>
                </a:cubicBezTo>
                <a:cubicBezTo>
                  <a:pt x="6091557" y="-54513"/>
                  <a:pt x="6549949" y="50697"/>
                  <a:pt x="6749715" y="0"/>
                </a:cubicBezTo>
                <a:cubicBezTo>
                  <a:pt x="6949481" y="-50697"/>
                  <a:pt x="7343869" y="53653"/>
                  <a:pt x="7525411" y="0"/>
                </a:cubicBezTo>
                <a:cubicBezTo>
                  <a:pt x="7706953" y="-53653"/>
                  <a:pt x="7725224" y="15004"/>
                  <a:pt x="7809061" y="0"/>
                </a:cubicBezTo>
                <a:cubicBezTo>
                  <a:pt x="7892898" y="-15004"/>
                  <a:pt x="8250012" y="66531"/>
                  <a:pt x="8584757" y="0"/>
                </a:cubicBezTo>
                <a:cubicBezTo>
                  <a:pt x="8919502" y="-66531"/>
                  <a:pt x="8916443" y="46596"/>
                  <a:pt x="9163635" y="0"/>
                </a:cubicBezTo>
                <a:cubicBezTo>
                  <a:pt x="9410827" y="-46596"/>
                  <a:pt x="9701126" y="31329"/>
                  <a:pt x="9840922" y="0"/>
                </a:cubicBezTo>
                <a:cubicBezTo>
                  <a:pt x="9844510" y="117783"/>
                  <a:pt x="9821861" y="345808"/>
                  <a:pt x="9840922" y="477054"/>
                </a:cubicBezTo>
                <a:cubicBezTo>
                  <a:pt x="9859983" y="608300"/>
                  <a:pt x="9793258" y="774076"/>
                  <a:pt x="9840922" y="954107"/>
                </a:cubicBezTo>
                <a:cubicBezTo>
                  <a:pt x="9636788" y="1001451"/>
                  <a:pt x="9353008" y="947219"/>
                  <a:pt x="9163635" y="954107"/>
                </a:cubicBezTo>
                <a:cubicBezTo>
                  <a:pt x="8974262" y="960995"/>
                  <a:pt x="9020546" y="920137"/>
                  <a:pt x="8879985" y="954107"/>
                </a:cubicBezTo>
                <a:cubicBezTo>
                  <a:pt x="8739424" y="988077"/>
                  <a:pt x="8477478" y="941262"/>
                  <a:pt x="8202698" y="954107"/>
                </a:cubicBezTo>
                <a:cubicBezTo>
                  <a:pt x="7927918" y="966952"/>
                  <a:pt x="7836541" y="932154"/>
                  <a:pt x="7722229" y="954107"/>
                </a:cubicBezTo>
                <a:cubicBezTo>
                  <a:pt x="7607917" y="976060"/>
                  <a:pt x="7399093" y="898625"/>
                  <a:pt x="7143352" y="954107"/>
                </a:cubicBezTo>
                <a:cubicBezTo>
                  <a:pt x="6887611" y="1009589"/>
                  <a:pt x="6609943" y="914688"/>
                  <a:pt x="6466065" y="954107"/>
                </a:cubicBezTo>
                <a:cubicBezTo>
                  <a:pt x="6322187" y="993526"/>
                  <a:pt x="6108325" y="920767"/>
                  <a:pt x="5887187" y="954107"/>
                </a:cubicBezTo>
                <a:cubicBezTo>
                  <a:pt x="5666049" y="987447"/>
                  <a:pt x="5695428" y="953675"/>
                  <a:pt x="5603537" y="954107"/>
                </a:cubicBezTo>
                <a:cubicBezTo>
                  <a:pt x="5511646" y="954539"/>
                  <a:pt x="5224293" y="899870"/>
                  <a:pt x="5024659" y="954107"/>
                </a:cubicBezTo>
                <a:cubicBezTo>
                  <a:pt x="4825025" y="1008344"/>
                  <a:pt x="4474483" y="927098"/>
                  <a:pt x="4248963" y="954107"/>
                </a:cubicBezTo>
                <a:cubicBezTo>
                  <a:pt x="4023443" y="981116"/>
                  <a:pt x="3870728" y="892962"/>
                  <a:pt x="3670085" y="954107"/>
                </a:cubicBezTo>
                <a:cubicBezTo>
                  <a:pt x="3469442" y="1015252"/>
                  <a:pt x="3402794" y="912970"/>
                  <a:pt x="3288026" y="954107"/>
                </a:cubicBezTo>
                <a:cubicBezTo>
                  <a:pt x="3173258" y="995244"/>
                  <a:pt x="3090440" y="919040"/>
                  <a:pt x="2905966" y="954107"/>
                </a:cubicBezTo>
                <a:cubicBezTo>
                  <a:pt x="2721492" y="989174"/>
                  <a:pt x="2552435" y="944793"/>
                  <a:pt x="2228679" y="954107"/>
                </a:cubicBezTo>
                <a:cubicBezTo>
                  <a:pt x="1904923" y="963421"/>
                  <a:pt x="1889069" y="952732"/>
                  <a:pt x="1748211" y="954107"/>
                </a:cubicBezTo>
                <a:cubicBezTo>
                  <a:pt x="1607353" y="955482"/>
                  <a:pt x="1516794" y="909363"/>
                  <a:pt x="1366152" y="954107"/>
                </a:cubicBezTo>
                <a:cubicBezTo>
                  <a:pt x="1215510" y="998851"/>
                  <a:pt x="969581" y="907464"/>
                  <a:pt x="688865" y="954107"/>
                </a:cubicBezTo>
                <a:cubicBezTo>
                  <a:pt x="408149" y="1000750"/>
                  <a:pt x="164684" y="897707"/>
                  <a:pt x="0" y="954107"/>
                </a:cubicBezTo>
                <a:cubicBezTo>
                  <a:pt x="-20756" y="800943"/>
                  <a:pt x="48724" y="592861"/>
                  <a:pt x="0" y="477054"/>
                </a:cubicBezTo>
                <a:cubicBezTo>
                  <a:pt x="-48724" y="361247"/>
                  <a:pt x="37889" y="189290"/>
                  <a:pt x="0" y="0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28575">
            <a:solidFill>
              <a:srgbClr val="F57654"/>
            </a:solidFill>
            <a:extLst>
              <a:ext uri="{C807C97D-BFC1-408E-A445-0C87EB9F89A2}">
                <ask:lineSketchStyleProps xmlns="" xmlns:ask="http://schemas.microsoft.com/office/drawing/2018/sketchyshapes" sd="212883523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2. </a:t>
            </a:r>
            <a:r>
              <a:rPr lang="vi-VN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Độ cao chủ yếu của vùng Nam Bộ là khoảng 50 m so với mực nước biển.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4DBCC3-B2D4-4670-AE22-4E7AFD1EACF0}"/>
              </a:ext>
            </a:extLst>
          </p:cNvPr>
          <p:cNvSpPr txBox="1"/>
          <p:nvPr/>
        </p:nvSpPr>
        <p:spPr>
          <a:xfrm>
            <a:off x="608139" y="1608636"/>
            <a:ext cx="9527311" cy="523220"/>
          </a:xfrm>
          <a:custGeom>
            <a:avLst/>
            <a:gdLst>
              <a:gd name="connsiteX0" fmla="*/ 0 w 9527311"/>
              <a:gd name="connsiteY0" fmla="*/ 0 h 523220"/>
              <a:gd name="connsiteX1" fmla="*/ 786003 w 9527311"/>
              <a:gd name="connsiteY1" fmla="*/ 0 h 523220"/>
              <a:gd name="connsiteX2" fmla="*/ 1190914 w 9527311"/>
              <a:gd name="connsiteY2" fmla="*/ 0 h 523220"/>
              <a:gd name="connsiteX3" fmla="*/ 1691098 w 9527311"/>
              <a:gd name="connsiteY3" fmla="*/ 0 h 523220"/>
              <a:gd name="connsiteX4" fmla="*/ 2286555 w 9527311"/>
              <a:gd name="connsiteY4" fmla="*/ 0 h 523220"/>
              <a:gd name="connsiteX5" fmla="*/ 2882012 w 9527311"/>
              <a:gd name="connsiteY5" fmla="*/ 0 h 523220"/>
              <a:gd name="connsiteX6" fmla="*/ 3477469 w 9527311"/>
              <a:gd name="connsiteY6" fmla="*/ 0 h 523220"/>
              <a:gd name="connsiteX7" fmla="*/ 4263472 w 9527311"/>
              <a:gd name="connsiteY7" fmla="*/ 0 h 523220"/>
              <a:gd name="connsiteX8" fmla="*/ 5049475 w 9527311"/>
              <a:gd name="connsiteY8" fmla="*/ 0 h 523220"/>
              <a:gd name="connsiteX9" fmla="*/ 5644932 w 9527311"/>
              <a:gd name="connsiteY9" fmla="*/ 0 h 523220"/>
              <a:gd name="connsiteX10" fmla="*/ 6335662 w 9527311"/>
              <a:gd name="connsiteY10" fmla="*/ 0 h 523220"/>
              <a:gd name="connsiteX11" fmla="*/ 6931119 w 9527311"/>
              <a:gd name="connsiteY11" fmla="*/ 0 h 523220"/>
              <a:gd name="connsiteX12" fmla="*/ 7621849 w 9527311"/>
              <a:gd name="connsiteY12" fmla="*/ 0 h 523220"/>
              <a:gd name="connsiteX13" fmla="*/ 7931486 w 9527311"/>
              <a:gd name="connsiteY13" fmla="*/ 0 h 523220"/>
              <a:gd name="connsiteX14" fmla="*/ 8336397 w 9527311"/>
              <a:gd name="connsiteY14" fmla="*/ 0 h 523220"/>
              <a:gd name="connsiteX15" fmla="*/ 9527311 w 9527311"/>
              <a:gd name="connsiteY15" fmla="*/ 0 h 523220"/>
              <a:gd name="connsiteX16" fmla="*/ 9527311 w 9527311"/>
              <a:gd name="connsiteY16" fmla="*/ 523220 h 523220"/>
              <a:gd name="connsiteX17" fmla="*/ 9122400 w 9527311"/>
              <a:gd name="connsiteY17" fmla="*/ 523220 h 523220"/>
              <a:gd name="connsiteX18" fmla="*/ 8526943 w 9527311"/>
              <a:gd name="connsiteY18" fmla="*/ 523220 h 523220"/>
              <a:gd name="connsiteX19" fmla="*/ 8122033 w 9527311"/>
              <a:gd name="connsiteY19" fmla="*/ 523220 h 523220"/>
              <a:gd name="connsiteX20" fmla="*/ 7336029 w 9527311"/>
              <a:gd name="connsiteY20" fmla="*/ 523220 h 523220"/>
              <a:gd name="connsiteX21" fmla="*/ 6740573 w 9527311"/>
              <a:gd name="connsiteY21" fmla="*/ 523220 h 523220"/>
              <a:gd name="connsiteX22" fmla="*/ 6335662 w 9527311"/>
              <a:gd name="connsiteY22" fmla="*/ 523220 h 523220"/>
              <a:gd name="connsiteX23" fmla="*/ 5835478 w 9527311"/>
              <a:gd name="connsiteY23" fmla="*/ 523220 h 523220"/>
              <a:gd name="connsiteX24" fmla="*/ 5335294 w 9527311"/>
              <a:gd name="connsiteY24" fmla="*/ 523220 h 523220"/>
              <a:gd name="connsiteX25" fmla="*/ 4644564 w 9527311"/>
              <a:gd name="connsiteY25" fmla="*/ 523220 h 523220"/>
              <a:gd name="connsiteX26" fmla="*/ 4334927 w 9527311"/>
              <a:gd name="connsiteY26" fmla="*/ 523220 h 523220"/>
              <a:gd name="connsiteX27" fmla="*/ 3930016 w 9527311"/>
              <a:gd name="connsiteY27" fmla="*/ 523220 h 523220"/>
              <a:gd name="connsiteX28" fmla="*/ 3239286 w 9527311"/>
              <a:gd name="connsiteY28" fmla="*/ 523220 h 523220"/>
              <a:gd name="connsiteX29" fmla="*/ 2643829 w 9527311"/>
              <a:gd name="connsiteY29" fmla="*/ 523220 h 523220"/>
              <a:gd name="connsiteX30" fmla="*/ 2048372 w 9527311"/>
              <a:gd name="connsiteY30" fmla="*/ 523220 h 523220"/>
              <a:gd name="connsiteX31" fmla="*/ 1262369 w 9527311"/>
              <a:gd name="connsiteY31" fmla="*/ 523220 h 523220"/>
              <a:gd name="connsiteX32" fmla="*/ 571639 w 9527311"/>
              <a:gd name="connsiteY32" fmla="*/ 523220 h 523220"/>
              <a:gd name="connsiteX33" fmla="*/ 0 w 9527311"/>
              <a:gd name="connsiteY33" fmla="*/ 523220 h 523220"/>
              <a:gd name="connsiteX34" fmla="*/ 0 w 9527311"/>
              <a:gd name="connsiteY34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527311" h="523220" fill="none" extrusionOk="0">
                <a:moveTo>
                  <a:pt x="0" y="0"/>
                </a:moveTo>
                <a:cubicBezTo>
                  <a:pt x="312370" y="-66652"/>
                  <a:pt x="408678" y="23922"/>
                  <a:pt x="786003" y="0"/>
                </a:cubicBezTo>
                <a:cubicBezTo>
                  <a:pt x="1163328" y="-23922"/>
                  <a:pt x="991472" y="10742"/>
                  <a:pt x="1190914" y="0"/>
                </a:cubicBezTo>
                <a:cubicBezTo>
                  <a:pt x="1390356" y="-10742"/>
                  <a:pt x="1505516" y="55270"/>
                  <a:pt x="1691098" y="0"/>
                </a:cubicBezTo>
                <a:cubicBezTo>
                  <a:pt x="1876680" y="-55270"/>
                  <a:pt x="2033905" y="30567"/>
                  <a:pt x="2286555" y="0"/>
                </a:cubicBezTo>
                <a:cubicBezTo>
                  <a:pt x="2539205" y="-30567"/>
                  <a:pt x="2649764" y="56642"/>
                  <a:pt x="2882012" y="0"/>
                </a:cubicBezTo>
                <a:cubicBezTo>
                  <a:pt x="3114260" y="-56642"/>
                  <a:pt x="3350939" y="1054"/>
                  <a:pt x="3477469" y="0"/>
                </a:cubicBezTo>
                <a:cubicBezTo>
                  <a:pt x="3603999" y="-1054"/>
                  <a:pt x="3874441" y="45679"/>
                  <a:pt x="4263472" y="0"/>
                </a:cubicBezTo>
                <a:cubicBezTo>
                  <a:pt x="4652503" y="-45679"/>
                  <a:pt x="4683114" y="13092"/>
                  <a:pt x="5049475" y="0"/>
                </a:cubicBezTo>
                <a:cubicBezTo>
                  <a:pt x="5415836" y="-13092"/>
                  <a:pt x="5367409" y="26438"/>
                  <a:pt x="5644932" y="0"/>
                </a:cubicBezTo>
                <a:cubicBezTo>
                  <a:pt x="5922455" y="-26438"/>
                  <a:pt x="6104477" y="65211"/>
                  <a:pt x="6335662" y="0"/>
                </a:cubicBezTo>
                <a:cubicBezTo>
                  <a:pt x="6566847" y="-65211"/>
                  <a:pt x="6699437" y="55799"/>
                  <a:pt x="6931119" y="0"/>
                </a:cubicBezTo>
                <a:cubicBezTo>
                  <a:pt x="7162801" y="-55799"/>
                  <a:pt x="7334912" y="9588"/>
                  <a:pt x="7621849" y="0"/>
                </a:cubicBezTo>
                <a:cubicBezTo>
                  <a:pt x="7908786" y="-9588"/>
                  <a:pt x="7813076" y="35386"/>
                  <a:pt x="7931486" y="0"/>
                </a:cubicBezTo>
                <a:cubicBezTo>
                  <a:pt x="8049896" y="-35386"/>
                  <a:pt x="8235045" y="40003"/>
                  <a:pt x="8336397" y="0"/>
                </a:cubicBezTo>
                <a:cubicBezTo>
                  <a:pt x="8437749" y="-40003"/>
                  <a:pt x="9098971" y="43764"/>
                  <a:pt x="9527311" y="0"/>
                </a:cubicBezTo>
                <a:cubicBezTo>
                  <a:pt x="9560012" y="130602"/>
                  <a:pt x="9478535" y="323900"/>
                  <a:pt x="9527311" y="523220"/>
                </a:cubicBezTo>
                <a:cubicBezTo>
                  <a:pt x="9428019" y="563599"/>
                  <a:pt x="9225621" y="505823"/>
                  <a:pt x="9122400" y="523220"/>
                </a:cubicBezTo>
                <a:cubicBezTo>
                  <a:pt x="9019179" y="540617"/>
                  <a:pt x="8692172" y="468080"/>
                  <a:pt x="8526943" y="523220"/>
                </a:cubicBezTo>
                <a:cubicBezTo>
                  <a:pt x="8361714" y="578360"/>
                  <a:pt x="8260710" y="485678"/>
                  <a:pt x="8122033" y="523220"/>
                </a:cubicBezTo>
                <a:cubicBezTo>
                  <a:pt x="7983356" y="560762"/>
                  <a:pt x="7728519" y="497163"/>
                  <a:pt x="7336029" y="523220"/>
                </a:cubicBezTo>
                <a:cubicBezTo>
                  <a:pt x="6943539" y="549277"/>
                  <a:pt x="6920278" y="519425"/>
                  <a:pt x="6740573" y="523220"/>
                </a:cubicBezTo>
                <a:cubicBezTo>
                  <a:pt x="6560868" y="527015"/>
                  <a:pt x="6481646" y="516459"/>
                  <a:pt x="6335662" y="523220"/>
                </a:cubicBezTo>
                <a:cubicBezTo>
                  <a:pt x="6189678" y="529981"/>
                  <a:pt x="6040074" y="482332"/>
                  <a:pt x="5835478" y="523220"/>
                </a:cubicBezTo>
                <a:cubicBezTo>
                  <a:pt x="5630882" y="564108"/>
                  <a:pt x="5505737" y="490887"/>
                  <a:pt x="5335294" y="523220"/>
                </a:cubicBezTo>
                <a:cubicBezTo>
                  <a:pt x="5164851" y="555553"/>
                  <a:pt x="4800367" y="448653"/>
                  <a:pt x="4644564" y="523220"/>
                </a:cubicBezTo>
                <a:cubicBezTo>
                  <a:pt x="4488761" y="597787"/>
                  <a:pt x="4410029" y="509594"/>
                  <a:pt x="4334927" y="523220"/>
                </a:cubicBezTo>
                <a:cubicBezTo>
                  <a:pt x="4259825" y="536846"/>
                  <a:pt x="4081988" y="479640"/>
                  <a:pt x="3930016" y="523220"/>
                </a:cubicBezTo>
                <a:cubicBezTo>
                  <a:pt x="3778044" y="566800"/>
                  <a:pt x="3422011" y="463148"/>
                  <a:pt x="3239286" y="523220"/>
                </a:cubicBezTo>
                <a:cubicBezTo>
                  <a:pt x="3056561" y="583292"/>
                  <a:pt x="2900838" y="452469"/>
                  <a:pt x="2643829" y="523220"/>
                </a:cubicBezTo>
                <a:cubicBezTo>
                  <a:pt x="2386820" y="593971"/>
                  <a:pt x="2315750" y="465193"/>
                  <a:pt x="2048372" y="523220"/>
                </a:cubicBezTo>
                <a:cubicBezTo>
                  <a:pt x="1780994" y="581247"/>
                  <a:pt x="1606669" y="510223"/>
                  <a:pt x="1262369" y="523220"/>
                </a:cubicBezTo>
                <a:cubicBezTo>
                  <a:pt x="918069" y="536217"/>
                  <a:pt x="769824" y="452969"/>
                  <a:pt x="571639" y="523220"/>
                </a:cubicBezTo>
                <a:cubicBezTo>
                  <a:pt x="373454" y="593471"/>
                  <a:pt x="242884" y="484122"/>
                  <a:pt x="0" y="523220"/>
                </a:cubicBezTo>
                <a:cubicBezTo>
                  <a:pt x="-814" y="271549"/>
                  <a:pt x="38875" y="241130"/>
                  <a:pt x="0" y="0"/>
                </a:cubicBezTo>
                <a:close/>
              </a:path>
              <a:path w="9527311" h="523220" stroke="0" extrusionOk="0">
                <a:moveTo>
                  <a:pt x="0" y="0"/>
                </a:moveTo>
                <a:cubicBezTo>
                  <a:pt x="133794" y="-18890"/>
                  <a:pt x="287493" y="221"/>
                  <a:pt x="404911" y="0"/>
                </a:cubicBezTo>
                <a:cubicBezTo>
                  <a:pt x="522329" y="-221"/>
                  <a:pt x="828553" y="29222"/>
                  <a:pt x="1190914" y="0"/>
                </a:cubicBezTo>
                <a:cubicBezTo>
                  <a:pt x="1553275" y="-29222"/>
                  <a:pt x="1604810" y="4120"/>
                  <a:pt x="1786371" y="0"/>
                </a:cubicBezTo>
                <a:cubicBezTo>
                  <a:pt x="1967932" y="-4120"/>
                  <a:pt x="2185345" y="2628"/>
                  <a:pt x="2286555" y="0"/>
                </a:cubicBezTo>
                <a:cubicBezTo>
                  <a:pt x="2387765" y="-2628"/>
                  <a:pt x="2881562" y="28553"/>
                  <a:pt x="3072558" y="0"/>
                </a:cubicBezTo>
                <a:cubicBezTo>
                  <a:pt x="3263554" y="-28553"/>
                  <a:pt x="3468586" y="54598"/>
                  <a:pt x="3763288" y="0"/>
                </a:cubicBezTo>
                <a:cubicBezTo>
                  <a:pt x="4057990" y="-54598"/>
                  <a:pt x="4217351" y="93816"/>
                  <a:pt x="4549291" y="0"/>
                </a:cubicBezTo>
                <a:cubicBezTo>
                  <a:pt x="4881231" y="-93816"/>
                  <a:pt x="4771459" y="26719"/>
                  <a:pt x="4858929" y="0"/>
                </a:cubicBezTo>
                <a:cubicBezTo>
                  <a:pt x="4946399" y="-26719"/>
                  <a:pt x="5131054" y="36887"/>
                  <a:pt x="5263839" y="0"/>
                </a:cubicBezTo>
                <a:cubicBezTo>
                  <a:pt x="5396624" y="-36887"/>
                  <a:pt x="5545779" y="17235"/>
                  <a:pt x="5668750" y="0"/>
                </a:cubicBezTo>
                <a:cubicBezTo>
                  <a:pt x="5791721" y="-17235"/>
                  <a:pt x="6001217" y="48621"/>
                  <a:pt x="6168934" y="0"/>
                </a:cubicBezTo>
                <a:cubicBezTo>
                  <a:pt x="6336651" y="-48621"/>
                  <a:pt x="6650121" y="24315"/>
                  <a:pt x="6954937" y="0"/>
                </a:cubicBezTo>
                <a:cubicBezTo>
                  <a:pt x="7259753" y="-24315"/>
                  <a:pt x="7481679" y="72913"/>
                  <a:pt x="7740940" y="0"/>
                </a:cubicBezTo>
                <a:cubicBezTo>
                  <a:pt x="8000201" y="-72913"/>
                  <a:pt x="7924169" y="32228"/>
                  <a:pt x="8050578" y="0"/>
                </a:cubicBezTo>
                <a:cubicBezTo>
                  <a:pt x="8176987" y="-32228"/>
                  <a:pt x="8591623" y="774"/>
                  <a:pt x="8836581" y="0"/>
                </a:cubicBezTo>
                <a:cubicBezTo>
                  <a:pt x="9081539" y="-774"/>
                  <a:pt x="9239855" y="52072"/>
                  <a:pt x="9527311" y="0"/>
                </a:cubicBezTo>
                <a:cubicBezTo>
                  <a:pt x="9546939" y="261244"/>
                  <a:pt x="9487316" y="320140"/>
                  <a:pt x="9527311" y="523220"/>
                </a:cubicBezTo>
                <a:cubicBezTo>
                  <a:pt x="9333482" y="560228"/>
                  <a:pt x="9287847" y="509694"/>
                  <a:pt x="9122400" y="523220"/>
                </a:cubicBezTo>
                <a:cubicBezTo>
                  <a:pt x="8956953" y="536746"/>
                  <a:pt x="8912892" y="497765"/>
                  <a:pt x="8812763" y="523220"/>
                </a:cubicBezTo>
                <a:cubicBezTo>
                  <a:pt x="8712634" y="548675"/>
                  <a:pt x="8554615" y="504180"/>
                  <a:pt x="8407852" y="523220"/>
                </a:cubicBezTo>
                <a:cubicBezTo>
                  <a:pt x="8261089" y="542260"/>
                  <a:pt x="8224653" y="497078"/>
                  <a:pt x="8098214" y="523220"/>
                </a:cubicBezTo>
                <a:cubicBezTo>
                  <a:pt x="7971775" y="549362"/>
                  <a:pt x="7557779" y="474231"/>
                  <a:pt x="7407484" y="523220"/>
                </a:cubicBezTo>
                <a:cubicBezTo>
                  <a:pt x="7257189" y="572209"/>
                  <a:pt x="7046460" y="469534"/>
                  <a:pt x="6907300" y="523220"/>
                </a:cubicBezTo>
                <a:cubicBezTo>
                  <a:pt x="6768140" y="576906"/>
                  <a:pt x="6484941" y="459326"/>
                  <a:pt x="6311844" y="523220"/>
                </a:cubicBezTo>
                <a:cubicBezTo>
                  <a:pt x="6138747" y="587114"/>
                  <a:pt x="5819450" y="515847"/>
                  <a:pt x="5621113" y="523220"/>
                </a:cubicBezTo>
                <a:cubicBezTo>
                  <a:pt x="5422776" y="530593"/>
                  <a:pt x="5242336" y="478142"/>
                  <a:pt x="5025657" y="523220"/>
                </a:cubicBezTo>
                <a:cubicBezTo>
                  <a:pt x="4808978" y="568298"/>
                  <a:pt x="4817502" y="517556"/>
                  <a:pt x="4716019" y="523220"/>
                </a:cubicBezTo>
                <a:cubicBezTo>
                  <a:pt x="4614536" y="528884"/>
                  <a:pt x="4292657" y="467479"/>
                  <a:pt x="4120562" y="523220"/>
                </a:cubicBezTo>
                <a:cubicBezTo>
                  <a:pt x="3948467" y="578961"/>
                  <a:pt x="3727370" y="454238"/>
                  <a:pt x="3334559" y="523220"/>
                </a:cubicBezTo>
                <a:cubicBezTo>
                  <a:pt x="2941748" y="592202"/>
                  <a:pt x="2900425" y="464707"/>
                  <a:pt x="2739102" y="523220"/>
                </a:cubicBezTo>
                <a:cubicBezTo>
                  <a:pt x="2577779" y="581733"/>
                  <a:pt x="2506488" y="477778"/>
                  <a:pt x="2334191" y="523220"/>
                </a:cubicBezTo>
                <a:cubicBezTo>
                  <a:pt x="2161894" y="568662"/>
                  <a:pt x="2053409" y="483695"/>
                  <a:pt x="1929280" y="523220"/>
                </a:cubicBezTo>
                <a:cubicBezTo>
                  <a:pt x="1805151" y="562745"/>
                  <a:pt x="1428103" y="468371"/>
                  <a:pt x="1238550" y="523220"/>
                </a:cubicBezTo>
                <a:cubicBezTo>
                  <a:pt x="1048997" y="578069"/>
                  <a:pt x="874122" y="500033"/>
                  <a:pt x="738367" y="523220"/>
                </a:cubicBezTo>
                <a:cubicBezTo>
                  <a:pt x="602612" y="546407"/>
                  <a:pt x="304924" y="477527"/>
                  <a:pt x="0" y="523220"/>
                </a:cubicBezTo>
                <a:cubicBezTo>
                  <a:pt x="-22097" y="361037"/>
                  <a:pt x="34676" y="143207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57654"/>
            </a:solidFill>
            <a:extLst>
              <a:ext uri="{C807C97D-BFC1-408E-A445-0C87EB9F89A2}">
                <ask:lineSketchStyleProps xmlns="" xmlns:ask="http://schemas.microsoft.com/office/drawing/2018/sketchyshapes" sd="212883523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1.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Vùng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Nam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Bộ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chủ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yếu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địa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núi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cao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AC9E7A-C967-4415-B1D4-AFB9E23B71F9}"/>
              </a:ext>
            </a:extLst>
          </p:cNvPr>
          <p:cNvSpPr txBox="1"/>
          <p:nvPr/>
        </p:nvSpPr>
        <p:spPr>
          <a:xfrm>
            <a:off x="435599" y="3851269"/>
            <a:ext cx="9862967" cy="523220"/>
          </a:xfrm>
          <a:custGeom>
            <a:avLst/>
            <a:gdLst>
              <a:gd name="connsiteX0" fmla="*/ 0 w 9862967"/>
              <a:gd name="connsiteY0" fmla="*/ 0 h 523220"/>
              <a:gd name="connsiteX1" fmla="*/ 382915 w 9862967"/>
              <a:gd name="connsiteY1" fmla="*/ 0 h 523220"/>
              <a:gd name="connsiteX2" fmla="*/ 963090 w 9862967"/>
              <a:gd name="connsiteY2" fmla="*/ 0 h 523220"/>
              <a:gd name="connsiteX3" fmla="*/ 1543264 w 9862967"/>
              <a:gd name="connsiteY3" fmla="*/ 0 h 523220"/>
              <a:gd name="connsiteX4" fmla="*/ 2123439 w 9862967"/>
              <a:gd name="connsiteY4" fmla="*/ 0 h 523220"/>
              <a:gd name="connsiteX5" fmla="*/ 2900873 w 9862967"/>
              <a:gd name="connsiteY5" fmla="*/ 0 h 523220"/>
              <a:gd name="connsiteX6" fmla="*/ 3678307 w 9862967"/>
              <a:gd name="connsiteY6" fmla="*/ 0 h 523220"/>
              <a:gd name="connsiteX7" fmla="*/ 4258481 w 9862967"/>
              <a:gd name="connsiteY7" fmla="*/ 0 h 523220"/>
              <a:gd name="connsiteX8" fmla="*/ 4937285 w 9862967"/>
              <a:gd name="connsiteY8" fmla="*/ 0 h 523220"/>
              <a:gd name="connsiteX9" fmla="*/ 5517460 w 9862967"/>
              <a:gd name="connsiteY9" fmla="*/ 0 h 523220"/>
              <a:gd name="connsiteX10" fmla="*/ 6196264 w 9862967"/>
              <a:gd name="connsiteY10" fmla="*/ 0 h 523220"/>
              <a:gd name="connsiteX11" fmla="*/ 6480549 w 9862967"/>
              <a:gd name="connsiteY11" fmla="*/ 0 h 523220"/>
              <a:gd name="connsiteX12" fmla="*/ 6863465 w 9862967"/>
              <a:gd name="connsiteY12" fmla="*/ 0 h 523220"/>
              <a:gd name="connsiteX13" fmla="*/ 7542269 w 9862967"/>
              <a:gd name="connsiteY13" fmla="*/ 0 h 523220"/>
              <a:gd name="connsiteX14" fmla="*/ 7826554 w 9862967"/>
              <a:gd name="connsiteY14" fmla="*/ 0 h 523220"/>
              <a:gd name="connsiteX15" fmla="*/ 8505359 w 9862967"/>
              <a:gd name="connsiteY15" fmla="*/ 0 h 523220"/>
              <a:gd name="connsiteX16" fmla="*/ 8888274 w 9862967"/>
              <a:gd name="connsiteY16" fmla="*/ 0 h 523220"/>
              <a:gd name="connsiteX17" fmla="*/ 9862967 w 9862967"/>
              <a:gd name="connsiteY17" fmla="*/ 0 h 523220"/>
              <a:gd name="connsiteX18" fmla="*/ 9862967 w 9862967"/>
              <a:gd name="connsiteY18" fmla="*/ 523220 h 523220"/>
              <a:gd name="connsiteX19" fmla="*/ 9282792 w 9862967"/>
              <a:gd name="connsiteY19" fmla="*/ 523220 h 523220"/>
              <a:gd name="connsiteX20" fmla="*/ 8899877 w 9862967"/>
              <a:gd name="connsiteY20" fmla="*/ 523220 h 523220"/>
              <a:gd name="connsiteX21" fmla="*/ 8418332 w 9862967"/>
              <a:gd name="connsiteY21" fmla="*/ 523220 h 523220"/>
              <a:gd name="connsiteX22" fmla="*/ 7936788 w 9862967"/>
              <a:gd name="connsiteY22" fmla="*/ 523220 h 523220"/>
              <a:gd name="connsiteX23" fmla="*/ 7257983 w 9862967"/>
              <a:gd name="connsiteY23" fmla="*/ 523220 h 523220"/>
              <a:gd name="connsiteX24" fmla="*/ 6973698 w 9862967"/>
              <a:gd name="connsiteY24" fmla="*/ 523220 h 523220"/>
              <a:gd name="connsiteX25" fmla="*/ 6590783 w 9862967"/>
              <a:gd name="connsiteY25" fmla="*/ 523220 h 523220"/>
              <a:gd name="connsiteX26" fmla="*/ 5911978 w 9862967"/>
              <a:gd name="connsiteY26" fmla="*/ 523220 h 523220"/>
              <a:gd name="connsiteX27" fmla="*/ 5331804 w 9862967"/>
              <a:gd name="connsiteY27" fmla="*/ 523220 h 523220"/>
              <a:gd name="connsiteX28" fmla="*/ 4751629 w 9862967"/>
              <a:gd name="connsiteY28" fmla="*/ 523220 h 523220"/>
              <a:gd name="connsiteX29" fmla="*/ 3974196 w 9862967"/>
              <a:gd name="connsiteY29" fmla="*/ 523220 h 523220"/>
              <a:gd name="connsiteX30" fmla="*/ 3295391 w 9862967"/>
              <a:gd name="connsiteY30" fmla="*/ 523220 h 523220"/>
              <a:gd name="connsiteX31" fmla="*/ 2517957 w 9862967"/>
              <a:gd name="connsiteY31" fmla="*/ 523220 h 523220"/>
              <a:gd name="connsiteX32" fmla="*/ 1839153 w 9862967"/>
              <a:gd name="connsiteY32" fmla="*/ 523220 h 523220"/>
              <a:gd name="connsiteX33" fmla="*/ 1357608 w 9862967"/>
              <a:gd name="connsiteY33" fmla="*/ 523220 h 523220"/>
              <a:gd name="connsiteX34" fmla="*/ 678804 w 9862967"/>
              <a:gd name="connsiteY34" fmla="*/ 523220 h 523220"/>
              <a:gd name="connsiteX35" fmla="*/ 0 w 9862967"/>
              <a:gd name="connsiteY35" fmla="*/ 523220 h 523220"/>
              <a:gd name="connsiteX36" fmla="*/ 0 w 9862967"/>
              <a:gd name="connsiteY36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862967" h="523220" fill="none" extrusionOk="0">
                <a:moveTo>
                  <a:pt x="0" y="0"/>
                </a:moveTo>
                <a:cubicBezTo>
                  <a:pt x="132502" y="-6539"/>
                  <a:pt x="206457" y="1086"/>
                  <a:pt x="382915" y="0"/>
                </a:cubicBezTo>
                <a:cubicBezTo>
                  <a:pt x="559373" y="-1086"/>
                  <a:pt x="704582" y="55243"/>
                  <a:pt x="963090" y="0"/>
                </a:cubicBezTo>
                <a:cubicBezTo>
                  <a:pt x="1221599" y="-55243"/>
                  <a:pt x="1388980" y="28795"/>
                  <a:pt x="1543264" y="0"/>
                </a:cubicBezTo>
                <a:cubicBezTo>
                  <a:pt x="1697548" y="-28795"/>
                  <a:pt x="1969890" y="68281"/>
                  <a:pt x="2123439" y="0"/>
                </a:cubicBezTo>
                <a:cubicBezTo>
                  <a:pt x="2276988" y="-68281"/>
                  <a:pt x="2717691" y="45861"/>
                  <a:pt x="2900873" y="0"/>
                </a:cubicBezTo>
                <a:cubicBezTo>
                  <a:pt x="3084055" y="-45861"/>
                  <a:pt x="3353687" y="73730"/>
                  <a:pt x="3678307" y="0"/>
                </a:cubicBezTo>
                <a:cubicBezTo>
                  <a:pt x="4002927" y="-73730"/>
                  <a:pt x="4004079" y="21003"/>
                  <a:pt x="4258481" y="0"/>
                </a:cubicBezTo>
                <a:cubicBezTo>
                  <a:pt x="4512883" y="-21003"/>
                  <a:pt x="4631955" y="43751"/>
                  <a:pt x="4937285" y="0"/>
                </a:cubicBezTo>
                <a:cubicBezTo>
                  <a:pt x="5242615" y="-43751"/>
                  <a:pt x="5273220" y="55296"/>
                  <a:pt x="5517460" y="0"/>
                </a:cubicBezTo>
                <a:cubicBezTo>
                  <a:pt x="5761700" y="-55296"/>
                  <a:pt x="6020265" y="46606"/>
                  <a:pt x="6196264" y="0"/>
                </a:cubicBezTo>
                <a:cubicBezTo>
                  <a:pt x="6372263" y="-46606"/>
                  <a:pt x="6377273" y="26609"/>
                  <a:pt x="6480549" y="0"/>
                </a:cubicBezTo>
                <a:cubicBezTo>
                  <a:pt x="6583825" y="-26609"/>
                  <a:pt x="6682294" y="29634"/>
                  <a:pt x="6863465" y="0"/>
                </a:cubicBezTo>
                <a:cubicBezTo>
                  <a:pt x="7044636" y="-29634"/>
                  <a:pt x="7287962" y="57329"/>
                  <a:pt x="7542269" y="0"/>
                </a:cubicBezTo>
                <a:cubicBezTo>
                  <a:pt x="7796576" y="-57329"/>
                  <a:pt x="7718639" y="31579"/>
                  <a:pt x="7826554" y="0"/>
                </a:cubicBezTo>
                <a:cubicBezTo>
                  <a:pt x="7934469" y="-31579"/>
                  <a:pt x="8320469" y="77282"/>
                  <a:pt x="8505359" y="0"/>
                </a:cubicBezTo>
                <a:cubicBezTo>
                  <a:pt x="8690250" y="-77282"/>
                  <a:pt x="8702747" y="17447"/>
                  <a:pt x="8888274" y="0"/>
                </a:cubicBezTo>
                <a:cubicBezTo>
                  <a:pt x="9073802" y="-17447"/>
                  <a:pt x="9643029" y="3759"/>
                  <a:pt x="9862967" y="0"/>
                </a:cubicBezTo>
                <a:cubicBezTo>
                  <a:pt x="9893923" y="223999"/>
                  <a:pt x="9802127" y="403436"/>
                  <a:pt x="9862967" y="523220"/>
                </a:cubicBezTo>
                <a:cubicBezTo>
                  <a:pt x="9668949" y="534683"/>
                  <a:pt x="9433957" y="502394"/>
                  <a:pt x="9282792" y="523220"/>
                </a:cubicBezTo>
                <a:cubicBezTo>
                  <a:pt x="9131628" y="544046"/>
                  <a:pt x="9085915" y="481140"/>
                  <a:pt x="8899877" y="523220"/>
                </a:cubicBezTo>
                <a:cubicBezTo>
                  <a:pt x="8713839" y="565300"/>
                  <a:pt x="8608854" y="477512"/>
                  <a:pt x="8418332" y="523220"/>
                </a:cubicBezTo>
                <a:cubicBezTo>
                  <a:pt x="8227811" y="568928"/>
                  <a:pt x="8081850" y="484556"/>
                  <a:pt x="7936788" y="523220"/>
                </a:cubicBezTo>
                <a:cubicBezTo>
                  <a:pt x="7791726" y="561884"/>
                  <a:pt x="7450791" y="456863"/>
                  <a:pt x="7257983" y="523220"/>
                </a:cubicBezTo>
                <a:cubicBezTo>
                  <a:pt x="7065175" y="589577"/>
                  <a:pt x="7046562" y="521453"/>
                  <a:pt x="6973698" y="523220"/>
                </a:cubicBezTo>
                <a:cubicBezTo>
                  <a:pt x="6900835" y="524987"/>
                  <a:pt x="6727895" y="496999"/>
                  <a:pt x="6590783" y="523220"/>
                </a:cubicBezTo>
                <a:cubicBezTo>
                  <a:pt x="6453672" y="549441"/>
                  <a:pt x="6107476" y="513955"/>
                  <a:pt x="5911978" y="523220"/>
                </a:cubicBezTo>
                <a:cubicBezTo>
                  <a:pt x="5716481" y="532485"/>
                  <a:pt x="5500981" y="492297"/>
                  <a:pt x="5331804" y="523220"/>
                </a:cubicBezTo>
                <a:cubicBezTo>
                  <a:pt x="5162627" y="554143"/>
                  <a:pt x="4979429" y="467153"/>
                  <a:pt x="4751629" y="523220"/>
                </a:cubicBezTo>
                <a:cubicBezTo>
                  <a:pt x="4523830" y="579287"/>
                  <a:pt x="4143503" y="470485"/>
                  <a:pt x="3974196" y="523220"/>
                </a:cubicBezTo>
                <a:cubicBezTo>
                  <a:pt x="3804889" y="575955"/>
                  <a:pt x="3603206" y="492466"/>
                  <a:pt x="3295391" y="523220"/>
                </a:cubicBezTo>
                <a:cubicBezTo>
                  <a:pt x="2987576" y="553974"/>
                  <a:pt x="2758699" y="487350"/>
                  <a:pt x="2517957" y="523220"/>
                </a:cubicBezTo>
                <a:cubicBezTo>
                  <a:pt x="2277215" y="559090"/>
                  <a:pt x="2017557" y="475041"/>
                  <a:pt x="1839153" y="523220"/>
                </a:cubicBezTo>
                <a:cubicBezTo>
                  <a:pt x="1660749" y="571399"/>
                  <a:pt x="1540217" y="522169"/>
                  <a:pt x="1357608" y="523220"/>
                </a:cubicBezTo>
                <a:cubicBezTo>
                  <a:pt x="1175000" y="524271"/>
                  <a:pt x="817564" y="476088"/>
                  <a:pt x="678804" y="523220"/>
                </a:cubicBezTo>
                <a:cubicBezTo>
                  <a:pt x="540044" y="570352"/>
                  <a:pt x="226843" y="501790"/>
                  <a:pt x="0" y="523220"/>
                </a:cubicBezTo>
                <a:cubicBezTo>
                  <a:pt x="-32538" y="382082"/>
                  <a:pt x="44795" y="203651"/>
                  <a:pt x="0" y="0"/>
                </a:cubicBezTo>
                <a:close/>
              </a:path>
              <a:path w="9862967" h="523220" stroke="0" extrusionOk="0">
                <a:moveTo>
                  <a:pt x="0" y="0"/>
                </a:moveTo>
                <a:cubicBezTo>
                  <a:pt x="146773" y="-38402"/>
                  <a:pt x="226710" y="13191"/>
                  <a:pt x="382915" y="0"/>
                </a:cubicBezTo>
                <a:cubicBezTo>
                  <a:pt x="539121" y="-13191"/>
                  <a:pt x="928962" y="68447"/>
                  <a:pt x="1160349" y="0"/>
                </a:cubicBezTo>
                <a:cubicBezTo>
                  <a:pt x="1391736" y="-68447"/>
                  <a:pt x="1508028" y="2191"/>
                  <a:pt x="1740524" y="0"/>
                </a:cubicBezTo>
                <a:cubicBezTo>
                  <a:pt x="1973020" y="-2191"/>
                  <a:pt x="2069443" y="26681"/>
                  <a:pt x="2222068" y="0"/>
                </a:cubicBezTo>
                <a:cubicBezTo>
                  <a:pt x="2374693" y="-26681"/>
                  <a:pt x="2802778" y="6402"/>
                  <a:pt x="2999502" y="0"/>
                </a:cubicBezTo>
                <a:cubicBezTo>
                  <a:pt x="3196226" y="-6402"/>
                  <a:pt x="3481755" y="79391"/>
                  <a:pt x="3678307" y="0"/>
                </a:cubicBezTo>
                <a:cubicBezTo>
                  <a:pt x="3874859" y="-79391"/>
                  <a:pt x="4207827" y="82984"/>
                  <a:pt x="4455740" y="0"/>
                </a:cubicBezTo>
                <a:cubicBezTo>
                  <a:pt x="4703653" y="-82984"/>
                  <a:pt x="4683161" y="24084"/>
                  <a:pt x="4740026" y="0"/>
                </a:cubicBezTo>
                <a:cubicBezTo>
                  <a:pt x="4796891" y="-24084"/>
                  <a:pt x="4986844" y="43943"/>
                  <a:pt x="5122941" y="0"/>
                </a:cubicBezTo>
                <a:cubicBezTo>
                  <a:pt x="5259039" y="-43943"/>
                  <a:pt x="5355390" y="36317"/>
                  <a:pt x="5505856" y="0"/>
                </a:cubicBezTo>
                <a:cubicBezTo>
                  <a:pt x="5656323" y="-36317"/>
                  <a:pt x="5807451" y="41790"/>
                  <a:pt x="5987401" y="0"/>
                </a:cubicBezTo>
                <a:cubicBezTo>
                  <a:pt x="6167352" y="-41790"/>
                  <a:pt x="6435238" y="66707"/>
                  <a:pt x="6764835" y="0"/>
                </a:cubicBezTo>
                <a:cubicBezTo>
                  <a:pt x="7094432" y="-66707"/>
                  <a:pt x="7327535" y="34424"/>
                  <a:pt x="7542269" y="0"/>
                </a:cubicBezTo>
                <a:cubicBezTo>
                  <a:pt x="7757003" y="-34424"/>
                  <a:pt x="7710814" y="1599"/>
                  <a:pt x="7826554" y="0"/>
                </a:cubicBezTo>
                <a:cubicBezTo>
                  <a:pt x="7942295" y="-1599"/>
                  <a:pt x="8357447" y="65672"/>
                  <a:pt x="8603988" y="0"/>
                </a:cubicBezTo>
                <a:cubicBezTo>
                  <a:pt x="8850529" y="-65672"/>
                  <a:pt x="9040402" y="53291"/>
                  <a:pt x="9184163" y="0"/>
                </a:cubicBezTo>
                <a:cubicBezTo>
                  <a:pt x="9327924" y="-53291"/>
                  <a:pt x="9698964" y="62199"/>
                  <a:pt x="9862967" y="0"/>
                </a:cubicBezTo>
                <a:cubicBezTo>
                  <a:pt x="9874486" y="183755"/>
                  <a:pt x="9821516" y="269047"/>
                  <a:pt x="9862967" y="523220"/>
                </a:cubicBezTo>
                <a:cubicBezTo>
                  <a:pt x="9781391" y="546531"/>
                  <a:pt x="9716732" y="493976"/>
                  <a:pt x="9578681" y="523220"/>
                </a:cubicBezTo>
                <a:cubicBezTo>
                  <a:pt x="9440630" y="552464"/>
                  <a:pt x="9384938" y="500130"/>
                  <a:pt x="9195766" y="523220"/>
                </a:cubicBezTo>
                <a:cubicBezTo>
                  <a:pt x="9006594" y="546310"/>
                  <a:pt x="9047496" y="493007"/>
                  <a:pt x="8911481" y="523220"/>
                </a:cubicBezTo>
                <a:cubicBezTo>
                  <a:pt x="8775466" y="553433"/>
                  <a:pt x="8489403" y="512714"/>
                  <a:pt x="8232677" y="523220"/>
                </a:cubicBezTo>
                <a:cubicBezTo>
                  <a:pt x="7975951" y="533726"/>
                  <a:pt x="7944897" y="514488"/>
                  <a:pt x="7751132" y="523220"/>
                </a:cubicBezTo>
                <a:cubicBezTo>
                  <a:pt x="7557367" y="531952"/>
                  <a:pt x="7395209" y="457072"/>
                  <a:pt x="7170957" y="523220"/>
                </a:cubicBezTo>
                <a:cubicBezTo>
                  <a:pt x="6946705" y="589368"/>
                  <a:pt x="6660423" y="494716"/>
                  <a:pt x="6492153" y="523220"/>
                </a:cubicBezTo>
                <a:cubicBezTo>
                  <a:pt x="6323883" y="551724"/>
                  <a:pt x="6187495" y="472046"/>
                  <a:pt x="5911978" y="523220"/>
                </a:cubicBezTo>
                <a:cubicBezTo>
                  <a:pt x="5636461" y="574394"/>
                  <a:pt x="5715049" y="506637"/>
                  <a:pt x="5627693" y="523220"/>
                </a:cubicBezTo>
                <a:cubicBezTo>
                  <a:pt x="5540338" y="539803"/>
                  <a:pt x="5180215" y="469388"/>
                  <a:pt x="5047518" y="523220"/>
                </a:cubicBezTo>
                <a:cubicBezTo>
                  <a:pt x="4914822" y="577052"/>
                  <a:pt x="4557314" y="463181"/>
                  <a:pt x="4270085" y="523220"/>
                </a:cubicBezTo>
                <a:cubicBezTo>
                  <a:pt x="3982856" y="583259"/>
                  <a:pt x="3912889" y="521747"/>
                  <a:pt x="3689910" y="523220"/>
                </a:cubicBezTo>
                <a:cubicBezTo>
                  <a:pt x="3466932" y="524693"/>
                  <a:pt x="3496393" y="518077"/>
                  <a:pt x="3306995" y="523220"/>
                </a:cubicBezTo>
                <a:cubicBezTo>
                  <a:pt x="3117598" y="528363"/>
                  <a:pt x="3081529" y="500717"/>
                  <a:pt x="2924080" y="523220"/>
                </a:cubicBezTo>
                <a:cubicBezTo>
                  <a:pt x="2766631" y="545723"/>
                  <a:pt x="2513366" y="507434"/>
                  <a:pt x="2245275" y="523220"/>
                </a:cubicBezTo>
                <a:cubicBezTo>
                  <a:pt x="1977185" y="539006"/>
                  <a:pt x="1989576" y="492445"/>
                  <a:pt x="1763731" y="523220"/>
                </a:cubicBezTo>
                <a:cubicBezTo>
                  <a:pt x="1537886" y="553995"/>
                  <a:pt x="1549333" y="480091"/>
                  <a:pt x="1380815" y="523220"/>
                </a:cubicBezTo>
                <a:cubicBezTo>
                  <a:pt x="1212297" y="566349"/>
                  <a:pt x="863364" y="452453"/>
                  <a:pt x="702011" y="523220"/>
                </a:cubicBezTo>
                <a:cubicBezTo>
                  <a:pt x="540658" y="593987"/>
                  <a:pt x="325709" y="507505"/>
                  <a:pt x="0" y="523220"/>
                </a:cubicBezTo>
                <a:cubicBezTo>
                  <a:pt x="-2691" y="380981"/>
                  <a:pt x="34706" y="213880"/>
                  <a:pt x="0" y="0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28575">
            <a:solidFill>
              <a:srgbClr val="F57654"/>
            </a:solidFill>
            <a:extLst>
              <a:ext uri="{C807C97D-BFC1-408E-A445-0C87EB9F89A2}">
                <ask:lineSketchStyleProps xmlns="" xmlns:ask="http://schemas.microsoft.com/office/drawing/2018/sketchyshapes" sd="212883523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buClr>
                <a:srgbClr val="000000"/>
              </a:buClr>
            </a:pP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3.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Vùng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Nam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Bộ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nhiệt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độ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cao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trung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bình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27°C.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43C0B9-AB80-416C-858B-7FBC22B3496F}"/>
              </a:ext>
            </a:extLst>
          </p:cNvPr>
          <p:cNvSpPr txBox="1"/>
          <p:nvPr/>
        </p:nvSpPr>
        <p:spPr>
          <a:xfrm>
            <a:off x="392724" y="4721499"/>
            <a:ext cx="9862968" cy="658706"/>
          </a:xfrm>
          <a:custGeom>
            <a:avLst/>
            <a:gdLst>
              <a:gd name="connsiteX0" fmla="*/ 0 w 9862968"/>
              <a:gd name="connsiteY0" fmla="*/ 0 h 658706"/>
              <a:gd name="connsiteX1" fmla="*/ 678804 w 9862968"/>
              <a:gd name="connsiteY1" fmla="*/ 0 h 658706"/>
              <a:gd name="connsiteX2" fmla="*/ 1258979 w 9862968"/>
              <a:gd name="connsiteY2" fmla="*/ 0 h 658706"/>
              <a:gd name="connsiteX3" fmla="*/ 1839153 w 9862968"/>
              <a:gd name="connsiteY3" fmla="*/ 0 h 658706"/>
              <a:gd name="connsiteX4" fmla="*/ 2616587 w 9862968"/>
              <a:gd name="connsiteY4" fmla="*/ 0 h 658706"/>
              <a:gd name="connsiteX5" fmla="*/ 3394021 w 9862968"/>
              <a:gd name="connsiteY5" fmla="*/ 0 h 658706"/>
              <a:gd name="connsiteX6" fmla="*/ 3974196 w 9862968"/>
              <a:gd name="connsiteY6" fmla="*/ 0 h 658706"/>
              <a:gd name="connsiteX7" fmla="*/ 4653000 w 9862968"/>
              <a:gd name="connsiteY7" fmla="*/ 0 h 658706"/>
              <a:gd name="connsiteX8" fmla="*/ 5233175 w 9862968"/>
              <a:gd name="connsiteY8" fmla="*/ 0 h 658706"/>
              <a:gd name="connsiteX9" fmla="*/ 5911979 w 9862968"/>
              <a:gd name="connsiteY9" fmla="*/ 0 h 658706"/>
              <a:gd name="connsiteX10" fmla="*/ 6196265 w 9862968"/>
              <a:gd name="connsiteY10" fmla="*/ 0 h 658706"/>
              <a:gd name="connsiteX11" fmla="*/ 6579180 w 9862968"/>
              <a:gd name="connsiteY11" fmla="*/ 0 h 658706"/>
              <a:gd name="connsiteX12" fmla="*/ 7257984 w 9862968"/>
              <a:gd name="connsiteY12" fmla="*/ 0 h 658706"/>
              <a:gd name="connsiteX13" fmla="*/ 7542270 w 9862968"/>
              <a:gd name="connsiteY13" fmla="*/ 0 h 658706"/>
              <a:gd name="connsiteX14" fmla="*/ 8221074 w 9862968"/>
              <a:gd name="connsiteY14" fmla="*/ 0 h 658706"/>
              <a:gd name="connsiteX15" fmla="*/ 8603989 w 9862968"/>
              <a:gd name="connsiteY15" fmla="*/ 0 h 658706"/>
              <a:gd name="connsiteX16" fmla="*/ 9184164 w 9862968"/>
              <a:gd name="connsiteY16" fmla="*/ 0 h 658706"/>
              <a:gd name="connsiteX17" fmla="*/ 9862968 w 9862968"/>
              <a:gd name="connsiteY17" fmla="*/ 0 h 658706"/>
              <a:gd name="connsiteX18" fmla="*/ 9862968 w 9862968"/>
              <a:gd name="connsiteY18" fmla="*/ 322766 h 658706"/>
              <a:gd name="connsiteX19" fmla="*/ 9862968 w 9862968"/>
              <a:gd name="connsiteY19" fmla="*/ 658706 h 658706"/>
              <a:gd name="connsiteX20" fmla="*/ 9085534 w 9862968"/>
              <a:gd name="connsiteY20" fmla="*/ 658706 h 658706"/>
              <a:gd name="connsiteX21" fmla="*/ 8603989 w 9862968"/>
              <a:gd name="connsiteY21" fmla="*/ 658706 h 658706"/>
              <a:gd name="connsiteX22" fmla="*/ 7925185 w 9862968"/>
              <a:gd name="connsiteY22" fmla="*/ 658706 h 658706"/>
              <a:gd name="connsiteX23" fmla="*/ 7640899 w 9862968"/>
              <a:gd name="connsiteY23" fmla="*/ 658706 h 658706"/>
              <a:gd name="connsiteX24" fmla="*/ 7257984 w 9862968"/>
              <a:gd name="connsiteY24" fmla="*/ 658706 h 658706"/>
              <a:gd name="connsiteX25" fmla="*/ 6579180 w 9862968"/>
              <a:gd name="connsiteY25" fmla="*/ 658706 h 658706"/>
              <a:gd name="connsiteX26" fmla="*/ 5999005 w 9862968"/>
              <a:gd name="connsiteY26" fmla="*/ 658706 h 658706"/>
              <a:gd name="connsiteX27" fmla="*/ 5418831 w 9862968"/>
              <a:gd name="connsiteY27" fmla="*/ 658706 h 658706"/>
              <a:gd name="connsiteX28" fmla="*/ 4641397 w 9862968"/>
              <a:gd name="connsiteY28" fmla="*/ 658706 h 658706"/>
              <a:gd name="connsiteX29" fmla="*/ 3962592 w 9862968"/>
              <a:gd name="connsiteY29" fmla="*/ 658706 h 658706"/>
              <a:gd name="connsiteX30" fmla="*/ 3185158 w 9862968"/>
              <a:gd name="connsiteY30" fmla="*/ 658706 h 658706"/>
              <a:gd name="connsiteX31" fmla="*/ 2506354 w 9862968"/>
              <a:gd name="connsiteY31" fmla="*/ 658706 h 658706"/>
              <a:gd name="connsiteX32" fmla="*/ 2024809 w 9862968"/>
              <a:gd name="connsiteY32" fmla="*/ 658706 h 658706"/>
              <a:gd name="connsiteX33" fmla="*/ 1346005 w 9862968"/>
              <a:gd name="connsiteY33" fmla="*/ 658706 h 658706"/>
              <a:gd name="connsiteX34" fmla="*/ 568571 w 9862968"/>
              <a:gd name="connsiteY34" fmla="*/ 658706 h 658706"/>
              <a:gd name="connsiteX35" fmla="*/ 0 w 9862968"/>
              <a:gd name="connsiteY35" fmla="*/ 658706 h 658706"/>
              <a:gd name="connsiteX36" fmla="*/ 0 w 9862968"/>
              <a:gd name="connsiteY36" fmla="*/ 349114 h 658706"/>
              <a:gd name="connsiteX37" fmla="*/ 0 w 9862968"/>
              <a:gd name="connsiteY37" fmla="*/ 0 h 658706"/>
              <a:gd name="connsiteX0" fmla="*/ 0 w 9862968"/>
              <a:gd name="connsiteY0" fmla="*/ 0 h 658706"/>
              <a:gd name="connsiteX1" fmla="*/ 382915 w 9862968"/>
              <a:gd name="connsiteY1" fmla="*/ 0 h 658706"/>
              <a:gd name="connsiteX2" fmla="*/ 1160349 w 9862968"/>
              <a:gd name="connsiteY2" fmla="*/ 0 h 658706"/>
              <a:gd name="connsiteX3" fmla="*/ 1740524 w 9862968"/>
              <a:gd name="connsiteY3" fmla="*/ 0 h 658706"/>
              <a:gd name="connsiteX4" fmla="*/ 2222069 w 9862968"/>
              <a:gd name="connsiteY4" fmla="*/ 0 h 658706"/>
              <a:gd name="connsiteX5" fmla="*/ 2999503 w 9862968"/>
              <a:gd name="connsiteY5" fmla="*/ 0 h 658706"/>
              <a:gd name="connsiteX6" fmla="*/ 3678307 w 9862968"/>
              <a:gd name="connsiteY6" fmla="*/ 0 h 658706"/>
              <a:gd name="connsiteX7" fmla="*/ 4455741 w 9862968"/>
              <a:gd name="connsiteY7" fmla="*/ 0 h 658706"/>
              <a:gd name="connsiteX8" fmla="*/ 4740026 w 9862968"/>
              <a:gd name="connsiteY8" fmla="*/ 0 h 658706"/>
              <a:gd name="connsiteX9" fmla="*/ 5122942 w 9862968"/>
              <a:gd name="connsiteY9" fmla="*/ 0 h 658706"/>
              <a:gd name="connsiteX10" fmla="*/ 5505857 w 9862968"/>
              <a:gd name="connsiteY10" fmla="*/ 0 h 658706"/>
              <a:gd name="connsiteX11" fmla="*/ 5987402 w 9862968"/>
              <a:gd name="connsiteY11" fmla="*/ 0 h 658706"/>
              <a:gd name="connsiteX12" fmla="*/ 6764836 w 9862968"/>
              <a:gd name="connsiteY12" fmla="*/ 0 h 658706"/>
              <a:gd name="connsiteX13" fmla="*/ 7542270 w 9862968"/>
              <a:gd name="connsiteY13" fmla="*/ 0 h 658706"/>
              <a:gd name="connsiteX14" fmla="*/ 7826555 w 9862968"/>
              <a:gd name="connsiteY14" fmla="*/ 0 h 658706"/>
              <a:gd name="connsiteX15" fmla="*/ 8603989 w 9862968"/>
              <a:gd name="connsiteY15" fmla="*/ 0 h 658706"/>
              <a:gd name="connsiteX16" fmla="*/ 9184164 w 9862968"/>
              <a:gd name="connsiteY16" fmla="*/ 0 h 658706"/>
              <a:gd name="connsiteX17" fmla="*/ 9862968 w 9862968"/>
              <a:gd name="connsiteY17" fmla="*/ 0 h 658706"/>
              <a:gd name="connsiteX18" fmla="*/ 9862968 w 9862968"/>
              <a:gd name="connsiteY18" fmla="*/ 329353 h 658706"/>
              <a:gd name="connsiteX19" fmla="*/ 9862968 w 9862968"/>
              <a:gd name="connsiteY19" fmla="*/ 658706 h 658706"/>
              <a:gd name="connsiteX20" fmla="*/ 9184164 w 9862968"/>
              <a:gd name="connsiteY20" fmla="*/ 658706 h 658706"/>
              <a:gd name="connsiteX21" fmla="*/ 8899878 w 9862968"/>
              <a:gd name="connsiteY21" fmla="*/ 658706 h 658706"/>
              <a:gd name="connsiteX22" fmla="*/ 8221074 w 9862968"/>
              <a:gd name="connsiteY22" fmla="*/ 658706 h 658706"/>
              <a:gd name="connsiteX23" fmla="*/ 7739529 w 9862968"/>
              <a:gd name="connsiteY23" fmla="*/ 658706 h 658706"/>
              <a:gd name="connsiteX24" fmla="*/ 7159354 w 9862968"/>
              <a:gd name="connsiteY24" fmla="*/ 658706 h 658706"/>
              <a:gd name="connsiteX25" fmla="*/ 6480550 w 9862968"/>
              <a:gd name="connsiteY25" fmla="*/ 658706 h 658706"/>
              <a:gd name="connsiteX26" fmla="*/ 5900376 w 9862968"/>
              <a:gd name="connsiteY26" fmla="*/ 658706 h 658706"/>
              <a:gd name="connsiteX27" fmla="*/ 5616090 w 9862968"/>
              <a:gd name="connsiteY27" fmla="*/ 658706 h 658706"/>
              <a:gd name="connsiteX28" fmla="*/ 5035915 w 9862968"/>
              <a:gd name="connsiteY28" fmla="*/ 658706 h 658706"/>
              <a:gd name="connsiteX29" fmla="*/ 4258481 w 9862968"/>
              <a:gd name="connsiteY29" fmla="*/ 658706 h 658706"/>
              <a:gd name="connsiteX30" fmla="*/ 3678307 w 9862968"/>
              <a:gd name="connsiteY30" fmla="*/ 658706 h 658706"/>
              <a:gd name="connsiteX31" fmla="*/ 3295392 w 9862968"/>
              <a:gd name="connsiteY31" fmla="*/ 658706 h 658706"/>
              <a:gd name="connsiteX32" fmla="*/ 2912476 w 9862968"/>
              <a:gd name="connsiteY32" fmla="*/ 658706 h 658706"/>
              <a:gd name="connsiteX33" fmla="*/ 2233672 w 9862968"/>
              <a:gd name="connsiteY33" fmla="*/ 658706 h 658706"/>
              <a:gd name="connsiteX34" fmla="*/ 1752127 w 9862968"/>
              <a:gd name="connsiteY34" fmla="*/ 658706 h 658706"/>
              <a:gd name="connsiteX35" fmla="*/ 1369212 w 9862968"/>
              <a:gd name="connsiteY35" fmla="*/ 658706 h 658706"/>
              <a:gd name="connsiteX36" fmla="*/ 690408 w 9862968"/>
              <a:gd name="connsiteY36" fmla="*/ 658706 h 658706"/>
              <a:gd name="connsiteX37" fmla="*/ 0 w 9862968"/>
              <a:gd name="connsiteY37" fmla="*/ 658706 h 658706"/>
              <a:gd name="connsiteX38" fmla="*/ 0 w 9862968"/>
              <a:gd name="connsiteY38" fmla="*/ 329353 h 658706"/>
              <a:gd name="connsiteX39" fmla="*/ 0 w 9862968"/>
              <a:gd name="connsiteY39" fmla="*/ 0 h 658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862968" h="658706" fill="none" extrusionOk="0">
                <a:moveTo>
                  <a:pt x="0" y="0"/>
                </a:moveTo>
                <a:cubicBezTo>
                  <a:pt x="268140" y="-44595"/>
                  <a:pt x="448481" y="65491"/>
                  <a:pt x="678804" y="0"/>
                </a:cubicBezTo>
                <a:cubicBezTo>
                  <a:pt x="851473" y="-55411"/>
                  <a:pt x="1052357" y="34176"/>
                  <a:pt x="1258979" y="0"/>
                </a:cubicBezTo>
                <a:cubicBezTo>
                  <a:pt x="1414122" y="-5892"/>
                  <a:pt x="1679937" y="37844"/>
                  <a:pt x="1839153" y="0"/>
                </a:cubicBezTo>
                <a:cubicBezTo>
                  <a:pt x="2005836" y="-27366"/>
                  <a:pt x="2442940" y="37578"/>
                  <a:pt x="2616587" y="0"/>
                </a:cubicBezTo>
                <a:cubicBezTo>
                  <a:pt x="2840582" y="-22292"/>
                  <a:pt x="3080124" y="110275"/>
                  <a:pt x="3394021" y="0"/>
                </a:cubicBezTo>
                <a:cubicBezTo>
                  <a:pt x="3704434" y="-77094"/>
                  <a:pt x="3715528" y="23222"/>
                  <a:pt x="3974196" y="0"/>
                </a:cubicBezTo>
                <a:cubicBezTo>
                  <a:pt x="4218303" y="-17011"/>
                  <a:pt x="4344449" y="45989"/>
                  <a:pt x="4653000" y="0"/>
                </a:cubicBezTo>
                <a:cubicBezTo>
                  <a:pt x="4942529" y="-51580"/>
                  <a:pt x="4991611" y="81696"/>
                  <a:pt x="5233175" y="0"/>
                </a:cubicBezTo>
                <a:cubicBezTo>
                  <a:pt x="5484258" y="-3030"/>
                  <a:pt x="5712657" y="-171"/>
                  <a:pt x="5911979" y="0"/>
                </a:cubicBezTo>
                <a:cubicBezTo>
                  <a:pt x="6085335" y="-41386"/>
                  <a:pt x="6080474" y="5169"/>
                  <a:pt x="6196265" y="0"/>
                </a:cubicBezTo>
                <a:cubicBezTo>
                  <a:pt x="6317225" y="-20253"/>
                  <a:pt x="6390109" y="35667"/>
                  <a:pt x="6579180" y="0"/>
                </a:cubicBezTo>
                <a:cubicBezTo>
                  <a:pt x="6785228" y="-28775"/>
                  <a:pt x="7008549" y="40523"/>
                  <a:pt x="7257984" y="0"/>
                </a:cubicBezTo>
                <a:cubicBezTo>
                  <a:pt x="7517983" y="-35186"/>
                  <a:pt x="7415836" y="3280"/>
                  <a:pt x="7542270" y="0"/>
                </a:cubicBezTo>
                <a:cubicBezTo>
                  <a:pt x="7674729" y="-56625"/>
                  <a:pt x="8083085" y="-21714"/>
                  <a:pt x="8221074" y="0"/>
                </a:cubicBezTo>
                <a:cubicBezTo>
                  <a:pt x="8408052" y="2423"/>
                  <a:pt x="8415521" y="20578"/>
                  <a:pt x="8603989" y="0"/>
                </a:cubicBezTo>
                <a:cubicBezTo>
                  <a:pt x="8787193" y="-51326"/>
                  <a:pt x="8926706" y="78524"/>
                  <a:pt x="9184164" y="0"/>
                </a:cubicBezTo>
                <a:cubicBezTo>
                  <a:pt x="9450681" y="-21456"/>
                  <a:pt x="9605232" y="69176"/>
                  <a:pt x="9862968" y="0"/>
                </a:cubicBezTo>
                <a:cubicBezTo>
                  <a:pt x="9877525" y="85702"/>
                  <a:pt x="9867718" y="219766"/>
                  <a:pt x="9862968" y="322766"/>
                </a:cubicBezTo>
                <a:cubicBezTo>
                  <a:pt x="9864505" y="425118"/>
                  <a:pt x="9851733" y="495342"/>
                  <a:pt x="9862968" y="658706"/>
                </a:cubicBezTo>
                <a:cubicBezTo>
                  <a:pt x="9549683" y="698740"/>
                  <a:pt x="9398252" y="583475"/>
                  <a:pt x="9085534" y="658706"/>
                </a:cubicBezTo>
                <a:cubicBezTo>
                  <a:pt x="8711162" y="738881"/>
                  <a:pt x="8739184" y="625619"/>
                  <a:pt x="8603989" y="658706"/>
                </a:cubicBezTo>
                <a:cubicBezTo>
                  <a:pt x="8462081" y="675624"/>
                  <a:pt x="8094590" y="566376"/>
                  <a:pt x="7925185" y="658706"/>
                </a:cubicBezTo>
                <a:cubicBezTo>
                  <a:pt x="7745379" y="746547"/>
                  <a:pt x="7731954" y="634571"/>
                  <a:pt x="7640899" y="658706"/>
                </a:cubicBezTo>
                <a:cubicBezTo>
                  <a:pt x="7532328" y="697919"/>
                  <a:pt x="7383902" y="646155"/>
                  <a:pt x="7257984" y="658706"/>
                </a:cubicBezTo>
                <a:cubicBezTo>
                  <a:pt x="7133630" y="679109"/>
                  <a:pt x="6811813" y="611791"/>
                  <a:pt x="6579180" y="658706"/>
                </a:cubicBezTo>
                <a:cubicBezTo>
                  <a:pt x="6413108" y="689836"/>
                  <a:pt x="6197966" y="600115"/>
                  <a:pt x="5999005" y="658706"/>
                </a:cubicBezTo>
                <a:cubicBezTo>
                  <a:pt x="5879906" y="709643"/>
                  <a:pt x="5613705" y="617272"/>
                  <a:pt x="5418831" y="658706"/>
                </a:cubicBezTo>
                <a:cubicBezTo>
                  <a:pt x="5197808" y="714040"/>
                  <a:pt x="4796273" y="582041"/>
                  <a:pt x="4641397" y="658706"/>
                </a:cubicBezTo>
                <a:cubicBezTo>
                  <a:pt x="4443942" y="714301"/>
                  <a:pt x="4272838" y="643313"/>
                  <a:pt x="3962592" y="658706"/>
                </a:cubicBezTo>
                <a:cubicBezTo>
                  <a:pt x="3693222" y="640561"/>
                  <a:pt x="3449813" y="597236"/>
                  <a:pt x="3185158" y="658706"/>
                </a:cubicBezTo>
                <a:cubicBezTo>
                  <a:pt x="2999556" y="697624"/>
                  <a:pt x="2672173" y="613875"/>
                  <a:pt x="2506354" y="658706"/>
                </a:cubicBezTo>
                <a:cubicBezTo>
                  <a:pt x="2357953" y="706844"/>
                  <a:pt x="2211003" y="654435"/>
                  <a:pt x="2024809" y="658706"/>
                </a:cubicBezTo>
                <a:cubicBezTo>
                  <a:pt x="1841773" y="655669"/>
                  <a:pt x="1476474" y="632404"/>
                  <a:pt x="1346005" y="658706"/>
                </a:cubicBezTo>
                <a:cubicBezTo>
                  <a:pt x="1215900" y="717173"/>
                  <a:pt x="795508" y="629547"/>
                  <a:pt x="568571" y="658706"/>
                </a:cubicBezTo>
                <a:cubicBezTo>
                  <a:pt x="373590" y="748482"/>
                  <a:pt x="167019" y="655715"/>
                  <a:pt x="0" y="658706"/>
                </a:cubicBezTo>
                <a:cubicBezTo>
                  <a:pt x="-8348" y="522430"/>
                  <a:pt x="1682" y="492484"/>
                  <a:pt x="0" y="349114"/>
                </a:cubicBezTo>
                <a:cubicBezTo>
                  <a:pt x="-5590" y="193962"/>
                  <a:pt x="11246" y="172867"/>
                  <a:pt x="0" y="0"/>
                </a:cubicBezTo>
                <a:close/>
              </a:path>
              <a:path w="9862968" h="658706" stroke="0" extrusionOk="0">
                <a:moveTo>
                  <a:pt x="0" y="0"/>
                </a:moveTo>
                <a:cubicBezTo>
                  <a:pt x="143424" y="-44514"/>
                  <a:pt x="237835" y="12536"/>
                  <a:pt x="382915" y="0"/>
                </a:cubicBezTo>
                <a:cubicBezTo>
                  <a:pt x="566180" y="-71919"/>
                  <a:pt x="978802" y="100624"/>
                  <a:pt x="1160349" y="0"/>
                </a:cubicBezTo>
                <a:cubicBezTo>
                  <a:pt x="1369987" y="-56739"/>
                  <a:pt x="1505575" y="6711"/>
                  <a:pt x="1740524" y="0"/>
                </a:cubicBezTo>
                <a:cubicBezTo>
                  <a:pt x="1961914" y="-14810"/>
                  <a:pt x="2052150" y="4978"/>
                  <a:pt x="2222069" y="0"/>
                </a:cubicBezTo>
                <a:cubicBezTo>
                  <a:pt x="2348452" y="-36321"/>
                  <a:pt x="2822489" y="9294"/>
                  <a:pt x="2999503" y="0"/>
                </a:cubicBezTo>
                <a:cubicBezTo>
                  <a:pt x="3185960" y="4588"/>
                  <a:pt x="3464956" y="-37120"/>
                  <a:pt x="3678307" y="0"/>
                </a:cubicBezTo>
                <a:cubicBezTo>
                  <a:pt x="3900971" y="-10365"/>
                  <a:pt x="4202529" y="93134"/>
                  <a:pt x="4455741" y="0"/>
                </a:cubicBezTo>
                <a:cubicBezTo>
                  <a:pt x="4708809" y="-93005"/>
                  <a:pt x="4604152" y="22094"/>
                  <a:pt x="4740026" y="0"/>
                </a:cubicBezTo>
                <a:cubicBezTo>
                  <a:pt x="4892989" y="1190"/>
                  <a:pt x="4971824" y="36908"/>
                  <a:pt x="5122942" y="0"/>
                </a:cubicBezTo>
                <a:cubicBezTo>
                  <a:pt x="5261085" y="-8908"/>
                  <a:pt x="5375534" y="61936"/>
                  <a:pt x="5505857" y="0"/>
                </a:cubicBezTo>
                <a:cubicBezTo>
                  <a:pt x="5704075" y="-38289"/>
                  <a:pt x="5774909" y="78814"/>
                  <a:pt x="5987402" y="0"/>
                </a:cubicBezTo>
                <a:cubicBezTo>
                  <a:pt x="6187352" y="-69375"/>
                  <a:pt x="6495563" y="46995"/>
                  <a:pt x="6764836" y="0"/>
                </a:cubicBezTo>
                <a:cubicBezTo>
                  <a:pt x="7088526" y="-84520"/>
                  <a:pt x="7338855" y="45562"/>
                  <a:pt x="7542270" y="0"/>
                </a:cubicBezTo>
                <a:cubicBezTo>
                  <a:pt x="7742872" y="-43647"/>
                  <a:pt x="7697454" y="12870"/>
                  <a:pt x="7826555" y="0"/>
                </a:cubicBezTo>
                <a:cubicBezTo>
                  <a:pt x="7941830" y="20547"/>
                  <a:pt x="8386180" y="94283"/>
                  <a:pt x="8603989" y="0"/>
                </a:cubicBezTo>
                <a:cubicBezTo>
                  <a:pt x="8886258" y="-69070"/>
                  <a:pt x="9033732" y="27597"/>
                  <a:pt x="9184164" y="0"/>
                </a:cubicBezTo>
                <a:cubicBezTo>
                  <a:pt x="9353248" y="-39766"/>
                  <a:pt x="9672838" y="79869"/>
                  <a:pt x="9862968" y="0"/>
                </a:cubicBezTo>
                <a:cubicBezTo>
                  <a:pt x="9888907" y="117779"/>
                  <a:pt x="9818821" y="269137"/>
                  <a:pt x="9862968" y="329353"/>
                </a:cubicBezTo>
                <a:cubicBezTo>
                  <a:pt x="9890958" y="379407"/>
                  <a:pt x="9832136" y="580452"/>
                  <a:pt x="9862968" y="658706"/>
                </a:cubicBezTo>
                <a:cubicBezTo>
                  <a:pt x="9742572" y="750303"/>
                  <a:pt x="9441849" y="680536"/>
                  <a:pt x="9184164" y="658706"/>
                </a:cubicBezTo>
                <a:cubicBezTo>
                  <a:pt x="8929685" y="670352"/>
                  <a:pt x="9065211" y="649285"/>
                  <a:pt x="8899878" y="658706"/>
                </a:cubicBezTo>
                <a:cubicBezTo>
                  <a:pt x="8724173" y="736391"/>
                  <a:pt x="8478255" y="587525"/>
                  <a:pt x="8221074" y="658706"/>
                </a:cubicBezTo>
                <a:cubicBezTo>
                  <a:pt x="7965028" y="673681"/>
                  <a:pt x="7927708" y="654804"/>
                  <a:pt x="7739529" y="658706"/>
                </a:cubicBezTo>
                <a:cubicBezTo>
                  <a:pt x="7533745" y="692288"/>
                  <a:pt x="7389993" y="595335"/>
                  <a:pt x="7159354" y="658706"/>
                </a:cubicBezTo>
                <a:cubicBezTo>
                  <a:pt x="6942649" y="770884"/>
                  <a:pt x="6668353" y="605791"/>
                  <a:pt x="6480550" y="658706"/>
                </a:cubicBezTo>
                <a:cubicBezTo>
                  <a:pt x="6326613" y="658935"/>
                  <a:pt x="6183034" y="601495"/>
                  <a:pt x="5900376" y="658706"/>
                </a:cubicBezTo>
                <a:cubicBezTo>
                  <a:pt x="5618089" y="709945"/>
                  <a:pt x="5714846" y="649567"/>
                  <a:pt x="5616090" y="658706"/>
                </a:cubicBezTo>
                <a:cubicBezTo>
                  <a:pt x="5555079" y="652694"/>
                  <a:pt x="5166895" y="591883"/>
                  <a:pt x="5035915" y="658706"/>
                </a:cubicBezTo>
                <a:cubicBezTo>
                  <a:pt x="4886497" y="722006"/>
                  <a:pt x="4544475" y="585255"/>
                  <a:pt x="4258481" y="658706"/>
                </a:cubicBezTo>
                <a:cubicBezTo>
                  <a:pt x="3961403" y="728563"/>
                  <a:pt x="3896326" y="654976"/>
                  <a:pt x="3678307" y="658706"/>
                </a:cubicBezTo>
                <a:cubicBezTo>
                  <a:pt x="3457435" y="660451"/>
                  <a:pt x="3487855" y="646500"/>
                  <a:pt x="3295392" y="658706"/>
                </a:cubicBezTo>
                <a:cubicBezTo>
                  <a:pt x="3100746" y="660773"/>
                  <a:pt x="3069934" y="640901"/>
                  <a:pt x="2912476" y="658706"/>
                </a:cubicBezTo>
                <a:cubicBezTo>
                  <a:pt x="2756665" y="668744"/>
                  <a:pt x="2474653" y="639831"/>
                  <a:pt x="2233672" y="658706"/>
                </a:cubicBezTo>
                <a:cubicBezTo>
                  <a:pt x="1977426" y="685319"/>
                  <a:pt x="1993287" y="627728"/>
                  <a:pt x="1752127" y="658706"/>
                </a:cubicBezTo>
                <a:cubicBezTo>
                  <a:pt x="1523260" y="689214"/>
                  <a:pt x="1537995" y="647372"/>
                  <a:pt x="1369212" y="658706"/>
                </a:cubicBezTo>
                <a:cubicBezTo>
                  <a:pt x="1195568" y="634616"/>
                  <a:pt x="853132" y="577404"/>
                  <a:pt x="690408" y="658706"/>
                </a:cubicBezTo>
                <a:cubicBezTo>
                  <a:pt x="514064" y="711110"/>
                  <a:pt x="273066" y="647414"/>
                  <a:pt x="0" y="658706"/>
                </a:cubicBezTo>
                <a:cubicBezTo>
                  <a:pt x="-7234" y="573499"/>
                  <a:pt x="5550" y="457491"/>
                  <a:pt x="0" y="329353"/>
                </a:cubicBezTo>
                <a:cubicBezTo>
                  <a:pt x="-27040" y="195483"/>
                  <a:pt x="5705" y="145085"/>
                  <a:pt x="0" y="0"/>
                </a:cubicBezTo>
                <a:close/>
              </a:path>
              <a:path w="9862968" h="658706" fill="none" stroke="0" extrusionOk="0">
                <a:moveTo>
                  <a:pt x="0" y="0"/>
                </a:moveTo>
                <a:cubicBezTo>
                  <a:pt x="213831" y="-11889"/>
                  <a:pt x="455935" y="54980"/>
                  <a:pt x="678804" y="0"/>
                </a:cubicBezTo>
                <a:cubicBezTo>
                  <a:pt x="825580" y="-82554"/>
                  <a:pt x="1100456" y="25476"/>
                  <a:pt x="1258979" y="0"/>
                </a:cubicBezTo>
                <a:cubicBezTo>
                  <a:pt x="1404352" y="-43292"/>
                  <a:pt x="1691579" y="39248"/>
                  <a:pt x="1839153" y="0"/>
                </a:cubicBezTo>
                <a:cubicBezTo>
                  <a:pt x="1992211" y="13431"/>
                  <a:pt x="2428486" y="41992"/>
                  <a:pt x="2616587" y="0"/>
                </a:cubicBezTo>
                <a:cubicBezTo>
                  <a:pt x="2775538" y="-54536"/>
                  <a:pt x="3019428" y="19479"/>
                  <a:pt x="3394021" y="0"/>
                </a:cubicBezTo>
                <a:cubicBezTo>
                  <a:pt x="3705185" y="-53105"/>
                  <a:pt x="3700273" y="-4321"/>
                  <a:pt x="3974196" y="0"/>
                </a:cubicBezTo>
                <a:cubicBezTo>
                  <a:pt x="4241980" y="-11859"/>
                  <a:pt x="4345328" y="66786"/>
                  <a:pt x="4653000" y="0"/>
                </a:cubicBezTo>
                <a:cubicBezTo>
                  <a:pt x="4961944" y="-41506"/>
                  <a:pt x="4967954" y="56143"/>
                  <a:pt x="5233175" y="0"/>
                </a:cubicBezTo>
                <a:cubicBezTo>
                  <a:pt x="5455667" y="-45160"/>
                  <a:pt x="5744994" y="16890"/>
                  <a:pt x="5911979" y="0"/>
                </a:cubicBezTo>
                <a:cubicBezTo>
                  <a:pt x="6097491" y="-63619"/>
                  <a:pt x="6101609" y="28182"/>
                  <a:pt x="6196265" y="0"/>
                </a:cubicBezTo>
                <a:cubicBezTo>
                  <a:pt x="6310703" y="-49724"/>
                  <a:pt x="6404927" y="46828"/>
                  <a:pt x="6579180" y="0"/>
                </a:cubicBezTo>
                <a:cubicBezTo>
                  <a:pt x="6786422" y="-318"/>
                  <a:pt x="6966539" y="-10543"/>
                  <a:pt x="7257984" y="0"/>
                </a:cubicBezTo>
                <a:cubicBezTo>
                  <a:pt x="7510894" y="-47634"/>
                  <a:pt x="7390960" y="27958"/>
                  <a:pt x="7542270" y="0"/>
                </a:cubicBezTo>
                <a:cubicBezTo>
                  <a:pt x="7627338" y="460"/>
                  <a:pt x="8079140" y="-7635"/>
                  <a:pt x="8221074" y="0"/>
                </a:cubicBezTo>
                <a:cubicBezTo>
                  <a:pt x="8406211" y="-4566"/>
                  <a:pt x="8418128" y="21930"/>
                  <a:pt x="8603989" y="0"/>
                </a:cubicBezTo>
                <a:cubicBezTo>
                  <a:pt x="8784507" y="-64350"/>
                  <a:pt x="8942892" y="108705"/>
                  <a:pt x="9184164" y="0"/>
                </a:cubicBezTo>
                <a:cubicBezTo>
                  <a:pt x="9395231" y="-106348"/>
                  <a:pt x="9663519" y="53225"/>
                  <a:pt x="9862968" y="0"/>
                </a:cubicBezTo>
                <a:cubicBezTo>
                  <a:pt x="9900953" y="77436"/>
                  <a:pt x="9857109" y="222441"/>
                  <a:pt x="9862968" y="322766"/>
                </a:cubicBezTo>
                <a:cubicBezTo>
                  <a:pt x="9865311" y="425176"/>
                  <a:pt x="9861536" y="494022"/>
                  <a:pt x="9862968" y="658706"/>
                </a:cubicBezTo>
                <a:cubicBezTo>
                  <a:pt x="9517437" y="708177"/>
                  <a:pt x="9409480" y="559015"/>
                  <a:pt x="9085534" y="658706"/>
                </a:cubicBezTo>
                <a:cubicBezTo>
                  <a:pt x="8723701" y="745768"/>
                  <a:pt x="8752826" y="631017"/>
                  <a:pt x="8603989" y="658706"/>
                </a:cubicBezTo>
                <a:cubicBezTo>
                  <a:pt x="8499866" y="708344"/>
                  <a:pt x="8075259" y="601153"/>
                  <a:pt x="7925185" y="658706"/>
                </a:cubicBezTo>
                <a:cubicBezTo>
                  <a:pt x="7719771" y="734329"/>
                  <a:pt x="7707146" y="634259"/>
                  <a:pt x="7640899" y="658706"/>
                </a:cubicBezTo>
                <a:cubicBezTo>
                  <a:pt x="7567256" y="683085"/>
                  <a:pt x="7409684" y="653203"/>
                  <a:pt x="7257984" y="658706"/>
                </a:cubicBezTo>
                <a:cubicBezTo>
                  <a:pt x="7075529" y="675385"/>
                  <a:pt x="6728061" y="624898"/>
                  <a:pt x="6579180" y="658706"/>
                </a:cubicBezTo>
                <a:cubicBezTo>
                  <a:pt x="6417557" y="644107"/>
                  <a:pt x="6157495" y="607553"/>
                  <a:pt x="5999005" y="658706"/>
                </a:cubicBezTo>
                <a:cubicBezTo>
                  <a:pt x="5838272" y="694753"/>
                  <a:pt x="5623188" y="567083"/>
                  <a:pt x="5418831" y="658706"/>
                </a:cubicBezTo>
                <a:cubicBezTo>
                  <a:pt x="5193001" y="714175"/>
                  <a:pt x="4851723" y="598446"/>
                  <a:pt x="4641397" y="658706"/>
                </a:cubicBezTo>
                <a:cubicBezTo>
                  <a:pt x="4429164" y="711287"/>
                  <a:pt x="4266751" y="650726"/>
                  <a:pt x="3962592" y="658706"/>
                </a:cubicBezTo>
                <a:cubicBezTo>
                  <a:pt x="3604614" y="699820"/>
                  <a:pt x="3397370" y="671697"/>
                  <a:pt x="3185158" y="658706"/>
                </a:cubicBezTo>
                <a:cubicBezTo>
                  <a:pt x="2934321" y="710969"/>
                  <a:pt x="2672402" y="590551"/>
                  <a:pt x="2506354" y="658706"/>
                </a:cubicBezTo>
                <a:cubicBezTo>
                  <a:pt x="2334155" y="709639"/>
                  <a:pt x="2196615" y="670894"/>
                  <a:pt x="2024809" y="658706"/>
                </a:cubicBezTo>
                <a:cubicBezTo>
                  <a:pt x="1826206" y="655691"/>
                  <a:pt x="1476622" y="612532"/>
                  <a:pt x="1346005" y="658706"/>
                </a:cubicBezTo>
                <a:cubicBezTo>
                  <a:pt x="1213985" y="761241"/>
                  <a:pt x="842785" y="610228"/>
                  <a:pt x="568571" y="658706"/>
                </a:cubicBezTo>
                <a:cubicBezTo>
                  <a:pt x="328700" y="730458"/>
                  <a:pt x="155978" y="664179"/>
                  <a:pt x="0" y="658706"/>
                </a:cubicBezTo>
                <a:cubicBezTo>
                  <a:pt x="-10664" y="522260"/>
                  <a:pt x="1276" y="499546"/>
                  <a:pt x="0" y="349114"/>
                </a:cubicBezTo>
                <a:cubicBezTo>
                  <a:pt x="-1688" y="196945"/>
                  <a:pt x="502" y="173987"/>
                  <a:pt x="0" y="0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28575">
            <a:solidFill>
              <a:srgbClr val="F57654"/>
            </a:solidFill>
            <a:extLst>
              <a:ext uri="{C807C97D-BFC1-408E-A445-0C87EB9F89A2}">
                <ask:lineSketchStyleProps xmlns="" xmlns:ask="http://schemas.microsoft.com/office/drawing/2018/sketchyshapes" sd="2128835232">
                  <a:custGeom>
                    <a:avLst/>
                    <a:gdLst>
                      <a:gd name="connsiteX0" fmla="*/ 0 w 9862968"/>
                      <a:gd name="connsiteY0" fmla="*/ 0 h 658706"/>
                      <a:gd name="connsiteX1" fmla="*/ 678804 w 9862968"/>
                      <a:gd name="connsiteY1" fmla="*/ 0 h 658706"/>
                      <a:gd name="connsiteX2" fmla="*/ 1258979 w 9862968"/>
                      <a:gd name="connsiteY2" fmla="*/ 0 h 658706"/>
                      <a:gd name="connsiteX3" fmla="*/ 1839153 w 9862968"/>
                      <a:gd name="connsiteY3" fmla="*/ 0 h 658706"/>
                      <a:gd name="connsiteX4" fmla="*/ 2616587 w 9862968"/>
                      <a:gd name="connsiteY4" fmla="*/ 0 h 658706"/>
                      <a:gd name="connsiteX5" fmla="*/ 3394021 w 9862968"/>
                      <a:gd name="connsiteY5" fmla="*/ 0 h 658706"/>
                      <a:gd name="connsiteX6" fmla="*/ 3974196 w 9862968"/>
                      <a:gd name="connsiteY6" fmla="*/ 0 h 658706"/>
                      <a:gd name="connsiteX7" fmla="*/ 4653000 w 9862968"/>
                      <a:gd name="connsiteY7" fmla="*/ 0 h 658706"/>
                      <a:gd name="connsiteX8" fmla="*/ 5233175 w 9862968"/>
                      <a:gd name="connsiteY8" fmla="*/ 0 h 658706"/>
                      <a:gd name="connsiteX9" fmla="*/ 5911979 w 9862968"/>
                      <a:gd name="connsiteY9" fmla="*/ 0 h 658706"/>
                      <a:gd name="connsiteX10" fmla="*/ 6196265 w 9862968"/>
                      <a:gd name="connsiteY10" fmla="*/ 0 h 658706"/>
                      <a:gd name="connsiteX11" fmla="*/ 6579180 w 9862968"/>
                      <a:gd name="connsiteY11" fmla="*/ 0 h 658706"/>
                      <a:gd name="connsiteX12" fmla="*/ 7257984 w 9862968"/>
                      <a:gd name="connsiteY12" fmla="*/ 0 h 658706"/>
                      <a:gd name="connsiteX13" fmla="*/ 7542270 w 9862968"/>
                      <a:gd name="connsiteY13" fmla="*/ 0 h 658706"/>
                      <a:gd name="connsiteX14" fmla="*/ 8221074 w 9862968"/>
                      <a:gd name="connsiteY14" fmla="*/ 0 h 658706"/>
                      <a:gd name="connsiteX15" fmla="*/ 8603989 w 9862968"/>
                      <a:gd name="connsiteY15" fmla="*/ 0 h 658706"/>
                      <a:gd name="connsiteX16" fmla="*/ 9184164 w 9862968"/>
                      <a:gd name="connsiteY16" fmla="*/ 0 h 658706"/>
                      <a:gd name="connsiteX17" fmla="*/ 9862968 w 9862968"/>
                      <a:gd name="connsiteY17" fmla="*/ 0 h 658706"/>
                      <a:gd name="connsiteX18" fmla="*/ 9862968 w 9862968"/>
                      <a:gd name="connsiteY18" fmla="*/ 322766 h 658706"/>
                      <a:gd name="connsiteX19" fmla="*/ 9862968 w 9862968"/>
                      <a:gd name="connsiteY19" fmla="*/ 658706 h 658706"/>
                      <a:gd name="connsiteX20" fmla="*/ 9085534 w 9862968"/>
                      <a:gd name="connsiteY20" fmla="*/ 658706 h 658706"/>
                      <a:gd name="connsiteX21" fmla="*/ 8603989 w 9862968"/>
                      <a:gd name="connsiteY21" fmla="*/ 658706 h 658706"/>
                      <a:gd name="connsiteX22" fmla="*/ 7925185 w 9862968"/>
                      <a:gd name="connsiteY22" fmla="*/ 658706 h 658706"/>
                      <a:gd name="connsiteX23" fmla="*/ 7640899 w 9862968"/>
                      <a:gd name="connsiteY23" fmla="*/ 658706 h 658706"/>
                      <a:gd name="connsiteX24" fmla="*/ 7257984 w 9862968"/>
                      <a:gd name="connsiteY24" fmla="*/ 658706 h 658706"/>
                      <a:gd name="connsiteX25" fmla="*/ 6579180 w 9862968"/>
                      <a:gd name="connsiteY25" fmla="*/ 658706 h 658706"/>
                      <a:gd name="connsiteX26" fmla="*/ 5999005 w 9862968"/>
                      <a:gd name="connsiteY26" fmla="*/ 658706 h 658706"/>
                      <a:gd name="connsiteX27" fmla="*/ 5418831 w 9862968"/>
                      <a:gd name="connsiteY27" fmla="*/ 658706 h 658706"/>
                      <a:gd name="connsiteX28" fmla="*/ 4641397 w 9862968"/>
                      <a:gd name="connsiteY28" fmla="*/ 658706 h 658706"/>
                      <a:gd name="connsiteX29" fmla="*/ 3962592 w 9862968"/>
                      <a:gd name="connsiteY29" fmla="*/ 658706 h 658706"/>
                      <a:gd name="connsiteX30" fmla="*/ 3185158 w 9862968"/>
                      <a:gd name="connsiteY30" fmla="*/ 658706 h 658706"/>
                      <a:gd name="connsiteX31" fmla="*/ 2506354 w 9862968"/>
                      <a:gd name="connsiteY31" fmla="*/ 658706 h 658706"/>
                      <a:gd name="connsiteX32" fmla="*/ 2024809 w 9862968"/>
                      <a:gd name="connsiteY32" fmla="*/ 658706 h 658706"/>
                      <a:gd name="connsiteX33" fmla="*/ 1346005 w 9862968"/>
                      <a:gd name="connsiteY33" fmla="*/ 658706 h 658706"/>
                      <a:gd name="connsiteX34" fmla="*/ 568571 w 9862968"/>
                      <a:gd name="connsiteY34" fmla="*/ 658706 h 658706"/>
                      <a:gd name="connsiteX35" fmla="*/ 0 w 9862968"/>
                      <a:gd name="connsiteY35" fmla="*/ 658706 h 658706"/>
                      <a:gd name="connsiteX36" fmla="*/ 0 w 9862968"/>
                      <a:gd name="connsiteY36" fmla="*/ 349114 h 658706"/>
                      <a:gd name="connsiteX37" fmla="*/ 0 w 9862968"/>
                      <a:gd name="connsiteY37" fmla="*/ 0 h 658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9862968" h="658706" fill="none" extrusionOk="0">
                        <a:moveTo>
                          <a:pt x="0" y="0"/>
                        </a:moveTo>
                        <a:cubicBezTo>
                          <a:pt x="254452" y="-32440"/>
                          <a:pt x="489731" y="71605"/>
                          <a:pt x="678804" y="0"/>
                        </a:cubicBezTo>
                        <a:cubicBezTo>
                          <a:pt x="867877" y="-71605"/>
                          <a:pt x="1098390" y="22536"/>
                          <a:pt x="1258979" y="0"/>
                        </a:cubicBezTo>
                        <a:cubicBezTo>
                          <a:pt x="1419569" y="-22536"/>
                          <a:pt x="1690068" y="5884"/>
                          <a:pt x="1839153" y="0"/>
                        </a:cubicBezTo>
                        <a:cubicBezTo>
                          <a:pt x="1988238" y="-5884"/>
                          <a:pt x="2433405" y="45861"/>
                          <a:pt x="2616587" y="0"/>
                        </a:cubicBezTo>
                        <a:cubicBezTo>
                          <a:pt x="2799769" y="-45861"/>
                          <a:pt x="3069401" y="73730"/>
                          <a:pt x="3394021" y="0"/>
                        </a:cubicBezTo>
                        <a:cubicBezTo>
                          <a:pt x="3718641" y="-73730"/>
                          <a:pt x="3715959" y="18165"/>
                          <a:pt x="3974196" y="0"/>
                        </a:cubicBezTo>
                        <a:cubicBezTo>
                          <a:pt x="4232433" y="-18165"/>
                          <a:pt x="4347670" y="43751"/>
                          <a:pt x="4653000" y="0"/>
                        </a:cubicBezTo>
                        <a:cubicBezTo>
                          <a:pt x="4958330" y="-43751"/>
                          <a:pt x="4988935" y="55296"/>
                          <a:pt x="5233175" y="0"/>
                        </a:cubicBezTo>
                        <a:cubicBezTo>
                          <a:pt x="5477415" y="-55296"/>
                          <a:pt x="5735980" y="46606"/>
                          <a:pt x="5911979" y="0"/>
                        </a:cubicBezTo>
                        <a:cubicBezTo>
                          <a:pt x="6087978" y="-46606"/>
                          <a:pt x="6083784" y="19746"/>
                          <a:pt x="6196265" y="0"/>
                        </a:cubicBezTo>
                        <a:cubicBezTo>
                          <a:pt x="6308746" y="-19746"/>
                          <a:pt x="6398690" y="35744"/>
                          <a:pt x="6579180" y="0"/>
                        </a:cubicBezTo>
                        <a:cubicBezTo>
                          <a:pt x="6759670" y="-35744"/>
                          <a:pt x="7003677" y="57329"/>
                          <a:pt x="7257984" y="0"/>
                        </a:cubicBezTo>
                        <a:cubicBezTo>
                          <a:pt x="7512291" y="-57329"/>
                          <a:pt x="7424737" y="29336"/>
                          <a:pt x="7542270" y="0"/>
                        </a:cubicBezTo>
                        <a:cubicBezTo>
                          <a:pt x="7659803" y="-29336"/>
                          <a:pt x="8038312" y="253"/>
                          <a:pt x="8221074" y="0"/>
                        </a:cubicBezTo>
                        <a:cubicBezTo>
                          <a:pt x="8403836" y="-253"/>
                          <a:pt x="8418462" y="17447"/>
                          <a:pt x="8603989" y="0"/>
                        </a:cubicBezTo>
                        <a:cubicBezTo>
                          <a:pt x="8789517" y="-17447"/>
                          <a:pt x="8944723" y="59707"/>
                          <a:pt x="9184164" y="0"/>
                        </a:cubicBezTo>
                        <a:cubicBezTo>
                          <a:pt x="9423606" y="-59707"/>
                          <a:pt x="9645532" y="56741"/>
                          <a:pt x="9862968" y="0"/>
                        </a:cubicBezTo>
                        <a:cubicBezTo>
                          <a:pt x="9881936" y="85870"/>
                          <a:pt x="9862781" y="223708"/>
                          <a:pt x="9862968" y="322766"/>
                        </a:cubicBezTo>
                        <a:cubicBezTo>
                          <a:pt x="9863155" y="421824"/>
                          <a:pt x="9862153" y="496809"/>
                          <a:pt x="9862968" y="658706"/>
                        </a:cubicBezTo>
                        <a:cubicBezTo>
                          <a:pt x="9544217" y="700192"/>
                          <a:pt x="9440314" y="568657"/>
                          <a:pt x="9085534" y="658706"/>
                        </a:cubicBezTo>
                        <a:cubicBezTo>
                          <a:pt x="8730754" y="748755"/>
                          <a:pt x="8753995" y="627561"/>
                          <a:pt x="8603989" y="658706"/>
                        </a:cubicBezTo>
                        <a:cubicBezTo>
                          <a:pt x="8453983" y="689851"/>
                          <a:pt x="8114608" y="588992"/>
                          <a:pt x="7925185" y="658706"/>
                        </a:cubicBezTo>
                        <a:cubicBezTo>
                          <a:pt x="7735762" y="728420"/>
                          <a:pt x="7717353" y="628713"/>
                          <a:pt x="7640899" y="658706"/>
                        </a:cubicBezTo>
                        <a:cubicBezTo>
                          <a:pt x="7564445" y="688699"/>
                          <a:pt x="7395096" y="632485"/>
                          <a:pt x="7257984" y="658706"/>
                        </a:cubicBezTo>
                        <a:cubicBezTo>
                          <a:pt x="7120873" y="684927"/>
                          <a:pt x="6772698" y="648410"/>
                          <a:pt x="6579180" y="658706"/>
                        </a:cubicBezTo>
                        <a:cubicBezTo>
                          <a:pt x="6385662" y="669002"/>
                          <a:pt x="6169579" y="634345"/>
                          <a:pt x="5999005" y="658706"/>
                        </a:cubicBezTo>
                        <a:cubicBezTo>
                          <a:pt x="5828432" y="683067"/>
                          <a:pt x="5644313" y="599478"/>
                          <a:pt x="5418831" y="658706"/>
                        </a:cubicBezTo>
                        <a:cubicBezTo>
                          <a:pt x="5193349" y="717934"/>
                          <a:pt x="4813476" y="608903"/>
                          <a:pt x="4641397" y="658706"/>
                        </a:cubicBezTo>
                        <a:cubicBezTo>
                          <a:pt x="4469318" y="708509"/>
                          <a:pt x="4270407" y="627952"/>
                          <a:pt x="3962592" y="658706"/>
                        </a:cubicBezTo>
                        <a:cubicBezTo>
                          <a:pt x="3654777" y="689460"/>
                          <a:pt x="3425900" y="622836"/>
                          <a:pt x="3185158" y="658706"/>
                        </a:cubicBezTo>
                        <a:cubicBezTo>
                          <a:pt x="2944416" y="694576"/>
                          <a:pt x="2684758" y="610527"/>
                          <a:pt x="2506354" y="658706"/>
                        </a:cubicBezTo>
                        <a:cubicBezTo>
                          <a:pt x="2327950" y="706885"/>
                          <a:pt x="2207418" y="657655"/>
                          <a:pt x="2024809" y="658706"/>
                        </a:cubicBezTo>
                        <a:cubicBezTo>
                          <a:pt x="1842201" y="659757"/>
                          <a:pt x="1484765" y="611574"/>
                          <a:pt x="1346005" y="658706"/>
                        </a:cubicBezTo>
                        <a:cubicBezTo>
                          <a:pt x="1207245" y="705838"/>
                          <a:pt x="779821" y="592049"/>
                          <a:pt x="568571" y="658706"/>
                        </a:cubicBezTo>
                        <a:cubicBezTo>
                          <a:pt x="357321" y="725363"/>
                          <a:pt x="203568" y="648507"/>
                          <a:pt x="0" y="658706"/>
                        </a:cubicBezTo>
                        <a:cubicBezTo>
                          <a:pt x="-14526" y="529668"/>
                          <a:pt x="2184" y="500808"/>
                          <a:pt x="0" y="349114"/>
                        </a:cubicBezTo>
                        <a:cubicBezTo>
                          <a:pt x="-2184" y="197420"/>
                          <a:pt x="4592" y="172853"/>
                          <a:pt x="0" y="0"/>
                        </a:cubicBezTo>
                        <a:close/>
                      </a:path>
                      <a:path w="9862968" h="658706" stroke="0" extrusionOk="0">
                        <a:moveTo>
                          <a:pt x="0" y="0"/>
                        </a:moveTo>
                        <a:cubicBezTo>
                          <a:pt x="146773" y="-38402"/>
                          <a:pt x="226710" y="13191"/>
                          <a:pt x="382915" y="0"/>
                        </a:cubicBezTo>
                        <a:cubicBezTo>
                          <a:pt x="539121" y="-13191"/>
                          <a:pt x="928962" y="68447"/>
                          <a:pt x="1160349" y="0"/>
                        </a:cubicBezTo>
                        <a:cubicBezTo>
                          <a:pt x="1391736" y="-68447"/>
                          <a:pt x="1508028" y="2191"/>
                          <a:pt x="1740524" y="0"/>
                        </a:cubicBezTo>
                        <a:cubicBezTo>
                          <a:pt x="1973020" y="-2191"/>
                          <a:pt x="2069149" y="22477"/>
                          <a:pt x="2222069" y="0"/>
                        </a:cubicBezTo>
                        <a:cubicBezTo>
                          <a:pt x="2374990" y="-22477"/>
                          <a:pt x="2802779" y="6402"/>
                          <a:pt x="2999503" y="0"/>
                        </a:cubicBezTo>
                        <a:cubicBezTo>
                          <a:pt x="3196227" y="-6402"/>
                          <a:pt x="3481937" y="849"/>
                          <a:pt x="3678307" y="0"/>
                        </a:cubicBezTo>
                        <a:cubicBezTo>
                          <a:pt x="3874677" y="-849"/>
                          <a:pt x="4203554" y="77471"/>
                          <a:pt x="4455741" y="0"/>
                        </a:cubicBezTo>
                        <a:cubicBezTo>
                          <a:pt x="4707928" y="-77471"/>
                          <a:pt x="4601797" y="4100"/>
                          <a:pt x="4740026" y="0"/>
                        </a:cubicBezTo>
                        <a:cubicBezTo>
                          <a:pt x="4878256" y="-4100"/>
                          <a:pt x="4985088" y="42661"/>
                          <a:pt x="5122942" y="0"/>
                        </a:cubicBezTo>
                        <a:cubicBezTo>
                          <a:pt x="5260796" y="-42661"/>
                          <a:pt x="5355391" y="36317"/>
                          <a:pt x="5505857" y="0"/>
                        </a:cubicBezTo>
                        <a:cubicBezTo>
                          <a:pt x="5656324" y="-36317"/>
                          <a:pt x="5807452" y="41790"/>
                          <a:pt x="5987402" y="0"/>
                        </a:cubicBezTo>
                        <a:cubicBezTo>
                          <a:pt x="6167353" y="-41790"/>
                          <a:pt x="6435239" y="66707"/>
                          <a:pt x="6764836" y="0"/>
                        </a:cubicBezTo>
                        <a:cubicBezTo>
                          <a:pt x="7094433" y="-66707"/>
                          <a:pt x="7327536" y="34424"/>
                          <a:pt x="7542270" y="0"/>
                        </a:cubicBezTo>
                        <a:cubicBezTo>
                          <a:pt x="7757004" y="-34424"/>
                          <a:pt x="7710815" y="1599"/>
                          <a:pt x="7826555" y="0"/>
                        </a:cubicBezTo>
                        <a:cubicBezTo>
                          <a:pt x="7942296" y="-1599"/>
                          <a:pt x="8357448" y="65672"/>
                          <a:pt x="8603989" y="0"/>
                        </a:cubicBezTo>
                        <a:cubicBezTo>
                          <a:pt x="8850530" y="-65672"/>
                          <a:pt x="9040403" y="53291"/>
                          <a:pt x="9184164" y="0"/>
                        </a:cubicBezTo>
                        <a:cubicBezTo>
                          <a:pt x="9327925" y="-53291"/>
                          <a:pt x="9698965" y="62199"/>
                          <a:pt x="9862968" y="0"/>
                        </a:cubicBezTo>
                        <a:cubicBezTo>
                          <a:pt x="9879020" y="118011"/>
                          <a:pt x="9838081" y="260671"/>
                          <a:pt x="9862968" y="329353"/>
                        </a:cubicBezTo>
                        <a:cubicBezTo>
                          <a:pt x="9887855" y="398035"/>
                          <a:pt x="9833174" y="577670"/>
                          <a:pt x="9862968" y="658706"/>
                        </a:cubicBezTo>
                        <a:cubicBezTo>
                          <a:pt x="9704673" y="706346"/>
                          <a:pt x="9444133" y="650521"/>
                          <a:pt x="9184164" y="658706"/>
                        </a:cubicBezTo>
                        <a:cubicBezTo>
                          <a:pt x="8924195" y="666891"/>
                          <a:pt x="9040978" y="636057"/>
                          <a:pt x="8899878" y="658706"/>
                        </a:cubicBezTo>
                        <a:cubicBezTo>
                          <a:pt x="8758778" y="681355"/>
                          <a:pt x="8477800" y="648200"/>
                          <a:pt x="8221074" y="658706"/>
                        </a:cubicBezTo>
                        <a:cubicBezTo>
                          <a:pt x="7964348" y="669212"/>
                          <a:pt x="7933294" y="649974"/>
                          <a:pt x="7739529" y="658706"/>
                        </a:cubicBezTo>
                        <a:cubicBezTo>
                          <a:pt x="7545764" y="667438"/>
                          <a:pt x="7383606" y="592558"/>
                          <a:pt x="7159354" y="658706"/>
                        </a:cubicBezTo>
                        <a:cubicBezTo>
                          <a:pt x="6935102" y="724854"/>
                          <a:pt x="6648820" y="630202"/>
                          <a:pt x="6480550" y="658706"/>
                        </a:cubicBezTo>
                        <a:cubicBezTo>
                          <a:pt x="6312280" y="687210"/>
                          <a:pt x="6174646" y="602940"/>
                          <a:pt x="5900376" y="658706"/>
                        </a:cubicBezTo>
                        <a:cubicBezTo>
                          <a:pt x="5626106" y="714472"/>
                          <a:pt x="5712551" y="645421"/>
                          <a:pt x="5616090" y="658706"/>
                        </a:cubicBezTo>
                        <a:cubicBezTo>
                          <a:pt x="5519629" y="671991"/>
                          <a:pt x="5168612" y="604874"/>
                          <a:pt x="5035915" y="658706"/>
                        </a:cubicBezTo>
                        <a:cubicBezTo>
                          <a:pt x="4903219" y="712538"/>
                          <a:pt x="4550703" y="600845"/>
                          <a:pt x="4258481" y="658706"/>
                        </a:cubicBezTo>
                        <a:cubicBezTo>
                          <a:pt x="3966259" y="716567"/>
                          <a:pt x="3900331" y="654081"/>
                          <a:pt x="3678307" y="658706"/>
                        </a:cubicBezTo>
                        <a:cubicBezTo>
                          <a:pt x="3456283" y="663331"/>
                          <a:pt x="3484790" y="653563"/>
                          <a:pt x="3295392" y="658706"/>
                        </a:cubicBezTo>
                        <a:cubicBezTo>
                          <a:pt x="3105995" y="663849"/>
                          <a:pt x="3076462" y="638952"/>
                          <a:pt x="2912476" y="658706"/>
                        </a:cubicBezTo>
                        <a:cubicBezTo>
                          <a:pt x="2748490" y="678460"/>
                          <a:pt x="2500327" y="640247"/>
                          <a:pt x="2233672" y="658706"/>
                        </a:cubicBezTo>
                        <a:cubicBezTo>
                          <a:pt x="1967017" y="677165"/>
                          <a:pt x="1983409" y="633316"/>
                          <a:pt x="1752127" y="658706"/>
                        </a:cubicBezTo>
                        <a:cubicBezTo>
                          <a:pt x="1520845" y="684096"/>
                          <a:pt x="1536372" y="651200"/>
                          <a:pt x="1369212" y="658706"/>
                        </a:cubicBezTo>
                        <a:cubicBezTo>
                          <a:pt x="1202053" y="666212"/>
                          <a:pt x="851761" y="587939"/>
                          <a:pt x="690408" y="658706"/>
                        </a:cubicBezTo>
                        <a:cubicBezTo>
                          <a:pt x="529055" y="729473"/>
                          <a:pt x="229640" y="650274"/>
                          <a:pt x="0" y="658706"/>
                        </a:cubicBezTo>
                        <a:cubicBezTo>
                          <a:pt x="-4576" y="547623"/>
                          <a:pt x="27230" y="464874"/>
                          <a:pt x="0" y="329353"/>
                        </a:cubicBezTo>
                        <a:cubicBezTo>
                          <a:pt x="-27230" y="193832"/>
                          <a:pt x="5156" y="12727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4.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Khí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hậu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ở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vùng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Nam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bộ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4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mùa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xuân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hạ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thu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đông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8" name="Picture 17">
            <a:hlinkClick r:id="rId4" action="ppaction://hlinksldjump"/>
            <a:extLst>
              <a:ext uri="{FF2B5EF4-FFF2-40B4-BE49-F238E27FC236}">
                <a16:creationId xmlns:a16="http://schemas.microsoft.com/office/drawing/2014/main" id="{E9F3D777-657D-4F0A-AB24-7AEA9F55901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433" y="0"/>
            <a:ext cx="1396721" cy="1416086"/>
          </a:xfrm>
          <a:prstGeom prst="rect">
            <a:avLst/>
          </a:prstGeom>
        </p:spPr>
      </p:pic>
      <p:grpSp>
        <p:nvGrpSpPr>
          <p:cNvPr id="20" name="Google Shape;766;p25">
            <a:extLst>
              <a:ext uri="{FF2B5EF4-FFF2-40B4-BE49-F238E27FC236}">
                <a16:creationId xmlns:a16="http://schemas.microsoft.com/office/drawing/2014/main" id="{5C195B5C-1DAC-4ABD-8D90-9914C0213E1C}"/>
              </a:ext>
            </a:extLst>
          </p:cNvPr>
          <p:cNvGrpSpPr/>
          <p:nvPr/>
        </p:nvGrpSpPr>
        <p:grpSpPr>
          <a:xfrm>
            <a:off x="10399166" y="1541388"/>
            <a:ext cx="951154" cy="924935"/>
            <a:chOff x="3688121" y="2981594"/>
            <a:chExt cx="3319085" cy="3319078"/>
          </a:xfrm>
        </p:grpSpPr>
        <p:sp>
          <p:nvSpPr>
            <p:cNvPr id="21" name="Google Shape;767;p25">
              <a:extLst>
                <a:ext uri="{FF2B5EF4-FFF2-40B4-BE49-F238E27FC236}">
                  <a16:creationId xmlns:a16="http://schemas.microsoft.com/office/drawing/2014/main" id="{0F707313-BBE0-4F0F-833E-B5AC27F018C8}"/>
                </a:ext>
              </a:extLst>
            </p:cNvPr>
            <p:cNvSpPr/>
            <p:nvPr/>
          </p:nvSpPr>
          <p:spPr>
            <a:xfrm>
              <a:off x="3688121" y="2981594"/>
              <a:ext cx="3319085" cy="3319078"/>
            </a:xfrm>
            <a:custGeom>
              <a:avLst/>
              <a:gdLst/>
              <a:ahLst/>
              <a:cxnLst/>
              <a:rect l="l" t="t" r="r" b="b"/>
              <a:pathLst>
                <a:path w="3319081" h="3319081" extrusionOk="0">
                  <a:moveTo>
                    <a:pt x="1659541" y="0"/>
                  </a:moveTo>
                  <a:cubicBezTo>
                    <a:pt x="2576036" y="0"/>
                    <a:pt x="3319082" y="742950"/>
                    <a:pt x="3319082" y="1659541"/>
                  </a:cubicBezTo>
                  <a:cubicBezTo>
                    <a:pt x="3319082" y="2576132"/>
                    <a:pt x="2576132" y="3319082"/>
                    <a:pt x="1659541" y="3319082"/>
                  </a:cubicBezTo>
                  <a:cubicBezTo>
                    <a:pt x="742950" y="3319082"/>
                    <a:pt x="0" y="2576036"/>
                    <a:pt x="0" y="1659541"/>
                  </a:cubicBezTo>
                  <a:cubicBezTo>
                    <a:pt x="0" y="743045"/>
                    <a:pt x="742950" y="0"/>
                    <a:pt x="1659541" y="0"/>
                  </a:cubicBezTo>
                  <a:lnTo>
                    <a:pt x="1659541" y="0"/>
                  </a:lnTo>
                  <a:close/>
                  <a:moveTo>
                    <a:pt x="1659541" y="689038"/>
                  </a:moveTo>
                  <a:cubicBezTo>
                    <a:pt x="1123569" y="689038"/>
                    <a:pt x="689039" y="1123569"/>
                    <a:pt x="689039" y="1659541"/>
                  </a:cubicBezTo>
                  <a:cubicBezTo>
                    <a:pt x="689039" y="2195513"/>
                    <a:pt x="1123569" y="2630043"/>
                    <a:pt x="1659541" y="2630043"/>
                  </a:cubicBezTo>
                  <a:cubicBezTo>
                    <a:pt x="2195513" y="2630043"/>
                    <a:pt x="2630043" y="2195513"/>
                    <a:pt x="2630043" y="1659541"/>
                  </a:cubicBezTo>
                  <a:cubicBezTo>
                    <a:pt x="2630043" y="1123569"/>
                    <a:pt x="2195513" y="689038"/>
                    <a:pt x="1659541" y="689038"/>
                  </a:cubicBezTo>
                  <a:close/>
                </a:path>
              </a:pathLst>
            </a:custGeom>
            <a:solidFill>
              <a:srgbClr val="D653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" name="Google Shape;768;p25">
              <a:extLst>
                <a:ext uri="{FF2B5EF4-FFF2-40B4-BE49-F238E27FC236}">
                  <a16:creationId xmlns:a16="http://schemas.microsoft.com/office/drawing/2014/main" id="{3A9DAF4E-DAA2-469B-9DC4-0346D1689B36}"/>
                </a:ext>
              </a:extLst>
            </p:cNvPr>
            <p:cNvSpPr/>
            <p:nvPr/>
          </p:nvSpPr>
          <p:spPr>
            <a:xfrm>
              <a:off x="4075598" y="3472226"/>
              <a:ext cx="2544128" cy="2544129"/>
            </a:xfrm>
            <a:custGeom>
              <a:avLst/>
              <a:gdLst/>
              <a:ahLst/>
              <a:cxnLst/>
              <a:rect l="l" t="t" r="r" b="b"/>
              <a:pathLst>
                <a:path w="2544127" h="2544127" extrusionOk="0">
                  <a:moveTo>
                    <a:pt x="1272064" y="0"/>
                  </a:moveTo>
                  <a:cubicBezTo>
                    <a:pt x="1974628" y="0"/>
                    <a:pt x="2544128" y="569500"/>
                    <a:pt x="2544128" y="1272064"/>
                  </a:cubicBezTo>
                  <a:cubicBezTo>
                    <a:pt x="2544128" y="1974628"/>
                    <a:pt x="1974628" y="2544128"/>
                    <a:pt x="1272064" y="2544128"/>
                  </a:cubicBezTo>
                  <a:cubicBezTo>
                    <a:pt x="569500" y="2544128"/>
                    <a:pt x="0" y="1974628"/>
                    <a:pt x="0" y="1272064"/>
                  </a:cubicBezTo>
                  <a:cubicBezTo>
                    <a:pt x="0" y="569500"/>
                    <a:pt x="569500" y="0"/>
                    <a:pt x="1272064" y="0"/>
                  </a:cubicBezTo>
                  <a:lnTo>
                    <a:pt x="1272064" y="0"/>
                  </a:lnTo>
                  <a:close/>
                  <a:moveTo>
                    <a:pt x="1272064" y="198406"/>
                  </a:moveTo>
                  <a:cubicBezTo>
                    <a:pt x="736092" y="198406"/>
                    <a:pt x="301562" y="632936"/>
                    <a:pt x="301562" y="1168908"/>
                  </a:cubicBezTo>
                  <a:cubicBezTo>
                    <a:pt x="301562" y="1704880"/>
                    <a:pt x="736092" y="2139410"/>
                    <a:pt x="1272064" y="2139410"/>
                  </a:cubicBezTo>
                  <a:cubicBezTo>
                    <a:pt x="1808036" y="2139410"/>
                    <a:pt x="2242566" y="1704880"/>
                    <a:pt x="2242566" y="1168908"/>
                  </a:cubicBezTo>
                  <a:cubicBezTo>
                    <a:pt x="2242566" y="632936"/>
                    <a:pt x="1808036" y="198406"/>
                    <a:pt x="1272064" y="1984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23" name="Google Shape;769;p25">
              <a:extLst>
                <a:ext uri="{FF2B5EF4-FFF2-40B4-BE49-F238E27FC236}">
                  <a16:creationId xmlns:a16="http://schemas.microsoft.com/office/drawing/2014/main" id="{ABE3E266-1A3C-49BF-866E-771C19D626BC}"/>
                </a:ext>
              </a:extLst>
            </p:cNvPr>
            <p:cNvGrpSpPr/>
            <p:nvPr/>
          </p:nvGrpSpPr>
          <p:grpSpPr>
            <a:xfrm>
              <a:off x="3772727" y="3222908"/>
              <a:ext cx="1113024" cy="1160787"/>
              <a:chOff x="6515927" y="3100079"/>
              <a:chExt cx="1113024" cy="1160787"/>
            </a:xfrm>
          </p:grpSpPr>
          <p:sp>
            <p:nvSpPr>
              <p:cNvPr id="31" name="Google Shape;770;p25">
                <a:extLst>
                  <a:ext uri="{FF2B5EF4-FFF2-40B4-BE49-F238E27FC236}">
                    <a16:creationId xmlns:a16="http://schemas.microsoft.com/office/drawing/2014/main" id="{8B6812BC-7ABF-42D8-9F12-B6C628BE7104}"/>
                  </a:ext>
                </a:extLst>
              </p:cNvPr>
              <p:cNvSpPr/>
              <p:nvPr/>
            </p:nvSpPr>
            <p:spPr>
              <a:xfrm>
                <a:off x="6515927" y="3100079"/>
                <a:ext cx="1112982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87" extrusionOk="0">
                    <a:moveTo>
                      <a:pt x="2449" y="871396"/>
                    </a:moveTo>
                    <a:cubicBezTo>
                      <a:pt x="129036" y="511066"/>
                      <a:pt x="375067" y="206933"/>
                      <a:pt x="693011" y="6622"/>
                    </a:cubicBezTo>
                    <a:cubicBezTo>
                      <a:pt x="817598" y="-64721"/>
                      <a:pt x="1221363" y="461250"/>
                      <a:pt x="1085346" y="583742"/>
                    </a:cubicBezTo>
                    <a:cubicBezTo>
                      <a:pt x="884845" y="703090"/>
                      <a:pt x="730349" y="891780"/>
                      <a:pt x="655292" y="1116856"/>
                    </a:cubicBezTo>
                    <a:cubicBezTo>
                      <a:pt x="619859" y="1256492"/>
                      <a:pt x="-45271" y="1032750"/>
                      <a:pt x="2449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771;p25">
                <a:extLst>
                  <a:ext uri="{FF2B5EF4-FFF2-40B4-BE49-F238E27FC236}">
                    <a16:creationId xmlns:a16="http://schemas.microsoft.com/office/drawing/2014/main" id="{819EAD15-E7EC-4F56-A434-9D08D3F2AF43}"/>
                  </a:ext>
                </a:extLst>
              </p:cNvPr>
              <p:cNvSpPr/>
              <p:nvPr/>
            </p:nvSpPr>
            <p:spPr>
              <a:xfrm>
                <a:off x="6880707" y="3454744"/>
                <a:ext cx="748244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4" h="806077" extrusionOk="0">
                    <a:moveTo>
                      <a:pt x="0" y="773906"/>
                    </a:moveTo>
                    <a:cubicBezTo>
                      <a:pt x="112681" y="426434"/>
                      <a:pt x="370904" y="144494"/>
                      <a:pt x="702659" y="0"/>
                    </a:cubicBezTo>
                    <a:cubicBezTo>
                      <a:pt x="747522" y="91154"/>
                      <a:pt x="765238" y="176117"/>
                      <a:pt x="728281" y="220980"/>
                    </a:cubicBezTo>
                    <a:cubicBezTo>
                      <a:pt x="516636" y="342329"/>
                      <a:pt x="354997" y="541115"/>
                      <a:pt x="282130" y="778669"/>
                    </a:cubicBezTo>
                    <a:cubicBezTo>
                      <a:pt x="247745" y="820579"/>
                      <a:pt x="127540" y="810768"/>
                      <a:pt x="0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24" name="Google Shape;772;p25">
              <a:extLst>
                <a:ext uri="{FF2B5EF4-FFF2-40B4-BE49-F238E27FC236}">
                  <a16:creationId xmlns:a16="http://schemas.microsoft.com/office/drawing/2014/main" id="{270E273A-CE1B-4D9D-A34A-AED002E32D74}"/>
                </a:ext>
              </a:extLst>
            </p:cNvPr>
            <p:cNvGrpSpPr/>
            <p:nvPr/>
          </p:nvGrpSpPr>
          <p:grpSpPr>
            <a:xfrm>
              <a:off x="5805957" y="3222908"/>
              <a:ext cx="1113021" cy="1160787"/>
              <a:chOff x="8549157" y="3100079"/>
              <a:chExt cx="1113021" cy="1160787"/>
            </a:xfrm>
          </p:grpSpPr>
          <p:sp>
            <p:nvSpPr>
              <p:cNvPr id="29" name="Google Shape;773;p25">
                <a:extLst>
                  <a:ext uri="{FF2B5EF4-FFF2-40B4-BE49-F238E27FC236}">
                    <a16:creationId xmlns:a16="http://schemas.microsoft.com/office/drawing/2014/main" id="{0648B2D1-12A9-418B-B7FA-778040AEA50E}"/>
                  </a:ext>
                </a:extLst>
              </p:cNvPr>
              <p:cNvSpPr/>
              <p:nvPr/>
            </p:nvSpPr>
            <p:spPr>
              <a:xfrm>
                <a:off x="8549157" y="3100079"/>
                <a:ext cx="1113021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87" extrusionOk="0">
                    <a:moveTo>
                      <a:pt x="1110564" y="871396"/>
                    </a:moveTo>
                    <a:cubicBezTo>
                      <a:pt x="983976" y="511066"/>
                      <a:pt x="737946" y="206933"/>
                      <a:pt x="420001" y="6622"/>
                    </a:cubicBezTo>
                    <a:cubicBezTo>
                      <a:pt x="295414" y="-64721"/>
                      <a:pt x="-108446" y="461250"/>
                      <a:pt x="27667" y="583742"/>
                    </a:cubicBezTo>
                    <a:cubicBezTo>
                      <a:pt x="228168" y="703090"/>
                      <a:pt x="382663" y="891780"/>
                      <a:pt x="457720" y="1116856"/>
                    </a:cubicBezTo>
                    <a:cubicBezTo>
                      <a:pt x="493153" y="1256492"/>
                      <a:pt x="1158379" y="1032750"/>
                      <a:pt x="1110564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0" name="Google Shape;774;p25">
                <a:extLst>
                  <a:ext uri="{FF2B5EF4-FFF2-40B4-BE49-F238E27FC236}">
                    <a16:creationId xmlns:a16="http://schemas.microsoft.com/office/drawing/2014/main" id="{991ACF58-7C3A-4704-A0F0-A1CD13993B46}"/>
                  </a:ext>
                </a:extLst>
              </p:cNvPr>
              <p:cNvSpPr/>
              <p:nvPr/>
            </p:nvSpPr>
            <p:spPr>
              <a:xfrm>
                <a:off x="8549240" y="3454744"/>
                <a:ext cx="748245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5" h="806077" extrusionOk="0">
                    <a:moveTo>
                      <a:pt x="748245" y="773906"/>
                    </a:moveTo>
                    <a:cubicBezTo>
                      <a:pt x="635564" y="426434"/>
                      <a:pt x="377342" y="144494"/>
                      <a:pt x="45586" y="0"/>
                    </a:cubicBezTo>
                    <a:cubicBezTo>
                      <a:pt x="723" y="91154"/>
                      <a:pt x="-16994" y="176117"/>
                      <a:pt x="19963" y="220980"/>
                    </a:cubicBezTo>
                    <a:cubicBezTo>
                      <a:pt x="231609" y="342329"/>
                      <a:pt x="393248" y="541115"/>
                      <a:pt x="466114" y="778669"/>
                    </a:cubicBezTo>
                    <a:cubicBezTo>
                      <a:pt x="500500" y="820579"/>
                      <a:pt x="620610" y="810768"/>
                      <a:pt x="748245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5" name="Google Shape;775;p25">
              <a:extLst>
                <a:ext uri="{FF2B5EF4-FFF2-40B4-BE49-F238E27FC236}">
                  <a16:creationId xmlns:a16="http://schemas.microsoft.com/office/drawing/2014/main" id="{93F8E3C1-2DC0-43A3-9B1A-EBC02FA00602}"/>
                </a:ext>
              </a:extLst>
            </p:cNvPr>
            <p:cNvSpPr/>
            <p:nvPr/>
          </p:nvSpPr>
          <p:spPr>
            <a:xfrm>
              <a:off x="3772727" y="4905386"/>
              <a:ext cx="1112982" cy="1160737"/>
            </a:xfrm>
            <a:custGeom>
              <a:avLst/>
              <a:gdLst/>
              <a:ahLst/>
              <a:cxnLst/>
              <a:rect l="l" t="t" r="r" b="b"/>
              <a:pathLst>
                <a:path w="1112982" h="1160737" extrusionOk="0">
                  <a:moveTo>
                    <a:pt x="2449" y="289341"/>
                  </a:moveTo>
                  <a:cubicBezTo>
                    <a:pt x="129036" y="649672"/>
                    <a:pt x="375067" y="953806"/>
                    <a:pt x="693011" y="1154116"/>
                  </a:cubicBezTo>
                  <a:cubicBezTo>
                    <a:pt x="817598" y="1225458"/>
                    <a:pt x="1221363" y="699488"/>
                    <a:pt x="1085346" y="576997"/>
                  </a:cubicBezTo>
                  <a:cubicBezTo>
                    <a:pt x="884845" y="457648"/>
                    <a:pt x="730349" y="268958"/>
                    <a:pt x="655292" y="43882"/>
                  </a:cubicBezTo>
                  <a:cubicBezTo>
                    <a:pt x="619859" y="-95659"/>
                    <a:pt x="-45271" y="128083"/>
                    <a:pt x="2449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" name="Google Shape;776;p25">
              <a:extLst>
                <a:ext uri="{FF2B5EF4-FFF2-40B4-BE49-F238E27FC236}">
                  <a16:creationId xmlns:a16="http://schemas.microsoft.com/office/drawing/2014/main" id="{2F651CAF-0576-4106-8ACC-80D9D6F8E241}"/>
                </a:ext>
              </a:extLst>
            </p:cNvPr>
            <p:cNvSpPr/>
            <p:nvPr/>
          </p:nvSpPr>
          <p:spPr>
            <a:xfrm>
              <a:off x="4092454" y="4905561"/>
              <a:ext cx="793337" cy="958869"/>
            </a:xfrm>
            <a:custGeom>
              <a:avLst/>
              <a:gdLst/>
              <a:ahLst/>
              <a:cxnLst/>
              <a:rect l="l" t="t" r="r" b="b"/>
              <a:pathLst>
                <a:path w="793337" h="958869" extrusionOk="0">
                  <a:moveTo>
                    <a:pt x="651891" y="958870"/>
                  </a:moveTo>
                  <a:cubicBezTo>
                    <a:pt x="759619" y="816947"/>
                    <a:pt x="837152" y="641306"/>
                    <a:pt x="765715" y="576917"/>
                  </a:cubicBezTo>
                  <a:cubicBezTo>
                    <a:pt x="654653" y="510814"/>
                    <a:pt x="557689" y="423374"/>
                    <a:pt x="480536" y="320314"/>
                  </a:cubicBezTo>
                  <a:cubicBezTo>
                    <a:pt x="415766" y="234589"/>
                    <a:pt x="364903" y="137720"/>
                    <a:pt x="331184" y="33230"/>
                  </a:cubicBezTo>
                  <a:cubicBezTo>
                    <a:pt x="300038" y="-20776"/>
                    <a:pt x="148876" y="-3536"/>
                    <a:pt x="0" y="46184"/>
                  </a:cubicBezTo>
                  <a:cubicBezTo>
                    <a:pt x="64865" y="441281"/>
                    <a:pt x="311753" y="775323"/>
                    <a:pt x="651891" y="958870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" name="Google Shape;777;p25">
              <a:extLst>
                <a:ext uri="{FF2B5EF4-FFF2-40B4-BE49-F238E27FC236}">
                  <a16:creationId xmlns:a16="http://schemas.microsoft.com/office/drawing/2014/main" id="{7E30B4AD-F2B1-4189-A929-5FF64D4B2469}"/>
                </a:ext>
              </a:extLst>
            </p:cNvPr>
            <p:cNvSpPr/>
            <p:nvPr/>
          </p:nvSpPr>
          <p:spPr>
            <a:xfrm>
              <a:off x="5805957" y="4905386"/>
              <a:ext cx="1113021" cy="1160737"/>
            </a:xfrm>
            <a:custGeom>
              <a:avLst/>
              <a:gdLst/>
              <a:ahLst/>
              <a:cxnLst/>
              <a:rect l="l" t="t" r="r" b="b"/>
              <a:pathLst>
                <a:path w="1113021" h="1160737" extrusionOk="0">
                  <a:moveTo>
                    <a:pt x="1110564" y="289341"/>
                  </a:moveTo>
                  <a:cubicBezTo>
                    <a:pt x="983976" y="649672"/>
                    <a:pt x="737946" y="953806"/>
                    <a:pt x="420001" y="1154116"/>
                  </a:cubicBezTo>
                  <a:cubicBezTo>
                    <a:pt x="295414" y="1225458"/>
                    <a:pt x="-108446" y="699488"/>
                    <a:pt x="27667" y="576997"/>
                  </a:cubicBezTo>
                  <a:cubicBezTo>
                    <a:pt x="228168" y="457648"/>
                    <a:pt x="382663" y="268958"/>
                    <a:pt x="457720" y="43882"/>
                  </a:cubicBezTo>
                  <a:cubicBezTo>
                    <a:pt x="493153" y="-95659"/>
                    <a:pt x="1158379" y="128083"/>
                    <a:pt x="1110564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" name="Google Shape;778;p25">
              <a:extLst>
                <a:ext uri="{FF2B5EF4-FFF2-40B4-BE49-F238E27FC236}">
                  <a16:creationId xmlns:a16="http://schemas.microsoft.com/office/drawing/2014/main" id="{C35ADA6E-2578-42DC-AB92-6189B9428F7F}"/>
                </a:ext>
              </a:extLst>
            </p:cNvPr>
            <p:cNvSpPr/>
            <p:nvPr/>
          </p:nvSpPr>
          <p:spPr>
            <a:xfrm>
              <a:off x="5806014" y="4905425"/>
              <a:ext cx="796658" cy="960243"/>
            </a:xfrm>
            <a:custGeom>
              <a:avLst/>
              <a:gdLst/>
              <a:ahLst/>
              <a:cxnLst/>
              <a:rect l="l" t="t" r="r" b="b"/>
              <a:pathLst>
                <a:path w="796658" h="960243" extrusionOk="0">
                  <a:moveTo>
                    <a:pt x="796658" y="47273"/>
                  </a:moveTo>
                  <a:cubicBezTo>
                    <a:pt x="731412" y="443036"/>
                    <a:pt x="483572" y="777173"/>
                    <a:pt x="142481" y="960244"/>
                  </a:cubicBezTo>
                  <a:cubicBezTo>
                    <a:pt x="34182" y="818036"/>
                    <a:pt x="-44018" y="641537"/>
                    <a:pt x="27610" y="576958"/>
                  </a:cubicBezTo>
                  <a:cubicBezTo>
                    <a:pt x="50660" y="563242"/>
                    <a:pt x="73044" y="548573"/>
                    <a:pt x="94856" y="533143"/>
                  </a:cubicBezTo>
                  <a:cubicBezTo>
                    <a:pt x="270116" y="411318"/>
                    <a:pt x="403371" y="233201"/>
                    <a:pt x="468332" y="24984"/>
                  </a:cubicBezTo>
                  <a:cubicBezTo>
                    <a:pt x="510146" y="-19117"/>
                    <a:pt x="654831" y="-543"/>
                    <a:pt x="796658" y="47273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33" name="Google Shape;766;p25">
            <a:extLst>
              <a:ext uri="{FF2B5EF4-FFF2-40B4-BE49-F238E27FC236}">
                <a16:creationId xmlns:a16="http://schemas.microsoft.com/office/drawing/2014/main" id="{9F51B0E7-47FD-4273-8E21-F8D6E997F8FD}"/>
              </a:ext>
            </a:extLst>
          </p:cNvPr>
          <p:cNvGrpSpPr/>
          <p:nvPr/>
        </p:nvGrpSpPr>
        <p:grpSpPr>
          <a:xfrm>
            <a:off x="10411443" y="2563309"/>
            <a:ext cx="951155" cy="987496"/>
            <a:chOff x="3688121" y="2981594"/>
            <a:chExt cx="3319085" cy="3319078"/>
          </a:xfrm>
        </p:grpSpPr>
        <p:sp>
          <p:nvSpPr>
            <p:cNvPr id="34" name="Google Shape;767;p25">
              <a:extLst>
                <a:ext uri="{FF2B5EF4-FFF2-40B4-BE49-F238E27FC236}">
                  <a16:creationId xmlns:a16="http://schemas.microsoft.com/office/drawing/2014/main" id="{0DE42E56-DB97-46FD-BFBD-6A1B8E856CCE}"/>
                </a:ext>
              </a:extLst>
            </p:cNvPr>
            <p:cNvSpPr/>
            <p:nvPr/>
          </p:nvSpPr>
          <p:spPr>
            <a:xfrm>
              <a:off x="3688121" y="2981594"/>
              <a:ext cx="3319085" cy="3319078"/>
            </a:xfrm>
            <a:custGeom>
              <a:avLst/>
              <a:gdLst/>
              <a:ahLst/>
              <a:cxnLst/>
              <a:rect l="l" t="t" r="r" b="b"/>
              <a:pathLst>
                <a:path w="3319081" h="3319081" extrusionOk="0">
                  <a:moveTo>
                    <a:pt x="1659541" y="0"/>
                  </a:moveTo>
                  <a:cubicBezTo>
                    <a:pt x="2576036" y="0"/>
                    <a:pt x="3319082" y="742950"/>
                    <a:pt x="3319082" y="1659541"/>
                  </a:cubicBezTo>
                  <a:cubicBezTo>
                    <a:pt x="3319082" y="2576132"/>
                    <a:pt x="2576132" y="3319082"/>
                    <a:pt x="1659541" y="3319082"/>
                  </a:cubicBezTo>
                  <a:cubicBezTo>
                    <a:pt x="742950" y="3319082"/>
                    <a:pt x="0" y="2576036"/>
                    <a:pt x="0" y="1659541"/>
                  </a:cubicBezTo>
                  <a:cubicBezTo>
                    <a:pt x="0" y="743045"/>
                    <a:pt x="742950" y="0"/>
                    <a:pt x="1659541" y="0"/>
                  </a:cubicBezTo>
                  <a:lnTo>
                    <a:pt x="1659541" y="0"/>
                  </a:lnTo>
                  <a:close/>
                  <a:moveTo>
                    <a:pt x="1659541" y="689038"/>
                  </a:moveTo>
                  <a:cubicBezTo>
                    <a:pt x="1123569" y="689038"/>
                    <a:pt x="689039" y="1123569"/>
                    <a:pt x="689039" y="1659541"/>
                  </a:cubicBezTo>
                  <a:cubicBezTo>
                    <a:pt x="689039" y="2195513"/>
                    <a:pt x="1123569" y="2630043"/>
                    <a:pt x="1659541" y="2630043"/>
                  </a:cubicBezTo>
                  <a:cubicBezTo>
                    <a:pt x="2195513" y="2630043"/>
                    <a:pt x="2630043" y="2195513"/>
                    <a:pt x="2630043" y="1659541"/>
                  </a:cubicBezTo>
                  <a:cubicBezTo>
                    <a:pt x="2630043" y="1123569"/>
                    <a:pt x="2195513" y="689038"/>
                    <a:pt x="1659541" y="689038"/>
                  </a:cubicBezTo>
                  <a:close/>
                </a:path>
              </a:pathLst>
            </a:custGeom>
            <a:solidFill>
              <a:srgbClr val="D653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" name="Google Shape;768;p25">
              <a:extLst>
                <a:ext uri="{FF2B5EF4-FFF2-40B4-BE49-F238E27FC236}">
                  <a16:creationId xmlns:a16="http://schemas.microsoft.com/office/drawing/2014/main" id="{D986C289-AEA4-44DE-8D00-4E60CDD62E8E}"/>
                </a:ext>
              </a:extLst>
            </p:cNvPr>
            <p:cNvSpPr/>
            <p:nvPr/>
          </p:nvSpPr>
          <p:spPr>
            <a:xfrm>
              <a:off x="4075598" y="3472226"/>
              <a:ext cx="2544128" cy="2544129"/>
            </a:xfrm>
            <a:custGeom>
              <a:avLst/>
              <a:gdLst/>
              <a:ahLst/>
              <a:cxnLst/>
              <a:rect l="l" t="t" r="r" b="b"/>
              <a:pathLst>
                <a:path w="2544127" h="2544127" extrusionOk="0">
                  <a:moveTo>
                    <a:pt x="1272064" y="0"/>
                  </a:moveTo>
                  <a:cubicBezTo>
                    <a:pt x="1974628" y="0"/>
                    <a:pt x="2544128" y="569500"/>
                    <a:pt x="2544128" y="1272064"/>
                  </a:cubicBezTo>
                  <a:cubicBezTo>
                    <a:pt x="2544128" y="1974628"/>
                    <a:pt x="1974628" y="2544128"/>
                    <a:pt x="1272064" y="2544128"/>
                  </a:cubicBezTo>
                  <a:cubicBezTo>
                    <a:pt x="569500" y="2544128"/>
                    <a:pt x="0" y="1974628"/>
                    <a:pt x="0" y="1272064"/>
                  </a:cubicBezTo>
                  <a:cubicBezTo>
                    <a:pt x="0" y="569500"/>
                    <a:pt x="569500" y="0"/>
                    <a:pt x="1272064" y="0"/>
                  </a:cubicBezTo>
                  <a:lnTo>
                    <a:pt x="1272064" y="0"/>
                  </a:lnTo>
                  <a:close/>
                  <a:moveTo>
                    <a:pt x="1272064" y="198406"/>
                  </a:moveTo>
                  <a:cubicBezTo>
                    <a:pt x="736092" y="198406"/>
                    <a:pt x="301562" y="632936"/>
                    <a:pt x="301562" y="1168908"/>
                  </a:cubicBezTo>
                  <a:cubicBezTo>
                    <a:pt x="301562" y="1704880"/>
                    <a:pt x="736092" y="2139410"/>
                    <a:pt x="1272064" y="2139410"/>
                  </a:cubicBezTo>
                  <a:cubicBezTo>
                    <a:pt x="1808036" y="2139410"/>
                    <a:pt x="2242566" y="1704880"/>
                    <a:pt x="2242566" y="1168908"/>
                  </a:cubicBezTo>
                  <a:cubicBezTo>
                    <a:pt x="2242566" y="632936"/>
                    <a:pt x="1808036" y="198406"/>
                    <a:pt x="1272064" y="1984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6" name="Google Shape;769;p25">
              <a:extLst>
                <a:ext uri="{FF2B5EF4-FFF2-40B4-BE49-F238E27FC236}">
                  <a16:creationId xmlns:a16="http://schemas.microsoft.com/office/drawing/2014/main" id="{A3AAD211-E72D-45BF-94A3-B050BB5448E8}"/>
                </a:ext>
              </a:extLst>
            </p:cNvPr>
            <p:cNvGrpSpPr/>
            <p:nvPr/>
          </p:nvGrpSpPr>
          <p:grpSpPr>
            <a:xfrm>
              <a:off x="3772727" y="3222908"/>
              <a:ext cx="1113024" cy="1160787"/>
              <a:chOff x="6515927" y="3100079"/>
              <a:chExt cx="1113024" cy="1160787"/>
            </a:xfrm>
          </p:grpSpPr>
          <p:sp>
            <p:nvSpPr>
              <p:cNvPr id="44" name="Google Shape;770;p25">
                <a:extLst>
                  <a:ext uri="{FF2B5EF4-FFF2-40B4-BE49-F238E27FC236}">
                    <a16:creationId xmlns:a16="http://schemas.microsoft.com/office/drawing/2014/main" id="{4103B5E3-FA95-4B02-ACF5-58F5B45F254C}"/>
                  </a:ext>
                </a:extLst>
              </p:cNvPr>
              <p:cNvSpPr/>
              <p:nvPr/>
            </p:nvSpPr>
            <p:spPr>
              <a:xfrm>
                <a:off x="6515927" y="3100079"/>
                <a:ext cx="1112982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87" extrusionOk="0">
                    <a:moveTo>
                      <a:pt x="2449" y="871396"/>
                    </a:moveTo>
                    <a:cubicBezTo>
                      <a:pt x="129036" y="511066"/>
                      <a:pt x="375067" y="206933"/>
                      <a:pt x="693011" y="6622"/>
                    </a:cubicBezTo>
                    <a:cubicBezTo>
                      <a:pt x="817598" y="-64721"/>
                      <a:pt x="1221363" y="461250"/>
                      <a:pt x="1085346" y="583742"/>
                    </a:cubicBezTo>
                    <a:cubicBezTo>
                      <a:pt x="884845" y="703090"/>
                      <a:pt x="730349" y="891780"/>
                      <a:pt x="655292" y="1116856"/>
                    </a:cubicBezTo>
                    <a:cubicBezTo>
                      <a:pt x="619859" y="1256492"/>
                      <a:pt x="-45271" y="1032750"/>
                      <a:pt x="2449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771;p25">
                <a:extLst>
                  <a:ext uri="{FF2B5EF4-FFF2-40B4-BE49-F238E27FC236}">
                    <a16:creationId xmlns:a16="http://schemas.microsoft.com/office/drawing/2014/main" id="{52A2DFBB-7423-40F2-AC5A-D076D630A452}"/>
                  </a:ext>
                </a:extLst>
              </p:cNvPr>
              <p:cNvSpPr/>
              <p:nvPr/>
            </p:nvSpPr>
            <p:spPr>
              <a:xfrm>
                <a:off x="6880707" y="3454744"/>
                <a:ext cx="748244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4" h="806077" extrusionOk="0">
                    <a:moveTo>
                      <a:pt x="0" y="773906"/>
                    </a:moveTo>
                    <a:cubicBezTo>
                      <a:pt x="112681" y="426434"/>
                      <a:pt x="370904" y="144494"/>
                      <a:pt x="702659" y="0"/>
                    </a:cubicBezTo>
                    <a:cubicBezTo>
                      <a:pt x="747522" y="91154"/>
                      <a:pt x="765238" y="176117"/>
                      <a:pt x="728281" y="220980"/>
                    </a:cubicBezTo>
                    <a:cubicBezTo>
                      <a:pt x="516636" y="342329"/>
                      <a:pt x="354997" y="541115"/>
                      <a:pt x="282130" y="778669"/>
                    </a:cubicBezTo>
                    <a:cubicBezTo>
                      <a:pt x="247745" y="820579"/>
                      <a:pt x="127540" y="810768"/>
                      <a:pt x="0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37" name="Google Shape;772;p25">
              <a:extLst>
                <a:ext uri="{FF2B5EF4-FFF2-40B4-BE49-F238E27FC236}">
                  <a16:creationId xmlns:a16="http://schemas.microsoft.com/office/drawing/2014/main" id="{78271776-DF0F-4304-9B3B-F7139E82DECF}"/>
                </a:ext>
              </a:extLst>
            </p:cNvPr>
            <p:cNvGrpSpPr/>
            <p:nvPr/>
          </p:nvGrpSpPr>
          <p:grpSpPr>
            <a:xfrm>
              <a:off x="5805957" y="3222908"/>
              <a:ext cx="1113021" cy="1160787"/>
              <a:chOff x="8549157" y="3100079"/>
              <a:chExt cx="1113021" cy="1160787"/>
            </a:xfrm>
          </p:grpSpPr>
          <p:sp>
            <p:nvSpPr>
              <p:cNvPr id="42" name="Google Shape;773;p25">
                <a:extLst>
                  <a:ext uri="{FF2B5EF4-FFF2-40B4-BE49-F238E27FC236}">
                    <a16:creationId xmlns:a16="http://schemas.microsoft.com/office/drawing/2014/main" id="{E119A956-0D01-4777-B40F-4533916C1761}"/>
                  </a:ext>
                </a:extLst>
              </p:cNvPr>
              <p:cNvSpPr/>
              <p:nvPr/>
            </p:nvSpPr>
            <p:spPr>
              <a:xfrm>
                <a:off x="8549157" y="3100079"/>
                <a:ext cx="1113021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87" extrusionOk="0">
                    <a:moveTo>
                      <a:pt x="1110564" y="871396"/>
                    </a:moveTo>
                    <a:cubicBezTo>
                      <a:pt x="983976" y="511066"/>
                      <a:pt x="737946" y="206933"/>
                      <a:pt x="420001" y="6622"/>
                    </a:cubicBezTo>
                    <a:cubicBezTo>
                      <a:pt x="295414" y="-64721"/>
                      <a:pt x="-108446" y="461250"/>
                      <a:pt x="27667" y="583742"/>
                    </a:cubicBezTo>
                    <a:cubicBezTo>
                      <a:pt x="228168" y="703090"/>
                      <a:pt x="382663" y="891780"/>
                      <a:pt x="457720" y="1116856"/>
                    </a:cubicBezTo>
                    <a:cubicBezTo>
                      <a:pt x="493153" y="1256492"/>
                      <a:pt x="1158379" y="1032750"/>
                      <a:pt x="1110564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774;p25">
                <a:extLst>
                  <a:ext uri="{FF2B5EF4-FFF2-40B4-BE49-F238E27FC236}">
                    <a16:creationId xmlns:a16="http://schemas.microsoft.com/office/drawing/2014/main" id="{65D15D1C-BB81-41AA-9340-A271AB6B6903}"/>
                  </a:ext>
                </a:extLst>
              </p:cNvPr>
              <p:cNvSpPr/>
              <p:nvPr/>
            </p:nvSpPr>
            <p:spPr>
              <a:xfrm>
                <a:off x="8549240" y="3454744"/>
                <a:ext cx="748245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5" h="806077" extrusionOk="0">
                    <a:moveTo>
                      <a:pt x="748245" y="773906"/>
                    </a:moveTo>
                    <a:cubicBezTo>
                      <a:pt x="635564" y="426434"/>
                      <a:pt x="377342" y="144494"/>
                      <a:pt x="45586" y="0"/>
                    </a:cubicBezTo>
                    <a:cubicBezTo>
                      <a:pt x="723" y="91154"/>
                      <a:pt x="-16994" y="176117"/>
                      <a:pt x="19963" y="220980"/>
                    </a:cubicBezTo>
                    <a:cubicBezTo>
                      <a:pt x="231609" y="342329"/>
                      <a:pt x="393248" y="541115"/>
                      <a:pt x="466114" y="778669"/>
                    </a:cubicBezTo>
                    <a:cubicBezTo>
                      <a:pt x="500500" y="820579"/>
                      <a:pt x="620610" y="810768"/>
                      <a:pt x="748245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8" name="Google Shape;775;p25">
              <a:extLst>
                <a:ext uri="{FF2B5EF4-FFF2-40B4-BE49-F238E27FC236}">
                  <a16:creationId xmlns:a16="http://schemas.microsoft.com/office/drawing/2014/main" id="{463529E4-A1E0-4AE0-8F3F-1C81C5FB491B}"/>
                </a:ext>
              </a:extLst>
            </p:cNvPr>
            <p:cNvSpPr/>
            <p:nvPr/>
          </p:nvSpPr>
          <p:spPr>
            <a:xfrm>
              <a:off x="3772727" y="4905386"/>
              <a:ext cx="1112982" cy="1160737"/>
            </a:xfrm>
            <a:custGeom>
              <a:avLst/>
              <a:gdLst/>
              <a:ahLst/>
              <a:cxnLst/>
              <a:rect l="l" t="t" r="r" b="b"/>
              <a:pathLst>
                <a:path w="1112982" h="1160737" extrusionOk="0">
                  <a:moveTo>
                    <a:pt x="2449" y="289341"/>
                  </a:moveTo>
                  <a:cubicBezTo>
                    <a:pt x="129036" y="649672"/>
                    <a:pt x="375067" y="953806"/>
                    <a:pt x="693011" y="1154116"/>
                  </a:cubicBezTo>
                  <a:cubicBezTo>
                    <a:pt x="817598" y="1225458"/>
                    <a:pt x="1221363" y="699488"/>
                    <a:pt x="1085346" y="576997"/>
                  </a:cubicBezTo>
                  <a:cubicBezTo>
                    <a:pt x="884845" y="457648"/>
                    <a:pt x="730349" y="268958"/>
                    <a:pt x="655292" y="43882"/>
                  </a:cubicBezTo>
                  <a:cubicBezTo>
                    <a:pt x="619859" y="-95659"/>
                    <a:pt x="-45271" y="128083"/>
                    <a:pt x="2449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" name="Google Shape;776;p25">
              <a:extLst>
                <a:ext uri="{FF2B5EF4-FFF2-40B4-BE49-F238E27FC236}">
                  <a16:creationId xmlns:a16="http://schemas.microsoft.com/office/drawing/2014/main" id="{6C84335C-BE72-4F00-AE39-DE20669C7CAE}"/>
                </a:ext>
              </a:extLst>
            </p:cNvPr>
            <p:cNvSpPr/>
            <p:nvPr/>
          </p:nvSpPr>
          <p:spPr>
            <a:xfrm>
              <a:off x="4092454" y="4905561"/>
              <a:ext cx="793337" cy="958869"/>
            </a:xfrm>
            <a:custGeom>
              <a:avLst/>
              <a:gdLst/>
              <a:ahLst/>
              <a:cxnLst/>
              <a:rect l="l" t="t" r="r" b="b"/>
              <a:pathLst>
                <a:path w="793337" h="958869" extrusionOk="0">
                  <a:moveTo>
                    <a:pt x="651891" y="958870"/>
                  </a:moveTo>
                  <a:cubicBezTo>
                    <a:pt x="759619" y="816947"/>
                    <a:pt x="837152" y="641306"/>
                    <a:pt x="765715" y="576917"/>
                  </a:cubicBezTo>
                  <a:cubicBezTo>
                    <a:pt x="654653" y="510814"/>
                    <a:pt x="557689" y="423374"/>
                    <a:pt x="480536" y="320314"/>
                  </a:cubicBezTo>
                  <a:cubicBezTo>
                    <a:pt x="415766" y="234589"/>
                    <a:pt x="364903" y="137720"/>
                    <a:pt x="331184" y="33230"/>
                  </a:cubicBezTo>
                  <a:cubicBezTo>
                    <a:pt x="300038" y="-20776"/>
                    <a:pt x="148876" y="-3536"/>
                    <a:pt x="0" y="46184"/>
                  </a:cubicBezTo>
                  <a:cubicBezTo>
                    <a:pt x="64865" y="441281"/>
                    <a:pt x="311753" y="775323"/>
                    <a:pt x="651891" y="958870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" name="Google Shape;777;p25">
              <a:extLst>
                <a:ext uri="{FF2B5EF4-FFF2-40B4-BE49-F238E27FC236}">
                  <a16:creationId xmlns:a16="http://schemas.microsoft.com/office/drawing/2014/main" id="{C27046E2-ACBB-43F8-A8F4-DCB89A582884}"/>
                </a:ext>
              </a:extLst>
            </p:cNvPr>
            <p:cNvSpPr/>
            <p:nvPr/>
          </p:nvSpPr>
          <p:spPr>
            <a:xfrm>
              <a:off x="5805957" y="4905386"/>
              <a:ext cx="1113021" cy="1160737"/>
            </a:xfrm>
            <a:custGeom>
              <a:avLst/>
              <a:gdLst/>
              <a:ahLst/>
              <a:cxnLst/>
              <a:rect l="l" t="t" r="r" b="b"/>
              <a:pathLst>
                <a:path w="1113021" h="1160737" extrusionOk="0">
                  <a:moveTo>
                    <a:pt x="1110564" y="289341"/>
                  </a:moveTo>
                  <a:cubicBezTo>
                    <a:pt x="983976" y="649672"/>
                    <a:pt x="737946" y="953806"/>
                    <a:pt x="420001" y="1154116"/>
                  </a:cubicBezTo>
                  <a:cubicBezTo>
                    <a:pt x="295414" y="1225458"/>
                    <a:pt x="-108446" y="699488"/>
                    <a:pt x="27667" y="576997"/>
                  </a:cubicBezTo>
                  <a:cubicBezTo>
                    <a:pt x="228168" y="457648"/>
                    <a:pt x="382663" y="268958"/>
                    <a:pt x="457720" y="43882"/>
                  </a:cubicBezTo>
                  <a:cubicBezTo>
                    <a:pt x="493153" y="-95659"/>
                    <a:pt x="1158379" y="128083"/>
                    <a:pt x="1110564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1" name="Google Shape;778;p25">
              <a:extLst>
                <a:ext uri="{FF2B5EF4-FFF2-40B4-BE49-F238E27FC236}">
                  <a16:creationId xmlns:a16="http://schemas.microsoft.com/office/drawing/2014/main" id="{E26CA2F1-69A4-4FC2-8886-DB0256B79289}"/>
                </a:ext>
              </a:extLst>
            </p:cNvPr>
            <p:cNvSpPr/>
            <p:nvPr/>
          </p:nvSpPr>
          <p:spPr>
            <a:xfrm>
              <a:off x="5806014" y="4905425"/>
              <a:ext cx="796658" cy="960243"/>
            </a:xfrm>
            <a:custGeom>
              <a:avLst/>
              <a:gdLst/>
              <a:ahLst/>
              <a:cxnLst/>
              <a:rect l="l" t="t" r="r" b="b"/>
              <a:pathLst>
                <a:path w="796658" h="960243" extrusionOk="0">
                  <a:moveTo>
                    <a:pt x="796658" y="47273"/>
                  </a:moveTo>
                  <a:cubicBezTo>
                    <a:pt x="731412" y="443036"/>
                    <a:pt x="483572" y="777173"/>
                    <a:pt x="142481" y="960244"/>
                  </a:cubicBezTo>
                  <a:cubicBezTo>
                    <a:pt x="34182" y="818036"/>
                    <a:pt x="-44018" y="641537"/>
                    <a:pt x="27610" y="576958"/>
                  </a:cubicBezTo>
                  <a:cubicBezTo>
                    <a:pt x="50660" y="563242"/>
                    <a:pt x="73044" y="548573"/>
                    <a:pt x="94856" y="533143"/>
                  </a:cubicBezTo>
                  <a:cubicBezTo>
                    <a:pt x="270116" y="411318"/>
                    <a:pt x="403371" y="233201"/>
                    <a:pt x="468332" y="24984"/>
                  </a:cubicBezTo>
                  <a:cubicBezTo>
                    <a:pt x="510146" y="-19117"/>
                    <a:pt x="654831" y="-543"/>
                    <a:pt x="796658" y="47273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60" name="Google Shape;766;p25">
            <a:extLst>
              <a:ext uri="{FF2B5EF4-FFF2-40B4-BE49-F238E27FC236}">
                <a16:creationId xmlns:a16="http://schemas.microsoft.com/office/drawing/2014/main" id="{CE161FEB-B462-410C-9334-D72CF44011D1}"/>
              </a:ext>
            </a:extLst>
          </p:cNvPr>
          <p:cNvGrpSpPr/>
          <p:nvPr/>
        </p:nvGrpSpPr>
        <p:grpSpPr>
          <a:xfrm>
            <a:off x="10429509" y="3758174"/>
            <a:ext cx="958034" cy="903888"/>
            <a:chOff x="3688121" y="2981594"/>
            <a:chExt cx="3319085" cy="3319078"/>
          </a:xfrm>
        </p:grpSpPr>
        <p:sp>
          <p:nvSpPr>
            <p:cNvPr id="61" name="Google Shape;767;p25">
              <a:extLst>
                <a:ext uri="{FF2B5EF4-FFF2-40B4-BE49-F238E27FC236}">
                  <a16:creationId xmlns:a16="http://schemas.microsoft.com/office/drawing/2014/main" id="{162CF785-32C7-4458-A680-B09ABDA72BB0}"/>
                </a:ext>
              </a:extLst>
            </p:cNvPr>
            <p:cNvSpPr/>
            <p:nvPr/>
          </p:nvSpPr>
          <p:spPr>
            <a:xfrm>
              <a:off x="3688121" y="2981594"/>
              <a:ext cx="3319085" cy="3319078"/>
            </a:xfrm>
            <a:custGeom>
              <a:avLst/>
              <a:gdLst/>
              <a:ahLst/>
              <a:cxnLst/>
              <a:rect l="l" t="t" r="r" b="b"/>
              <a:pathLst>
                <a:path w="3319081" h="3319081" extrusionOk="0">
                  <a:moveTo>
                    <a:pt x="1659541" y="0"/>
                  </a:moveTo>
                  <a:cubicBezTo>
                    <a:pt x="2576036" y="0"/>
                    <a:pt x="3319082" y="742950"/>
                    <a:pt x="3319082" y="1659541"/>
                  </a:cubicBezTo>
                  <a:cubicBezTo>
                    <a:pt x="3319082" y="2576132"/>
                    <a:pt x="2576132" y="3319082"/>
                    <a:pt x="1659541" y="3319082"/>
                  </a:cubicBezTo>
                  <a:cubicBezTo>
                    <a:pt x="742950" y="3319082"/>
                    <a:pt x="0" y="2576036"/>
                    <a:pt x="0" y="1659541"/>
                  </a:cubicBezTo>
                  <a:cubicBezTo>
                    <a:pt x="0" y="743045"/>
                    <a:pt x="742950" y="0"/>
                    <a:pt x="1659541" y="0"/>
                  </a:cubicBezTo>
                  <a:lnTo>
                    <a:pt x="1659541" y="0"/>
                  </a:lnTo>
                  <a:close/>
                  <a:moveTo>
                    <a:pt x="1659541" y="689038"/>
                  </a:moveTo>
                  <a:cubicBezTo>
                    <a:pt x="1123569" y="689038"/>
                    <a:pt x="689039" y="1123569"/>
                    <a:pt x="689039" y="1659541"/>
                  </a:cubicBezTo>
                  <a:cubicBezTo>
                    <a:pt x="689039" y="2195513"/>
                    <a:pt x="1123569" y="2630043"/>
                    <a:pt x="1659541" y="2630043"/>
                  </a:cubicBezTo>
                  <a:cubicBezTo>
                    <a:pt x="2195513" y="2630043"/>
                    <a:pt x="2630043" y="2195513"/>
                    <a:pt x="2630043" y="1659541"/>
                  </a:cubicBezTo>
                  <a:cubicBezTo>
                    <a:pt x="2630043" y="1123569"/>
                    <a:pt x="2195513" y="689038"/>
                    <a:pt x="1659541" y="689038"/>
                  </a:cubicBezTo>
                  <a:close/>
                </a:path>
              </a:pathLst>
            </a:custGeom>
            <a:solidFill>
              <a:srgbClr val="D653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2" name="Google Shape;768;p25">
              <a:extLst>
                <a:ext uri="{FF2B5EF4-FFF2-40B4-BE49-F238E27FC236}">
                  <a16:creationId xmlns:a16="http://schemas.microsoft.com/office/drawing/2014/main" id="{8C68D00A-7A97-4AFD-8781-74693AD41043}"/>
                </a:ext>
              </a:extLst>
            </p:cNvPr>
            <p:cNvSpPr/>
            <p:nvPr/>
          </p:nvSpPr>
          <p:spPr>
            <a:xfrm>
              <a:off x="4075598" y="3472226"/>
              <a:ext cx="2544128" cy="2544129"/>
            </a:xfrm>
            <a:custGeom>
              <a:avLst/>
              <a:gdLst/>
              <a:ahLst/>
              <a:cxnLst/>
              <a:rect l="l" t="t" r="r" b="b"/>
              <a:pathLst>
                <a:path w="2544127" h="2544127" extrusionOk="0">
                  <a:moveTo>
                    <a:pt x="1272064" y="0"/>
                  </a:moveTo>
                  <a:cubicBezTo>
                    <a:pt x="1974628" y="0"/>
                    <a:pt x="2544128" y="569500"/>
                    <a:pt x="2544128" y="1272064"/>
                  </a:cubicBezTo>
                  <a:cubicBezTo>
                    <a:pt x="2544128" y="1974628"/>
                    <a:pt x="1974628" y="2544128"/>
                    <a:pt x="1272064" y="2544128"/>
                  </a:cubicBezTo>
                  <a:cubicBezTo>
                    <a:pt x="569500" y="2544128"/>
                    <a:pt x="0" y="1974628"/>
                    <a:pt x="0" y="1272064"/>
                  </a:cubicBezTo>
                  <a:cubicBezTo>
                    <a:pt x="0" y="569500"/>
                    <a:pt x="569500" y="0"/>
                    <a:pt x="1272064" y="0"/>
                  </a:cubicBezTo>
                  <a:lnTo>
                    <a:pt x="1272064" y="0"/>
                  </a:lnTo>
                  <a:close/>
                  <a:moveTo>
                    <a:pt x="1272064" y="198406"/>
                  </a:moveTo>
                  <a:cubicBezTo>
                    <a:pt x="736092" y="198406"/>
                    <a:pt x="301562" y="632936"/>
                    <a:pt x="301562" y="1168908"/>
                  </a:cubicBezTo>
                  <a:cubicBezTo>
                    <a:pt x="301562" y="1704880"/>
                    <a:pt x="736092" y="2139410"/>
                    <a:pt x="1272064" y="2139410"/>
                  </a:cubicBezTo>
                  <a:cubicBezTo>
                    <a:pt x="1808036" y="2139410"/>
                    <a:pt x="2242566" y="1704880"/>
                    <a:pt x="2242566" y="1168908"/>
                  </a:cubicBezTo>
                  <a:cubicBezTo>
                    <a:pt x="2242566" y="632936"/>
                    <a:pt x="1808036" y="198406"/>
                    <a:pt x="1272064" y="1984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63" name="Google Shape;769;p25">
              <a:extLst>
                <a:ext uri="{FF2B5EF4-FFF2-40B4-BE49-F238E27FC236}">
                  <a16:creationId xmlns:a16="http://schemas.microsoft.com/office/drawing/2014/main" id="{52A453DD-A5B1-42BC-8A51-1FD969AFBF22}"/>
                </a:ext>
              </a:extLst>
            </p:cNvPr>
            <p:cNvGrpSpPr/>
            <p:nvPr/>
          </p:nvGrpSpPr>
          <p:grpSpPr>
            <a:xfrm>
              <a:off x="3772727" y="3222908"/>
              <a:ext cx="1113024" cy="1160787"/>
              <a:chOff x="6515927" y="3100079"/>
              <a:chExt cx="1113024" cy="1160787"/>
            </a:xfrm>
          </p:grpSpPr>
          <p:sp>
            <p:nvSpPr>
              <p:cNvPr id="71" name="Google Shape;770;p25">
                <a:extLst>
                  <a:ext uri="{FF2B5EF4-FFF2-40B4-BE49-F238E27FC236}">
                    <a16:creationId xmlns:a16="http://schemas.microsoft.com/office/drawing/2014/main" id="{65137406-00AA-4AD8-9D33-91743EBA4E19}"/>
                  </a:ext>
                </a:extLst>
              </p:cNvPr>
              <p:cNvSpPr/>
              <p:nvPr/>
            </p:nvSpPr>
            <p:spPr>
              <a:xfrm>
                <a:off x="6515927" y="3100079"/>
                <a:ext cx="1112982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87" extrusionOk="0">
                    <a:moveTo>
                      <a:pt x="2449" y="871396"/>
                    </a:moveTo>
                    <a:cubicBezTo>
                      <a:pt x="129036" y="511066"/>
                      <a:pt x="375067" y="206933"/>
                      <a:pt x="693011" y="6622"/>
                    </a:cubicBezTo>
                    <a:cubicBezTo>
                      <a:pt x="817598" y="-64721"/>
                      <a:pt x="1221363" y="461250"/>
                      <a:pt x="1085346" y="583742"/>
                    </a:cubicBezTo>
                    <a:cubicBezTo>
                      <a:pt x="884845" y="703090"/>
                      <a:pt x="730349" y="891780"/>
                      <a:pt x="655292" y="1116856"/>
                    </a:cubicBezTo>
                    <a:cubicBezTo>
                      <a:pt x="619859" y="1256492"/>
                      <a:pt x="-45271" y="1032750"/>
                      <a:pt x="2449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771;p25">
                <a:extLst>
                  <a:ext uri="{FF2B5EF4-FFF2-40B4-BE49-F238E27FC236}">
                    <a16:creationId xmlns:a16="http://schemas.microsoft.com/office/drawing/2014/main" id="{EABCD8DE-521C-4382-BD7C-713459391EF0}"/>
                  </a:ext>
                </a:extLst>
              </p:cNvPr>
              <p:cNvSpPr/>
              <p:nvPr/>
            </p:nvSpPr>
            <p:spPr>
              <a:xfrm>
                <a:off x="6880707" y="3454744"/>
                <a:ext cx="748244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4" h="806077" extrusionOk="0">
                    <a:moveTo>
                      <a:pt x="0" y="773906"/>
                    </a:moveTo>
                    <a:cubicBezTo>
                      <a:pt x="112681" y="426434"/>
                      <a:pt x="370904" y="144494"/>
                      <a:pt x="702659" y="0"/>
                    </a:cubicBezTo>
                    <a:cubicBezTo>
                      <a:pt x="747522" y="91154"/>
                      <a:pt x="765238" y="176117"/>
                      <a:pt x="728281" y="220980"/>
                    </a:cubicBezTo>
                    <a:cubicBezTo>
                      <a:pt x="516636" y="342329"/>
                      <a:pt x="354997" y="541115"/>
                      <a:pt x="282130" y="778669"/>
                    </a:cubicBezTo>
                    <a:cubicBezTo>
                      <a:pt x="247745" y="820579"/>
                      <a:pt x="127540" y="810768"/>
                      <a:pt x="0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64" name="Google Shape;772;p25">
              <a:extLst>
                <a:ext uri="{FF2B5EF4-FFF2-40B4-BE49-F238E27FC236}">
                  <a16:creationId xmlns:a16="http://schemas.microsoft.com/office/drawing/2014/main" id="{DE526B67-F0CD-45E2-BE6D-A46DCBA13E9E}"/>
                </a:ext>
              </a:extLst>
            </p:cNvPr>
            <p:cNvGrpSpPr/>
            <p:nvPr/>
          </p:nvGrpSpPr>
          <p:grpSpPr>
            <a:xfrm>
              <a:off x="5805957" y="3222908"/>
              <a:ext cx="1113021" cy="1160787"/>
              <a:chOff x="8549157" y="3100079"/>
              <a:chExt cx="1113021" cy="1160787"/>
            </a:xfrm>
          </p:grpSpPr>
          <p:sp>
            <p:nvSpPr>
              <p:cNvPr id="69" name="Google Shape;773;p25">
                <a:extLst>
                  <a:ext uri="{FF2B5EF4-FFF2-40B4-BE49-F238E27FC236}">
                    <a16:creationId xmlns:a16="http://schemas.microsoft.com/office/drawing/2014/main" id="{D276FDEF-B4B8-4703-96D7-E115A6FE24E2}"/>
                  </a:ext>
                </a:extLst>
              </p:cNvPr>
              <p:cNvSpPr/>
              <p:nvPr/>
            </p:nvSpPr>
            <p:spPr>
              <a:xfrm>
                <a:off x="8549157" y="3100079"/>
                <a:ext cx="1113021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87" extrusionOk="0">
                    <a:moveTo>
                      <a:pt x="1110564" y="871396"/>
                    </a:moveTo>
                    <a:cubicBezTo>
                      <a:pt x="983976" y="511066"/>
                      <a:pt x="737946" y="206933"/>
                      <a:pt x="420001" y="6622"/>
                    </a:cubicBezTo>
                    <a:cubicBezTo>
                      <a:pt x="295414" y="-64721"/>
                      <a:pt x="-108446" y="461250"/>
                      <a:pt x="27667" y="583742"/>
                    </a:cubicBezTo>
                    <a:cubicBezTo>
                      <a:pt x="228168" y="703090"/>
                      <a:pt x="382663" y="891780"/>
                      <a:pt x="457720" y="1116856"/>
                    </a:cubicBezTo>
                    <a:cubicBezTo>
                      <a:pt x="493153" y="1256492"/>
                      <a:pt x="1158379" y="1032750"/>
                      <a:pt x="1110564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774;p25">
                <a:extLst>
                  <a:ext uri="{FF2B5EF4-FFF2-40B4-BE49-F238E27FC236}">
                    <a16:creationId xmlns:a16="http://schemas.microsoft.com/office/drawing/2014/main" id="{6260D7A1-F0A8-45E9-B8F2-F11B2F861DCA}"/>
                  </a:ext>
                </a:extLst>
              </p:cNvPr>
              <p:cNvSpPr/>
              <p:nvPr/>
            </p:nvSpPr>
            <p:spPr>
              <a:xfrm>
                <a:off x="8549240" y="3454744"/>
                <a:ext cx="748245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5" h="806077" extrusionOk="0">
                    <a:moveTo>
                      <a:pt x="748245" y="773906"/>
                    </a:moveTo>
                    <a:cubicBezTo>
                      <a:pt x="635564" y="426434"/>
                      <a:pt x="377342" y="144494"/>
                      <a:pt x="45586" y="0"/>
                    </a:cubicBezTo>
                    <a:cubicBezTo>
                      <a:pt x="723" y="91154"/>
                      <a:pt x="-16994" y="176117"/>
                      <a:pt x="19963" y="220980"/>
                    </a:cubicBezTo>
                    <a:cubicBezTo>
                      <a:pt x="231609" y="342329"/>
                      <a:pt x="393248" y="541115"/>
                      <a:pt x="466114" y="778669"/>
                    </a:cubicBezTo>
                    <a:cubicBezTo>
                      <a:pt x="500500" y="820579"/>
                      <a:pt x="620610" y="810768"/>
                      <a:pt x="748245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65" name="Google Shape;775;p25">
              <a:extLst>
                <a:ext uri="{FF2B5EF4-FFF2-40B4-BE49-F238E27FC236}">
                  <a16:creationId xmlns:a16="http://schemas.microsoft.com/office/drawing/2014/main" id="{D4F3EA22-C358-4405-93BE-BFE0F3780913}"/>
                </a:ext>
              </a:extLst>
            </p:cNvPr>
            <p:cNvSpPr/>
            <p:nvPr/>
          </p:nvSpPr>
          <p:spPr>
            <a:xfrm>
              <a:off x="3772727" y="4905386"/>
              <a:ext cx="1112982" cy="1160737"/>
            </a:xfrm>
            <a:custGeom>
              <a:avLst/>
              <a:gdLst/>
              <a:ahLst/>
              <a:cxnLst/>
              <a:rect l="l" t="t" r="r" b="b"/>
              <a:pathLst>
                <a:path w="1112982" h="1160737" extrusionOk="0">
                  <a:moveTo>
                    <a:pt x="2449" y="289341"/>
                  </a:moveTo>
                  <a:cubicBezTo>
                    <a:pt x="129036" y="649672"/>
                    <a:pt x="375067" y="953806"/>
                    <a:pt x="693011" y="1154116"/>
                  </a:cubicBezTo>
                  <a:cubicBezTo>
                    <a:pt x="817598" y="1225458"/>
                    <a:pt x="1221363" y="699488"/>
                    <a:pt x="1085346" y="576997"/>
                  </a:cubicBezTo>
                  <a:cubicBezTo>
                    <a:pt x="884845" y="457648"/>
                    <a:pt x="730349" y="268958"/>
                    <a:pt x="655292" y="43882"/>
                  </a:cubicBezTo>
                  <a:cubicBezTo>
                    <a:pt x="619859" y="-95659"/>
                    <a:pt x="-45271" y="128083"/>
                    <a:pt x="2449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6" name="Google Shape;776;p25">
              <a:extLst>
                <a:ext uri="{FF2B5EF4-FFF2-40B4-BE49-F238E27FC236}">
                  <a16:creationId xmlns:a16="http://schemas.microsoft.com/office/drawing/2014/main" id="{9BA8C81D-7228-48D5-B397-E769ED31C04A}"/>
                </a:ext>
              </a:extLst>
            </p:cNvPr>
            <p:cNvSpPr/>
            <p:nvPr/>
          </p:nvSpPr>
          <p:spPr>
            <a:xfrm>
              <a:off x="4092454" y="4905561"/>
              <a:ext cx="793337" cy="958869"/>
            </a:xfrm>
            <a:custGeom>
              <a:avLst/>
              <a:gdLst/>
              <a:ahLst/>
              <a:cxnLst/>
              <a:rect l="l" t="t" r="r" b="b"/>
              <a:pathLst>
                <a:path w="793337" h="958869" extrusionOk="0">
                  <a:moveTo>
                    <a:pt x="651891" y="958870"/>
                  </a:moveTo>
                  <a:cubicBezTo>
                    <a:pt x="759619" y="816947"/>
                    <a:pt x="837152" y="641306"/>
                    <a:pt x="765715" y="576917"/>
                  </a:cubicBezTo>
                  <a:cubicBezTo>
                    <a:pt x="654653" y="510814"/>
                    <a:pt x="557689" y="423374"/>
                    <a:pt x="480536" y="320314"/>
                  </a:cubicBezTo>
                  <a:cubicBezTo>
                    <a:pt x="415766" y="234589"/>
                    <a:pt x="364903" y="137720"/>
                    <a:pt x="331184" y="33230"/>
                  </a:cubicBezTo>
                  <a:cubicBezTo>
                    <a:pt x="300038" y="-20776"/>
                    <a:pt x="148876" y="-3536"/>
                    <a:pt x="0" y="46184"/>
                  </a:cubicBezTo>
                  <a:cubicBezTo>
                    <a:pt x="64865" y="441281"/>
                    <a:pt x="311753" y="775323"/>
                    <a:pt x="651891" y="958870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7" name="Google Shape;777;p25">
              <a:extLst>
                <a:ext uri="{FF2B5EF4-FFF2-40B4-BE49-F238E27FC236}">
                  <a16:creationId xmlns:a16="http://schemas.microsoft.com/office/drawing/2014/main" id="{5AADC429-7D75-4AB6-9C43-1B5320390FF7}"/>
                </a:ext>
              </a:extLst>
            </p:cNvPr>
            <p:cNvSpPr/>
            <p:nvPr/>
          </p:nvSpPr>
          <p:spPr>
            <a:xfrm>
              <a:off x="5805957" y="4905386"/>
              <a:ext cx="1113021" cy="1160737"/>
            </a:xfrm>
            <a:custGeom>
              <a:avLst/>
              <a:gdLst/>
              <a:ahLst/>
              <a:cxnLst/>
              <a:rect l="l" t="t" r="r" b="b"/>
              <a:pathLst>
                <a:path w="1113021" h="1160737" extrusionOk="0">
                  <a:moveTo>
                    <a:pt x="1110564" y="289341"/>
                  </a:moveTo>
                  <a:cubicBezTo>
                    <a:pt x="983976" y="649672"/>
                    <a:pt x="737946" y="953806"/>
                    <a:pt x="420001" y="1154116"/>
                  </a:cubicBezTo>
                  <a:cubicBezTo>
                    <a:pt x="295414" y="1225458"/>
                    <a:pt x="-108446" y="699488"/>
                    <a:pt x="27667" y="576997"/>
                  </a:cubicBezTo>
                  <a:cubicBezTo>
                    <a:pt x="228168" y="457648"/>
                    <a:pt x="382663" y="268958"/>
                    <a:pt x="457720" y="43882"/>
                  </a:cubicBezTo>
                  <a:cubicBezTo>
                    <a:pt x="493153" y="-95659"/>
                    <a:pt x="1158379" y="128083"/>
                    <a:pt x="1110564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8" name="Google Shape;778;p25">
              <a:extLst>
                <a:ext uri="{FF2B5EF4-FFF2-40B4-BE49-F238E27FC236}">
                  <a16:creationId xmlns:a16="http://schemas.microsoft.com/office/drawing/2014/main" id="{BEEEB954-4D2C-452F-BF6B-68D412C78918}"/>
                </a:ext>
              </a:extLst>
            </p:cNvPr>
            <p:cNvSpPr/>
            <p:nvPr/>
          </p:nvSpPr>
          <p:spPr>
            <a:xfrm>
              <a:off x="5806014" y="4905425"/>
              <a:ext cx="796658" cy="960243"/>
            </a:xfrm>
            <a:custGeom>
              <a:avLst/>
              <a:gdLst/>
              <a:ahLst/>
              <a:cxnLst/>
              <a:rect l="l" t="t" r="r" b="b"/>
              <a:pathLst>
                <a:path w="796658" h="960243" extrusionOk="0">
                  <a:moveTo>
                    <a:pt x="796658" y="47273"/>
                  </a:moveTo>
                  <a:cubicBezTo>
                    <a:pt x="731412" y="443036"/>
                    <a:pt x="483572" y="777173"/>
                    <a:pt x="142481" y="960244"/>
                  </a:cubicBezTo>
                  <a:cubicBezTo>
                    <a:pt x="34182" y="818036"/>
                    <a:pt x="-44018" y="641537"/>
                    <a:pt x="27610" y="576958"/>
                  </a:cubicBezTo>
                  <a:cubicBezTo>
                    <a:pt x="50660" y="563242"/>
                    <a:pt x="73044" y="548573"/>
                    <a:pt x="94856" y="533143"/>
                  </a:cubicBezTo>
                  <a:cubicBezTo>
                    <a:pt x="270116" y="411318"/>
                    <a:pt x="403371" y="233201"/>
                    <a:pt x="468332" y="24984"/>
                  </a:cubicBezTo>
                  <a:cubicBezTo>
                    <a:pt x="510146" y="-19117"/>
                    <a:pt x="654831" y="-543"/>
                    <a:pt x="796658" y="47273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86" name="Google Shape;766;p25">
            <a:extLst>
              <a:ext uri="{FF2B5EF4-FFF2-40B4-BE49-F238E27FC236}">
                <a16:creationId xmlns:a16="http://schemas.microsoft.com/office/drawing/2014/main" id="{267D386F-3A59-49EC-BF42-8EB14F42B8B0}"/>
              </a:ext>
            </a:extLst>
          </p:cNvPr>
          <p:cNvGrpSpPr/>
          <p:nvPr/>
        </p:nvGrpSpPr>
        <p:grpSpPr>
          <a:xfrm>
            <a:off x="10395725" y="4959078"/>
            <a:ext cx="958035" cy="903888"/>
            <a:chOff x="3688121" y="2981594"/>
            <a:chExt cx="3319085" cy="3319078"/>
          </a:xfrm>
        </p:grpSpPr>
        <p:sp>
          <p:nvSpPr>
            <p:cNvPr id="87" name="Google Shape;767;p25">
              <a:extLst>
                <a:ext uri="{FF2B5EF4-FFF2-40B4-BE49-F238E27FC236}">
                  <a16:creationId xmlns:a16="http://schemas.microsoft.com/office/drawing/2014/main" id="{DD63EC73-4F18-40D4-8A12-E4E228B84210}"/>
                </a:ext>
              </a:extLst>
            </p:cNvPr>
            <p:cNvSpPr/>
            <p:nvPr/>
          </p:nvSpPr>
          <p:spPr>
            <a:xfrm>
              <a:off x="3688121" y="2981594"/>
              <a:ext cx="3319085" cy="3319078"/>
            </a:xfrm>
            <a:custGeom>
              <a:avLst/>
              <a:gdLst/>
              <a:ahLst/>
              <a:cxnLst/>
              <a:rect l="l" t="t" r="r" b="b"/>
              <a:pathLst>
                <a:path w="3319081" h="3319081" extrusionOk="0">
                  <a:moveTo>
                    <a:pt x="1659541" y="0"/>
                  </a:moveTo>
                  <a:cubicBezTo>
                    <a:pt x="2576036" y="0"/>
                    <a:pt x="3319082" y="742950"/>
                    <a:pt x="3319082" y="1659541"/>
                  </a:cubicBezTo>
                  <a:cubicBezTo>
                    <a:pt x="3319082" y="2576132"/>
                    <a:pt x="2576132" y="3319082"/>
                    <a:pt x="1659541" y="3319082"/>
                  </a:cubicBezTo>
                  <a:cubicBezTo>
                    <a:pt x="742950" y="3319082"/>
                    <a:pt x="0" y="2576036"/>
                    <a:pt x="0" y="1659541"/>
                  </a:cubicBezTo>
                  <a:cubicBezTo>
                    <a:pt x="0" y="743045"/>
                    <a:pt x="742950" y="0"/>
                    <a:pt x="1659541" y="0"/>
                  </a:cubicBezTo>
                  <a:lnTo>
                    <a:pt x="1659541" y="0"/>
                  </a:lnTo>
                  <a:close/>
                  <a:moveTo>
                    <a:pt x="1659541" y="689038"/>
                  </a:moveTo>
                  <a:cubicBezTo>
                    <a:pt x="1123569" y="689038"/>
                    <a:pt x="689039" y="1123569"/>
                    <a:pt x="689039" y="1659541"/>
                  </a:cubicBezTo>
                  <a:cubicBezTo>
                    <a:pt x="689039" y="2195513"/>
                    <a:pt x="1123569" y="2630043"/>
                    <a:pt x="1659541" y="2630043"/>
                  </a:cubicBezTo>
                  <a:cubicBezTo>
                    <a:pt x="2195513" y="2630043"/>
                    <a:pt x="2630043" y="2195513"/>
                    <a:pt x="2630043" y="1659541"/>
                  </a:cubicBezTo>
                  <a:cubicBezTo>
                    <a:pt x="2630043" y="1123569"/>
                    <a:pt x="2195513" y="689038"/>
                    <a:pt x="1659541" y="689038"/>
                  </a:cubicBezTo>
                  <a:close/>
                </a:path>
              </a:pathLst>
            </a:custGeom>
            <a:solidFill>
              <a:srgbClr val="D653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" name="Google Shape;768;p25">
              <a:extLst>
                <a:ext uri="{FF2B5EF4-FFF2-40B4-BE49-F238E27FC236}">
                  <a16:creationId xmlns:a16="http://schemas.microsoft.com/office/drawing/2014/main" id="{CB8F7CB1-80E9-4B40-8E17-568DE3B8EB5C}"/>
                </a:ext>
              </a:extLst>
            </p:cNvPr>
            <p:cNvSpPr/>
            <p:nvPr/>
          </p:nvSpPr>
          <p:spPr>
            <a:xfrm>
              <a:off x="4075598" y="3472226"/>
              <a:ext cx="2544128" cy="2544129"/>
            </a:xfrm>
            <a:custGeom>
              <a:avLst/>
              <a:gdLst/>
              <a:ahLst/>
              <a:cxnLst/>
              <a:rect l="l" t="t" r="r" b="b"/>
              <a:pathLst>
                <a:path w="2544127" h="2544127" extrusionOk="0">
                  <a:moveTo>
                    <a:pt x="1272064" y="0"/>
                  </a:moveTo>
                  <a:cubicBezTo>
                    <a:pt x="1974628" y="0"/>
                    <a:pt x="2544128" y="569500"/>
                    <a:pt x="2544128" y="1272064"/>
                  </a:cubicBezTo>
                  <a:cubicBezTo>
                    <a:pt x="2544128" y="1974628"/>
                    <a:pt x="1974628" y="2544128"/>
                    <a:pt x="1272064" y="2544128"/>
                  </a:cubicBezTo>
                  <a:cubicBezTo>
                    <a:pt x="569500" y="2544128"/>
                    <a:pt x="0" y="1974628"/>
                    <a:pt x="0" y="1272064"/>
                  </a:cubicBezTo>
                  <a:cubicBezTo>
                    <a:pt x="0" y="569500"/>
                    <a:pt x="569500" y="0"/>
                    <a:pt x="1272064" y="0"/>
                  </a:cubicBezTo>
                  <a:lnTo>
                    <a:pt x="1272064" y="0"/>
                  </a:lnTo>
                  <a:close/>
                  <a:moveTo>
                    <a:pt x="1272064" y="198406"/>
                  </a:moveTo>
                  <a:cubicBezTo>
                    <a:pt x="736092" y="198406"/>
                    <a:pt x="301562" y="632936"/>
                    <a:pt x="301562" y="1168908"/>
                  </a:cubicBezTo>
                  <a:cubicBezTo>
                    <a:pt x="301562" y="1704880"/>
                    <a:pt x="736092" y="2139410"/>
                    <a:pt x="1272064" y="2139410"/>
                  </a:cubicBezTo>
                  <a:cubicBezTo>
                    <a:pt x="1808036" y="2139410"/>
                    <a:pt x="2242566" y="1704880"/>
                    <a:pt x="2242566" y="1168908"/>
                  </a:cubicBezTo>
                  <a:cubicBezTo>
                    <a:pt x="2242566" y="632936"/>
                    <a:pt x="1808036" y="198406"/>
                    <a:pt x="1272064" y="1984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89" name="Google Shape;769;p25">
              <a:extLst>
                <a:ext uri="{FF2B5EF4-FFF2-40B4-BE49-F238E27FC236}">
                  <a16:creationId xmlns:a16="http://schemas.microsoft.com/office/drawing/2014/main" id="{ED344411-AEA9-4FD4-9C06-FB3B80CC63A3}"/>
                </a:ext>
              </a:extLst>
            </p:cNvPr>
            <p:cNvGrpSpPr/>
            <p:nvPr/>
          </p:nvGrpSpPr>
          <p:grpSpPr>
            <a:xfrm>
              <a:off x="3772727" y="3222908"/>
              <a:ext cx="1113024" cy="1160787"/>
              <a:chOff x="6515927" y="3100079"/>
              <a:chExt cx="1113024" cy="1160787"/>
            </a:xfrm>
          </p:grpSpPr>
          <p:sp>
            <p:nvSpPr>
              <p:cNvPr id="97" name="Google Shape;770;p25">
                <a:extLst>
                  <a:ext uri="{FF2B5EF4-FFF2-40B4-BE49-F238E27FC236}">
                    <a16:creationId xmlns:a16="http://schemas.microsoft.com/office/drawing/2014/main" id="{A3F726EC-AD11-4824-A50F-385A01846DA0}"/>
                  </a:ext>
                </a:extLst>
              </p:cNvPr>
              <p:cNvSpPr/>
              <p:nvPr/>
            </p:nvSpPr>
            <p:spPr>
              <a:xfrm>
                <a:off x="6515927" y="3100079"/>
                <a:ext cx="1112982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87" extrusionOk="0">
                    <a:moveTo>
                      <a:pt x="2449" y="871396"/>
                    </a:moveTo>
                    <a:cubicBezTo>
                      <a:pt x="129036" y="511066"/>
                      <a:pt x="375067" y="206933"/>
                      <a:pt x="693011" y="6622"/>
                    </a:cubicBezTo>
                    <a:cubicBezTo>
                      <a:pt x="817598" y="-64721"/>
                      <a:pt x="1221363" y="461250"/>
                      <a:pt x="1085346" y="583742"/>
                    </a:cubicBezTo>
                    <a:cubicBezTo>
                      <a:pt x="884845" y="703090"/>
                      <a:pt x="730349" y="891780"/>
                      <a:pt x="655292" y="1116856"/>
                    </a:cubicBezTo>
                    <a:cubicBezTo>
                      <a:pt x="619859" y="1256492"/>
                      <a:pt x="-45271" y="1032750"/>
                      <a:pt x="2449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8" name="Google Shape;771;p25">
                <a:extLst>
                  <a:ext uri="{FF2B5EF4-FFF2-40B4-BE49-F238E27FC236}">
                    <a16:creationId xmlns:a16="http://schemas.microsoft.com/office/drawing/2014/main" id="{7B8B2994-2735-4BEB-90AA-39B329DDD131}"/>
                  </a:ext>
                </a:extLst>
              </p:cNvPr>
              <p:cNvSpPr/>
              <p:nvPr/>
            </p:nvSpPr>
            <p:spPr>
              <a:xfrm>
                <a:off x="6880707" y="3454744"/>
                <a:ext cx="748244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4" h="806077" extrusionOk="0">
                    <a:moveTo>
                      <a:pt x="0" y="773906"/>
                    </a:moveTo>
                    <a:cubicBezTo>
                      <a:pt x="112681" y="426434"/>
                      <a:pt x="370904" y="144494"/>
                      <a:pt x="702659" y="0"/>
                    </a:cubicBezTo>
                    <a:cubicBezTo>
                      <a:pt x="747522" y="91154"/>
                      <a:pt x="765238" y="176117"/>
                      <a:pt x="728281" y="220980"/>
                    </a:cubicBezTo>
                    <a:cubicBezTo>
                      <a:pt x="516636" y="342329"/>
                      <a:pt x="354997" y="541115"/>
                      <a:pt x="282130" y="778669"/>
                    </a:cubicBezTo>
                    <a:cubicBezTo>
                      <a:pt x="247745" y="820579"/>
                      <a:pt x="127540" y="810768"/>
                      <a:pt x="0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0" name="Google Shape;772;p25">
              <a:extLst>
                <a:ext uri="{FF2B5EF4-FFF2-40B4-BE49-F238E27FC236}">
                  <a16:creationId xmlns:a16="http://schemas.microsoft.com/office/drawing/2014/main" id="{77960ADD-2AA9-481A-8025-C42430EA902F}"/>
                </a:ext>
              </a:extLst>
            </p:cNvPr>
            <p:cNvGrpSpPr/>
            <p:nvPr/>
          </p:nvGrpSpPr>
          <p:grpSpPr>
            <a:xfrm>
              <a:off x="5805957" y="3222908"/>
              <a:ext cx="1113021" cy="1160787"/>
              <a:chOff x="8549157" y="3100079"/>
              <a:chExt cx="1113021" cy="1160787"/>
            </a:xfrm>
          </p:grpSpPr>
          <p:sp>
            <p:nvSpPr>
              <p:cNvPr id="95" name="Google Shape;773;p25">
                <a:extLst>
                  <a:ext uri="{FF2B5EF4-FFF2-40B4-BE49-F238E27FC236}">
                    <a16:creationId xmlns:a16="http://schemas.microsoft.com/office/drawing/2014/main" id="{2177C15D-0577-4AB0-BF68-81C8BD386AA3}"/>
                  </a:ext>
                </a:extLst>
              </p:cNvPr>
              <p:cNvSpPr/>
              <p:nvPr/>
            </p:nvSpPr>
            <p:spPr>
              <a:xfrm>
                <a:off x="8549157" y="3100079"/>
                <a:ext cx="1113021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87" extrusionOk="0">
                    <a:moveTo>
                      <a:pt x="1110564" y="871396"/>
                    </a:moveTo>
                    <a:cubicBezTo>
                      <a:pt x="983976" y="511066"/>
                      <a:pt x="737946" y="206933"/>
                      <a:pt x="420001" y="6622"/>
                    </a:cubicBezTo>
                    <a:cubicBezTo>
                      <a:pt x="295414" y="-64721"/>
                      <a:pt x="-108446" y="461250"/>
                      <a:pt x="27667" y="583742"/>
                    </a:cubicBezTo>
                    <a:cubicBezTo>
                      <a:pt x="228168" y="703090"/>
                      <a:pt x="382663" y="891780"/>
                      <a:pt x="457720" y="1116856"/>
                    </a:cubicBezTo>
                    <a:cubicBezTo>
                      <a:pt x="493153" y="1256492"/>
                      <a:pt x="1158379" y="1032750"/>
                      <a:pt x="1110564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" name="Google Shape;774;p25">
                <a:extLst>
                  <a:ext uri="{FF2B5EF4-FFF2-40B4-BE49-F238E27FC236}">
                    <a16:creationId xmlns:a16="http://schemas.microsoft.com/office/drawing/2014/main" id="{200C2AC4-E106-4116-B8D5-05823ECD329F}"/>
                  </a:ext>
                </a:extLst>
              </p:cNvPr>
              <p:cNvSpPr/>
              <p:nvPr/>
            </p:nvSpPr>
            <p:spPr>
              <a:xfrm>
                <a:off x="8549240" y="3454744"/>
                <a:ext cx="748245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5" h="806077" extrusionOk="0">
                    <a:moveTo>
                      <a:pt x="748245" y="773906"/>
                    </a:moveTo>
                    <a:cubicBezTo>
                      <a:pt x="635564" y="426434"/>
                      <a:pt x="377342" y="144494"/>
                      <a:pt x="45586" y="0"/>
                    </a:cubicBezTo>
                    <a:cubicBezTo>
                      <a:pt x="723" y="91154"/>
                      <a:pt x="-16994" y="176117"/>
                      <a:pt x="19963" y="220980"/>
                    </a:cubicBezTo>
                    <a:cubicBezTo>
                      <a:pt x="231609" y="342329"/>
                      <a:pt x="393248" y="541115"/>
                      <a:pt x="466114" y="778669"/>
                    </a:cubicBezTo>
                    <a:cubicBezTo>
                      <a:pt x="500500" y="820579"/>
                      <a:pt x="620610" y="810768"/>
                      <a:pt x="748245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91" name="Google Shape;775;p25">
              <a:extLst>
                <a:ext uri="{FF2B5EF4-FFF2-40B4-BE49-F238E27FC236}">
                  <a16:creationId xmlns:a16="http://schemas.microsoft.com/office/drawing/2014/main" id="{464715E8-29A9-4A03-99A8-BC6C7C3523F2}"/>
                </a:ext>
              </a:extLst>
            </p:cNvPr>
            <p:cNvSpPr/>
            <p:nvPr/>
          </p:nvSpPr>
          <p:spPr>
            <a:xfrm>
              <a:off x="3772727" y="4905386"/>
              <a:ext cx="1112982" cy="1160737"/>
            </a:xfrm>
            <a:custGeom>
              <a:avLst/>
              <a:gdLst/>
              <a:ahLst/>
              <a:cxnLst/>
              <a:rect l="l" t="t" r="r" b="b"/>
              <a:pathLst>
                <a:path w="1112982" h="1160737" extrusionOk="0">
                  <a:moveTo>
                    <a:pt x="2449" y="289341"/>
                  </a:moveTo>
                  <a:cubicBezTo>
                    <a:pt x="129036" y="649672"/>
                    <a:pt x="375067" y="953806"/>
                    <a:pt x="693011" y="1154116"/>
                  </a:cubicBezTo>
                  <a:cubicBezTo>
                    <a:pt x="817598" y="1225458"/>
                    <a:pt x="1221363" y="699488"/>
                    <a:pt x="1085346" y="576997"/>
                  </a:cubicBezTo>
                  <a:cubicBezTo>
                    <a:pt x="884845" y="457648"/>
                    <a:pt x="730349" y="268958"/>
                    <a:pt x="655292" y="43882"/>
                  </a:cubicBezTo>
                  <a:cubicBezTo>
                    <a:pt x="619859" y="-95659"/>
                    <a:pt x="-45271" y="128083"/>
                    <a:pt x="2449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" name="Google Shape;776;p25">
              <a:extLst>
                <a:ext uri="{FF2B5EF4-FFF2-40B4-BE49-F238E27FC236}">
                  <a16:creationId xmlns:a16="http://schemas.microsoft.com/office/drawing/2014/main" id="{3EBB1C60-80CC-41F2-AF91-B73918B67E87}"/>
                </a:ext>
              </a:extLst>
            </p:cNvPr>
            <p:cNvSpPr/>
            <p:nvPr/>
          </p:nvSpPr>
          <p:spPr>
            <a:xfrm>
              <a:off x="4092454" y="4905561"/>
              <a:ext cx="793337" cy="958869"/>
            </a:xfrm>
            <a:custGeom>
              <a:avLst/>
              <a:gdLst/>
              <a:ahLst/>
              <a:cxnLst/>
              <a:rect l="l" t="t" r="r" b="b"/>
              <a:pathLst>
                <a:path w="793337" h="958869" extrusionOk="0">
                  <a:moveTo>
                    <a:pt x="651891" y="958870"/>
                  </a:moveTo>
                  <a:cubicBezTo>
                    <a:pt x="759619" y="816947"/>
                    <a:pt x="837152" y="641306"/>
                    <a:pt x="765715" y="576917"/>
                  </a:cubicBezTo>
                  <a:cubicBezTo>
                    <a:pt x="654653" y="510814"/>
                    <a:pt x="557689" y="423374"/>
                    <a:pt x="480536" y="320314"/>
                  </a:cubicBezTo>
                  <a:cubicBezTo>
                    <a:pt x="415766" y="234589"/>
                    <a:pt x="364903" y="137720"/>
                    <a:pt x="331184" y="33230"/>
                  </a:cubicBezTo>
                  <a:cubicBezTo>
                    <a:pt x="300038" y="-20776"/>
                    <a:pt x="148876" y="-3536"/>
                    <a:pt x="0" y="46184"/>
                  </a:cubicBezTo>
                  <a:cubicBezTo>
                    <a:pt x="64865" y="441281"/>
                    <a:pt x="311753" y="775323"/>
                    <a:pt x="651891" y="958870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" name="Google Shape;777;p25">
              <a:extLst>
                <a:ext uri="{FF2B5EF4-FFF2-40B4-BE49-F238E27FC236}">
                  <a16:creationId xmlns:a16="http://schemas.microsoft.com/office/drawing/2014/main" id="{C5AA300E-23E8-4A39-BFE6-61D1C0AE69CF}"/>
                </a:ext>
              </a:extLst>
            </p:cNvPr>
            <p:cNvSpPr/>
            <p:nvPr/>
          </p:nvSpPr>
          <p:spPr>
            <a:xfrm>
              <a:off x="5805957" y="4905386"/>
              <a:ext cx="1113021" cy="1160737"/>
            </a:xfrm>
            <a:custGeom>
              <a:avLst/>
              <a:gdLst/>
              <a:ahLst/>
              <a:cxnLst/>
              <a:rect l="l" t="t" r="r" b="b"/>
              <a:pathLst>
                <a:path w="1113021" h="1160737" extrusionOk="0">
                  <a:moveTo>
                    <a:pt x="1110564" y="289341"/>
                  </a:moveTo>
                  <a:cubicBezTo>
                    <a:pt x="983976" y="649672"/>
                    <a:pt x="737946" y="953806"/>
                    <a:pt x="420001" y="1154116"/>
                  </a:cubicBezTo>
                  <a:cubicBezTo>
                    <a:pt x="295414" y="1225458"/>
                    <a:pt x="-108446" y="699488"/>
                    <a:pt x="27667" y="576997"/>
                  </a:cubicBezTo>
                  <a:cubicBezTo>
                    <a:pt x="228168" y="457648"/>
                    <a:pt x="382663" y="268958"/>
                    <a:pt x="457720" y="43882"/>
                  </a:cubicBezTo>
                  <a:cubicBezTo>
                    <a:pt x="493153" y="-95659"/>
                    <a:pt x="1158379" y="128083"/>
                    <a:pt x="1110564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" name="Google Shape;778;p25">
              <a:extLst>
                <a:ext uri="{FF2B5EF4-FFF2-40B4-BE49-F238E27FC236}">
                  <a16:creationId xmlns:a16="http://schemas.microsoft.com/office/drawing/2014/main" id="{2E46F45B-5219-415B-9530-17BC162BA607}"/>
                </a:ext>
              </a:extLst>
            </p:cNvPr>
            <p:cNvSpPr/>
            <p:nvPr/>
          </p:nvSpPr>
          <p:spPr>
            <a:xfrm>
              <a:off x="5806014" y="4905425"/>
              <a:ext cx="796658" cy="960243"/>
            </a:xfrm>
            <a:custGeom>
              <a:avLst/>
              <a:gdLst/>
              <a:ahLst/>
              <a:cxnLst/>
              <a:rect l="l" t="t" r="r" b="b"/>
              <a:pathLst>
                <a:path w="796658" h="960243" extrusionOk="0">
                  <a:moveTo>
                    <a:pt x="796658" y="47273"/>
                  </a:moveTo>
                  <a:cubicBezTo>
                    <a:pt x="731412" y="443036"/>
                    <a:pt x="483572" y="777173"/>
                    <a:pt x="142481" y="960244"/>
                  </a:cubicBezTo>
                  <a:cubicBezTo>
                    <a:pt x="34182" y="818036"/>
                    <a:pt x="-44018" y="641537"/>
                    <a:pt x="27610" y="576958"/>
                  </a:cubicBezTo>
                  <a:cubicBezTo>
                    <a:pt x="50660" y="563242"/>
                    <a:pt x="73044" y="548573"/>
                    <a:pt x="94856" y="533143"/>
                  </a:cubicBezTo>
                  <a:cubicBezTo>
                    <a:pt x="270116" y="411318"/>
                    <a:pt x="403371" y="233201"/>
                    <a:pt x="468332" y="24984"/>
                  </a:cubicBezTo>
                  <a:cubicBezTo>
                    <a:pt x="510146" y="-19117"/>
                    <a:pt x="654831" y="-543"/>
                    <a:pt x="796658" y="47273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5C84B0B9-1257-43D7-99CC-08FD945F195C}"/>
              </a:ext>
            </a:extLst>
          </p:cNvPr>
          <p:cNvSpPr txBox="1"/>
          <p:nvPr/>
        </p:nvSpPr>
        <p:spPr>
          <a:xfrm>
            <a:off x="12197209" y="2457713"/>
            <a:ext cx="8490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0" i="0" u="none" strike="noStrike" kern="0" cap="none" spc="0" normalizeH="0" baseline="0" noProof="0">
                <a:ln>
                  <a:noFill/>
                </a:ln>
                <a:solidFill>
                  <a:srgbClr val="D42C68"/>
                </a:solidFill>
                <a:effectLst>
                  <a:glow rad="63500">
                    <a:srgbClr val="0000FF"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Đ</a:t>
            </a: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63500">
                  <a:srgbClr val="0000FF">
                    <a:alpha val="40000"/>
                  </a:srgbClr>
                </a:glow>
                <a:reflection blurRad="6350" stA="60000" endA="900" endPos="58000" dir="5400000" sy="-10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D3E932AD-96E7-465C-9018-063BAFBFA9C8}"/>
              </a:ext>
            </a:extLst>
          </p:cNvPr>
          <p:cNvSpPr txBox="1"/>
          <p:nvPr/>
        </p:nvSpPr>
        <p:spPr>
          <a:xfrm>
            <a:off x="12317900" y="1331937"/>
            <a:ext cx="4245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0" i="0" u="none" strike="noStrike" kern="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>
                  <a:glow rad="63500">
                    <a:srgbClr val="0000FF"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S</a:t>
            </a: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63500">
                  <a:srgbClr val="0000FF">
                    <a:alpha val="40000"/>
                  </a:srgbClr>
                </a:glow>
                <a:reflection blurRad="6350" stA="60000" endA="900" endPos="58000" dir="5400000" sy="-10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F194BD1F-AFE7-47CF-9FF7-AF1B0AD26067}"/>
              </a:ext>
            </a:extLst>
          </p:cNvPr>
          <p:cNvSpPr txBox="1"/>
          <p:nvPr/>
        </p:nvSpPr>
        <p:spPr>
          <a:xfrm>
            <a:off x="12234432" y="3566492"/>
            <a:ext cx="8490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0" i="0" u="none" strike="noStrike" kern="0" cap="none" spc="0" normalizeH="0" baseline="0" noProof="0">
                <a:ln>
                  <a:noFill/>
                </a:ln>
                <a:solidFill>
                  <a:srgbClr val="D42C68"/>
                </a:solidFill>
                <a:effectLst>
                  <a:glow rad="63500">
                    <a:srgbClr val="0000FF"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Đ</a:t>
            </a: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63500">
                  <a:srgbClr val="0000FF">
                    <a:alpha val="40000"/>
                  </a:srgbClr>
                </a:glow>
                <a:reflection blurRad="6350" stA="60000" endA="900" endPos="58000" dir="5400000" sy="-10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AFBFEFDD-D134-411E-A8B3-C7292885D6FA}"/>
              </a:ext>
            </a:extLst>
          </p:cNvPr>
          <p:cNvSpPr txBox="1"/>
          <p:nvPr/>
        </p:nvSpPr>
        <p:spPr>
          <a:xfrm>
            <a:off x="12351210" y="4675270"/>
            <a:ext cx="4245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0" i="0" u="none" strike="noStrike" kern="0" cap="none" spc="0" normalizeH="0" baseline="0" noProof="0">
                <a:ln>
                  <a:noFill/>
                </a:ln>
                <a:solidFill>
                  <a:srgbClr val="D42C68"/>
                </a:solidFill>
                <a:effectLst>
                  <a:glow rad="63500">
                    <a:srgbClr val="0000FF"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S</a:t>
            </a: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63500">
                  <a:srgbClr val="0000FF">
                    <a:alpha val="40000"/>
                  </a:srgbClr>
                </a:glow>
                <a:reflection blurRad="6350" stA="60000" endA="900" endPos="58000" dir="5400000" sy="-10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21113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96296E-6 L -0.14335 0.00973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74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-0.1448 -0.00162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40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11111E-6 L -0.14284 -0.00023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4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96296E-6 L -0.14271 -0.00277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35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16" grpId="0" animBg="1"/>
      <p:bldP spid="17" grpId="0" animBg="1"/>
      <p:bldP spid="100" grpId="0"/>
      <p:bldP spid="102" grpId="0"/>
      <p:bldP spid="103" grpId="0"/>
      <p:bldP spid="10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hong Nha Kẻ Bàng - Khám phá kỳ quan đệ nhất động ở Quảng Bình">
            <a:extLst>
              <a:ext uri="{FF2B5EF4-FFF2-40B4-BE49-F238E27FC236}">
                <a16:creationId xmlns:a16="http://schemas.microsoft.com/office/drawing/2014/main" id="{4A03E533-1E58-4009-A499-01DDB08D3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A9E63C-29C0-34D8-9895-45FAFA5933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4683" y="959556"/>
            <a:ext cx="9402634" cy="70772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41347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3877E2-88C8-40A4-89C2-9C4BC63B0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356"/>
            <a:ext cx="12192000" cy="685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301237-4B86-4183-354C-68F0EC6F83D2}"/>
              </a:ext>
            </a:extLst>
          </p:cNvPr>
          <p:cNvSpPr txBox="1"/>
          <p:nvPr/>
        </p:nvSpPr>
        <p:spPr>
          <a:xfrm>
            <a:off x="788258" y="952500"/>
            <a:ext cx="10545081" cy="4781550"/>
          </a:xfrm>
          <a:custGeom>
            <a:avLst/>
            <a:gdLst>
              <a:gd name="connsiteX0" fmla="*/ 0 w 10501183"/>
              <a:gd name="connsiteY0" fmla="*/ 222966 h 1337770"/>
              <a:gd name="connsiteX1" fmla="*/ 222966 w 10501183"/>
              <a:gd name="connsiteY1" fmla="*/ 0 h 1337770"/>
              <a:gd name="connsiteX2" fmla="*/ 762588 w 10501183"/>
              <a:gd name="connsiteY2" fmla="*/ 0 h 1337770"/>
              <a:gd name="connsiteX3" fmla="*/ 1286937 w 10501183"/>
              <a:gd name="connsiteY3" fmla="*/ 0 h 1337770"/>
              <a:gd name="connsiteX4" fmla="*/ 1750197 w 10501183"/>
              <a:gd name="connsiteY4" fmla="*/ 0 h 1337770"/>
              <a:gd name="connsiteX5" fmla="*/ 1750197 w 10501183"/>
              <a:gd name="connsiteY5" fmla="*/ 0 h 1337770"/>
              <a:gd name="connsiteX6" fmla="*/ 2406521 w 10501183"/>
              <a:gd name="connsiteY6" fmla="*/ 0 h 1337770"/>
              <a:gd name="connsiteX7" fmla="*/ 3089098 w 10501183"/>
              <a:gd name="connsiteY7" fmla="*/ 0 h 1337770"/>
              <a:gd name="connsiteX8" fmla="*/ 3745422 w 10501183"/>
              <a:gd name="connsiteY8" fmla="*/ 0 h 1337770"/>
              <a:gd name="connsiteX9" fmla="*/ 4375493 w 10501183"/>
              <a:gd name="connsiteY9" fmla="*/ 0 h 1337770"/>
              <a:gd name="connsiteX10" fmla="*/ 4854270 w 10501183"/>
              <a:gd name="connsiteY10" fmla="*/ 0 h 1337770"/>
              <a:gd name="connsiteX11" fmla="*/ 5510128 w 10501183"/>
              <a:gd name="connsiteY11" fmla="*/ 0 h 1337770"/>
              <a:gd name="connsiteX12" fmla="*/ 5988904 w 10501183"/>
              <a:gd name="connsiteY12" fmla="*/ 0 h 1337770"/>
              <a:gd name="connsiteX13" fmla="*/ 6762817 w 10501183"/>
              <a:gd name="connsiteY13" fmla="*/ 0 h 1337770"/>
              <a:gd name="connsiteX14" fmla="*/ 7477702 w 10501183"/>
              <a:gd name="connsiteY14" fmla="*/ 0 h 1337770"/>
              <a:gd name="connsiteX15" fmla="*/ 7956479 w 10501183"/>
              <a:gd name="connsiteY15" fmla="*/ 0 h 1337770"/>
              <a:gd name="connsiteX16" fmla="*/ 8494283 w 10501183"/>
              <a:gd name="connsiteY16" fmla="*/ 0 h 1337770"/>
              <a:gd name="connsiteX17" fmla="*/ 9209168 w 10501183"/>
              <a:gd name="connsiteY17" fmla="*/ 0 h 1337770"/>
              <a:gd name="connsiteX18" fmla="*/ 10278217 w 10501183"/>
              <a:gd name="connsiteY18" fmla="*/ 0 h 1337770"/>
              <a:gd name="connsiteX19" fmla="*/ 10501183 w 10501183"/>
              <a:gd name="connsiteY19" fmla="*/ 222966 h 1337770"/>
              <a:gd name="connsiteX20" fmla="*/ 10501183 w 10501183"/>
              <a:gd name="connsiteY20" fmla="*/ 222962 h 1337770"/>
              <a:gd name="connsiteX21" fmla="*/ 10501183 w 10501183"/>
              <a:gd name="connsiteY21" fmla="*/ 222962 h 1337770"/>
              <a:gd name="connsiteX22" fmla="*/ 10501183 w 10501183"/>
              <a:gd name="connsiteY22" fmla="*/ 557404 h 1337770"/>
              <a:gd name="connsiteX23" fmla="*/ 10501183 w 10501183"/>
              <a:gd name="connsiteY23" fmla="*/ 1114804 h 1337770"/>
              <a:gd name="connsiteX24" fmla="*/ 10278217 w 10501183"/>
              <a:gd name="connsiteY24" fmla="*/ 1337770 h 1337770"/>
              <a:gd name="connsiteX25" fmla="*/ 9504304 w 10501183"/>
              <a:gd name="connsiteY25" fmla="*/ 1337770 h 1337770"/>
              <a:gd name="connsiteX26" fmla="*/ 8966501 w 10501183"/>
              <a:gd name="connsiteY26" fmla="*/ 1337770 h 1337770"/>
              <a:gd name="connsiteX27" fmla="*/ 8369670 w 10501183"/>
              <a:gd name="connsiteY27" fmla="*/ 1337770 h 1337770"/>
              <a:gd name="connsiteX28" fmla="*/ 7831866 w 10501183"/>
              <a:gd name="connsiteY28" fmla="*/ 1337770 h 1337770"/>
              <a:gd name="connsiteX29" fmla="*/ 7235035 w 10501183"/>
              <a:gd name="connsiteY29" fmla="*/ 1337770 h 1337770"/>
              <a:gd name="connsiteX30" fmla="*/ 6638204 w 10501183"/>
              <a:gd name="connsiteY30" fmla="*/ 1337770 h 1337770"/>
              <a:gd name="connsiteX31" fmla="*/ 6159427 w 10501183"/>
              <a:gd name="connsiteY31" fmla="*/ 1337770 h 1337770"/>
              <a:gd name="connsiteX32" fmla="*/ 5503569 w 10501183"/>
              <a:gd name="connsiteY32" fmla="*/ 1337770 h 1337770"/>
              <a:gd name="connsiteX33" fmla="*/ 5024793 w 10501183"/>
              <a:gd name="connsiteY33" fmla="*/ 1337770 h 1337770"/>
              <a:gd name="connsiteX34" fmla="*/ 4375493 w 10501183"/>
              <a:gd name="connsiteY34" fmla="*/ 1337770 h 1337770"/>
              <a:gd name="connsiteX35" fmla="*/ 3692916 w 10501183"/>
              <a:gd name="connsiteY35" fmla="*/ 1337770 h 1337770"/>
              <a:gd name="connsiteX36" fmla="*/ 3115351 w 10501183"/>
              <a:gd name="connsiteY36" fmla="*/ 1337770 h 1337770"/>
              <a:gd name="connsiteX37" fmla="*/ 2432774 w 10501183"/>
              <a:gd name="connsiteY37" fmla="*/ 1337770 h 1337770"/>
              <a:gd name="connsiteX38" fmla="*/ 1750197 w 10501183"/>
              <a:gd name="connsiteY38" fmla="*/ 1337770 h 1337770"/>
              <a:gd name="connsiteX39" fmla="*/ 1750197 w 10501183"/>
              <a:gd name="connsiteY39" fmla="*/ 1337770 h 1337770"/>
              <a:gd name="connsiteX40" fmla="*/ 1271665 w 10501183"/>
              <a:gd name="connsiteY40" fmla="*/ 1337770 h 1337770"/>
              <a:gd name="connsiteX41" fmla="*/ 793132 w 10501183"/>
              <a:gd name="connsiteY41" fmla="*/ 1337770 h 1337770"/>
              <a:gd name="connsiteX42" fmla="*/ 222966 w 10501183"/>
              <a:gd name="connsiteY42" fmla="*/ 1337770 h 1337770"/>
              <a:gd name="connsiteX43" fmla="*/ 0 w 10501183"/>
              <a:gd name="connsiteY43" fmla="*/ 1114804 h 1337770"/>
              <a:gd name="connsiteX44" fmla="*/ 0 w 10501183"/>
              <a:gd name="connsiteY44" fmla="*/ 557404 h 1337770"/>
              <a:gd name="connsiteX45" fmla="*/ 0 w 10501183"/>
              <a:gd name="connsiteY45" fmla="*/ 431993 h 1337770"/>
              <a:gd name="connsiteX46" fmla="*/ 0 w 10501183"/>
              <a:gd name="connsiteY46" fmla="*/ 222962 h 1337770"/>
              <a:gd name="connsiteX47" fmla="*/ 0 w 10501183"/>
              <a:gd name="connsiteY47" fmla="*/ 222966 h 133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501183" h="1337770" fill="none" extrusionOk="0">
                <a:moveTo>
                  <a:pt x="0" y="222966"/>
                </a:moveTo>
                <a:cubicBezTo>
                  <a:pt x="1513" y="95614"/>
                  <a:pt x="91394" y="-18629"/>
                  <a:pt x="222966" y="0"/>
                </a:cubicBezTo>
                <a:cubicBezTo>
                  <a:pt x="437311" y="-4606"/>
                  <a:pt x="571951" y="17032"/>
                  <a:pt x="762588" y="0"/>
                </a:cubicBezTo>
                <a:cubicBezTo>
                  <a:pt x="953225" y="-17032"/>
                  <a:pt x="1039698" y="16747"/>
                  <a:pt x="1286937" y="0"/>
                </a:cubicBezTo>
                <a:cubicBezTo>
                  <a:pt x="1534176" y="-16747"/>
                  <a:pt x="1522394" y="-9954"/>
                  <a:pt x="1750197" y="0"/>
                </a:cubicBezTo>
                <a:lnTo>
                  <a:pt x="1750197" y="0"/>
                </a:lnTo>
                <a:cubicBezTo>
                  <a:pt x="1904885" y="-22329"/>
                  <a:pt x="2207821" y="-9932"/>
                  <a:pt x="2406521" y="0"/>
                </a:cubicBezTo>
                <a:cubicBezTo>
                  <a:pt x="2605221" y="9932"/>
                  <a:pt x="2863641" y="11539"/>
                  <a:pt x="3089098" y="0"/>
                </a:cubicBezTo>
                <a:cubicBezTo>
                  <a:pt x="3314555" y="-11539"/>
                  <a:pt x="3547632" y="12455"/>
                  <a:pt x="3745422" y="0"/>
                </a:cubicBezTo>
                <a:cubicBezTo>
                  <a:pt x="3943212" y="-12455"/>
                  <a:pt x="4194805" y="-29210"/>
                  <a:pt x="4375493" y="0"/>
                </a:cubicBezTo>
                <a:cubicBezTo>
                  <a:pt x="4496256" y="-15346"/>
                  <a:pt x="4652720" y="-17168"/>
                  <a:pt x="4854270" y="0"/>
                </a:cubicBezTo>
                <a:cubicBezTo>
                  <a:pt x="5055820" y="17168"/>
                  <a:pt x="5366731" y="21558"/>
                  <a:pt x="5510128" y="0"/>
                </a:cubicBezTo>
                <a:cubicBezTo>
                  <a:pt x="5653525" y="-21558"/>
                  <a:pt x="5814141" y="-7574"/>
                  <a:pt x="5988904" y="0"/>
                </a:cubicBezTo>
                <a:cubicBezTo>
                  <a:pt x="6163667" y="7574"/>
                  <a:pt x="6445840" y="-2167"/>
                  <a:pt x="6762817" y="0"/>
                </a:cubicBezTo>
                <a:cubicBezTo>
                  <a:pt x="7079794" y="2167"/>
                  <a:pt x="7321933" y="-20457"/>
                  <a:pt x="7477702" y="0"/>
                </a:cubicBezTo>
                <a:cubicBezTo>
                  <a:pt x="7633471" y="20457"/>
                  <a:pt x="7823318" y="-1803"/>
                  <a:pt x="7956479" y="0"/>
                </a:cubicBezTo>
                <a:cubicBezTo>
                  <a:pt x="8089640" y="1803"/>
                  <a:pt x="8329334" y="-26303"/>
                  <a:pt x="8494283" y="0"/>
                </a:cubicBezTo>
                <a:cubicBezTo>
                  <a:pt x="8659232" y="26303"/>
                  <a:pt x="8932773" y="18576"/>
                  <a:pt x="9209168" y="0"/>
                </a:cubicBezTo>
                <a:cubicBezTo>
                  <a:pt x="9485564" y="-18576"/>
                  <a:pt x="9755498" y="-30358"/>
                  <a:pt x="10278217" y="0"/>
                </a:cubicBezTo>
                <a:cubicBezTo>
                  <a:pt x="10402057" y="3977"/>
                  <a:pt x="10499722" y="119602"/>
                  <a:pt x="10501183" y="222966"/>
                </a:cubicBezTo>
                <a:lnTo>
                  <a:pt x="10501183" y="222962"/>
                </a:lnTo>
                <a:lnTo>
                  <a:pt x="10501183" y="222962"/>
                </a:lnTo>
                <a:cubicBezTo>
                  <a:pt x="10505561" y="325309"/>
                  <a:pt x="10511946" y="418233"/>
                  <a:pt x="10501183" y="557404"/>
                </a:cubicBezTo>
                <a:cubicBezTo>
                  <a:pt x="10491120" y="733955"/>
                  <a:pt x="10487749" y="936949"/>
                  <a:pt x="10501183" y="1114804"/>
                </a:cubicBezTo>
                <a:cubicBezTo>
                  <a:pt x="10514818" y="1245010"/>
                  <a:pt x="10422034" y="1354476"/>
                  <a:pt x="10278217" y="1337770"/>
                </a:cubicBezTo>
                <a:cubicBezTo>
                  <a:pt x="9939353" y="1359009"/>
                  <a:pt x="9774063" y="1310487"/>
                  <a:pt x="9504304" y="1337770"/>
                </a:cubicBezTo>
                <a:cubicBezTo>
                  <a:pt x="9234545" y="1365053"/>
                  <a:pt x="9223680" y="1343447"/>
                  <a:pt x="8966501" y="1337770"/>
                </a:cubicBezTo>
                <a:cubicBezTo>
                  <a:pt x="8709322" y="1332093"/>
                  <a:pt x="8504869" y="1356271"/>
                  <a:pt x="8369670" y="1337770"/>
                </a:cubicBezTo>
                <a:cubicBezTo>
                  <a:pt x="8234471" y="1319269"/>
                  <a:pt x="8018926" y="1333524"/>
                  <a:pt x="7831866" y="1337770"/>
                </a:cubicBezTo>
                <a:cubicBezTo>
                  <a:pt x="7644806" y="1342016"/>
                  <a:pt x="7459479" y="1349343"/>
                  <a:pt x="7235035" y="1337770"/>
                </a:cubicBezTo>
                <a:cubicBezTo>
                  <a:pt x="7010591" y="1326197"/>
                  <a:pt x="6861659" y="1310903"/>
                  <a:pt x="6638204" y="1337770"/>
                </a:cubicBezTo>
                <a:cubicBezTo>
                  <a:pt x="6414749" y="1364637"/>
                  <a:pt x="6357323" y="1315243"/>
                  <a:pt x="6159427" y="1337770"/>
                </a:cubicBezTo>
                <a:cubicBezTo>
                  <a:pt x="5961531" y="1360297"/>
                  <a:pt x="5698249" y="1326338"/>
                  <a:pt x="5503569" y="1337770"/>
                </a:cubicBezTo>
                <a:cubicBezTo>
                  <a:pt x="5308889" y="1349202"/>
                  <a:pt x="5189449" y="1343686"/>
                  <a:pt x="5024793" y="1337770"/>
                </a:cubicBezTo>
                <a:cubicBezTo>
                  <a:pt x="4860137" y="1331854"/>
                  <a:pt x="4573033" y="1312253"/>
                  <a:pt x="4375493" y="1337770"/>
                </a:cubicBezTo>
                <a:cubicBezTo>
                  <a:pt x="4206619" y="1345283"/>
                  <a:pt x="3835016" y="1365681"/>
                  <a:pt x="3692916" y="1337770"/>
                </a:cubicBezTo>
                <a:cubicBezTo>
                  <a:pt x="3550816" y="1309859"/>
                  <a:pt x="3302925" y="1317897"/>
                  <a:pt x="3115351" y="1337770"/>
                </a:cubicBezTo>
                <a:cubicBezTo>
                  <a:pt x="2927778" y="1357643"/>
                  <a:pt x="2583106" y="1341917"/>
                  <a:pt x="2432774" y="1337770"/>
                </a:cubicBezTo>
                <a:cubicBezTo>
                  <a:pt x="2282442" y="1333623"/>
                  <a:pt x="1960675" y="1307515"/>
                  <a:pt x="1750197" y="1337770"/>
                </a:cubicBezTo>
                <a:lnTo>
                  <a:pt x="1750197" y="1337770"/>
                </a:lnTo>
                <a:cubicBezTo>
                  <a:pt x="1574975" y="1323683"/>
                  <a:pt x="1437548" y="1350221"/>
                  <a:pt x="1271665" y="1337770"/>
                </a:cubicBezTo>
                <a:cubicBezTo>
                  <a:pt x="1105782" y="1325319"/>
                  <a:pt x="920488" y="1358430"/>
                  <a:pt x="793132" y="1337770"/>
                </a:cubicBezTo>
                <a:cubicBezTo>
                  <a:pt x="665776" y="1317110"/>
                  <a:pt x="430667" y="1314218"/>
                  <a:pt x="222966" y="1337770"/>
                </a:cubicBezTo>
                <a:cubicBezTo>
                  <a:pt x="95766" y="1343384"/>
                  <a:pt x="-19927" y="1251524"/>
                  <a:pt x="0" y="1114804"/>
                </a:cubicBezTo>
                <a:cubicBezTo>
                  <a:pt x="-3510" y="911981"/>
                  <a:pt x="15986" y="713672"/>
                  <a:pt x="0" y="557404"/>
                </a:cubicBezTo>
                <a:cubicBezTo>
                  <a:pt x="1747" y="512120"/>
                  <a:pt x="-3010" y="475697"/>
                  <a:pt x="0" y="431993"/>
                </a:cubicBezTo>
                <a:cubicBezTo>
                  <a:pt x="-3479" y="379201"/>
                  <a:pt x="4449" y="316071"/>
                  <a:pt x="0" y="222962"/>
                </a:cubicBezTo>
                <a:lnTo>
                  <a:pt x="0" y="222966"/>
                </a:lnTo>
                <a:close/>
              </a:path>
              <a:path w="10501183" h="1337770" stroke="0" extrusionOk="0">
                <a:moveTo>
                  <a:pt x="0" y="222966"/>
                </a:moveTo>
                <a:cubicBezTo>
                  <a:pt x="8476" y="78204"/>
                  <a:pt x="112133" y="-19602"/>
                  <a:pt x="222966" y="0"/>
                </a:cubicBezTo>
                <a:cubicBezTo>
                  <a:pt x="441744" y="1991"/>
                  <a:pt x="598957" y="20352"/>
                  <a:pt x="716771" y="0"/>
                </a:cubicBezTo>
                <a:cubicBezTo>
                  <a:pt x="834585" y="-20352"/>
                  <a:pt x="1052618" y="-10748"/>
                  <a:pt x="1210575" y="0"/>
                </a:cubicBezTo>
                <a:cubicBezTo>
                  <a:pt x="1368532" y="10748"/>
                  <a:pt x="1539852" y="-8659"/>
                  <a:pt x="1750197" y="0"/>
                </a:cubicBezTo>
                <a:lnTo>
                  <a:pt x="1750197" y="0"/>
                </a:lnTo>
                <a:cubicBezTo>
                  <a:pt x="2055992" y="-28827"/>
                  <a:pt x="2253022" y="8626"/>
                  <a:pt x="2380268" y="0"/>
                </a:cubicBezTo>
                <a:cubicBezTo>
                  <a:pt x="2507514" y="-8626"/>
                  <a:pt x="2688240" y="15175"/>
                  <a:pt x="2984086" y="0"/>
                </a:cubicBezTo>
                <a:cubicBezTo>
                  <a:pt x="3279932" y="-15175"/>
                  <a:pt x="3321744" y="28197"/>
                  <a:pt x="3614157" y="0"/>
                </a:cubicBezTo>
                <a:cubicBezTo>
                  <a:pt x="3906570" y="-28197"/>
                  <a:pt x="4054002" y="-8345"/>
                  <a:pt x="4375493" y="0"/>
                </a:cubicBezTo>
                <a:cubicBezTo>
                  <a:pt x="4553674" y="32614"/>
                  <a:pt x="4954975" y="-3168"/>
                  <a:pt x="5149406" y="0"/>
                </a:cubicBezTo>
                <a:cubicBezTo>
                  <a:pt x="5343837" y="3168"/>
                  <a:pt x="5536262" y="-7145"/>
                  <a:pt x="5687209" y="0"/>
                </a:cubicBezTo>
                <a:cubicBezTo>
                  <a:pt x="5838156" y="7145"/>
                  <a:pt x="6021585" y="-195"/>
                  <a:pt x="6165986" y="0"/>
                </a:cubicBezTo>
                <a:cubicBezTo>
                  <a:pt x="6310387" y="195"/>
                  <a:pt x="6411246" y="10843"/>
                  <a:pt x="6644762" y="0"/>
                </a:cubicBezTo>
                <a:cubicBezTo>
                  <a:pt x="6878278" y="-10843"/>
                  <a:pt x="7058197" y="-6057"/>
                  <a:pt x="7182566" y="0"/>
                </a:cubicBezTo>
                <a:cubicBezTo>
                  <a:pt x="7306935" y="6057"/>
                  <a:pt x="7567165" y="11594"/>
                  <a:pt x="7720370" y="0"/>
                </a:cubicBezTo>
                <a:cubicBezTo>
                  <a:pt x="7873575" y="-11594"/>
                  <a:pt x="8099761" y="5373"/>
                  <a:pt x="8376228" y="0"/>
                </a:cubicBezTo>
                <a:cubicBezTo>
                  <a:pt x="8652695" y="-5373"/>
                  <a:pt x="8934244" y="-2427"/>
                  <a:pt x="9091114" y="0"/>
                </a:cubicBezTo>
                <a:cubicBezTo>
                  <a:pt x="9247984" y="2427"/>
                  <a:pt x="9351022" y="-16555"/>
                  <a:pt x="9569890" y="0"/>
                </a:cubicBezTo>
                <a:cubicBezTo>
                  <a:pt x="9788758" y="16555"/>
                  <a:pt x="10025259" y="16388"/>
                  <a:pt x="10278217" y="0"/>
                </a:cubicBezTo>
                <a:cubicBezTo>
                  <a:pt x="10405886" y="-1815"/>
                  <a:pt x="10506250" y="100259"/>
                  <a:pt x="10501183" y="222966"/>
                </a:cubicBezTo>
                <a:lnTo>
                  <a:pt x="10501183" y="222962"/>
                </a:lnTo>
                <a:lnTo>
                  <a:pt x="10501183" y="222962"/>
                </a:lnTo>
                <a:cubicBezTo>
                  <a:pt x="10503073" y="383247"/>
                  <a:pt x="10508254" y="470861"/>
                  <a:pt x="10501183" y="557404"/>
                </a:cubicBezTo>
                <a:cubicBezTo>
                  <a:pt x="10515277" y="760970"/>
                  <a:pt x="10501385" y="895018"/>
                  <a:pt x="10501183" y="1114804"/>
                </a:cubicBezTo>
                <a:cubicBezTo>
                  <a:pt x="10497878" y="1241365"/>
                  <a:pt x="10405631" y="1323310"/>
                  <a:pt x="10278217" y="1337770"/>
                </a:cubicBezTo>
                <a:cubicBezTo>
                  <a:pt x="9997829" y="1360477"/>
                  <a:pt x="9786990" y="1331015"/>
                  <a:pt x="9504304" y="1337770"/>
                </a:cubicBezTo>
                <a:cubicBezTo>
                  <a:pt x="9221618" y="1344525"/>
                  <a:pt x="9055235" y="1308393"/>
                  <a:pt x="8848446" y="1337770"/>
                </a:cubicBezTo>
                <a:cubicBezTo>
                  <a:pt x="8641657" y="1367147"/>
                  <a:pt x="8457978" y="1354239"/>
                  <a:pt x="8192588" y="1337770"/>
                </a:cubicBezTo>
                <a:cubicBezTo>
                  <a:pt x="7927198" y="1321301"/>
                  <a:pt x="7835478" y="1327410"/>
                  <a:pt x="7713811" y="1337770"/>
                </a:cubicBezTo>
                <a:cubicBezTo>
                  <a:pt x="7592144" y="1348130"/>
                  <a:pt x="7372897" y="1348776"/>
                  <a:pt x="7235035" y="1337770"/>
                </a:cubicBezTo>
                <a:cubicBezTo>
                  <a:pt x="7097173" y="1326764"/>
                  <a:pt x="6822757" y="1328184"/>
                  <a:pt x="6579177" y="1337770"/>
                </a:cubicBezTo>
                <a:cubicBezTo>
                  <a:pt x="6335597" y="1347356"/>
                  <a:pt x="6056726" y="1315345"/>
                  <a:pt x="5923318" y="1337770"/>
                </a:cubicBezTo>
                <a:cubicBezTo>
                  <a:pt x="5789910" y="1360195"/>
                  <a:pt x="5510665" y="1370554"/>
                  <a:pt x="5208433" y="1337770"/>
                </a:cubicBezTo>
                <a:cubicBezTo>
                  <a:pt x="4906201" y="1304986"/>
                  <a:pt x="4681474" y="1302736"/>
                  <a:pt x="4375493" y="1337770"/>
                </a:cubicBezTo>
                <a:cubicBezTo>
                  <a:pt x="4165653" y="1347687"/>
                  <a:pt x="4012967" y="1366960"/>
                  <a:pt x="3745422" y="1337770"/>
                </a:cubicBezTo>
                <a:cubicBezTo>
                  <a:pt x="3477877" y="1308580"/>
                  <a:pt x="3272712" y="1337827"/>
                  <a:pt x="3115351" y="1337770"/>
                </a:cubicBezTo>
                <a:cubicBezTo>
                  <a:pt x="2957990" y="1337713"/>
                  <a:pt x="2580585" y="1349716"/>
                  <a:pt x="2432774" y="1337770"/>
                </a:cubicBezTo>
                <a:cubicBezTo>
                  <a:pt x="2284963" y="1325824"/>
                  <a:pt x="1946609" y="1368742"/>
                  <a:pt x="1750197" y="1337770"/>
                </a:cubicBezTo>
                <a:lnTo>
                  <a:pt x="1750197" y="1337770"/>
                </a:lnTo>
                <a:cubicBezTo>
                  <a:pt x="1522876" y="1339249"/>
                  <a:pt x="1489784" y="1340782"/>
                  <a:pt x="1286937" y="1337770"/>
                </a:cubicBezTo>
                <a:cubicBezTo>
                  <a:pt x="1084090" y="1334758"/>
                  <a:pt x="1010852" y="1325345"/>
                  <a:pt x="793132" y="1337770"/>
                </a:cubicBezTo>
                <a:cubicBezTo>
                  <a:pt x="575412" y="1350195"/>
                  <a:pt x="369594" y="1362519"/>
                  <a:pt x="222966" y="1337770"/>
                </a:cubicBezTo>
                <a:cubicBezTo>
                  <a:pt x="96210" y="1341179"/>
                  <a:pt x="16212" y="1240754"/>
                  <a:pt x="0" y="1114804"/>
                </a:cubicBezTo>
                <a:cubicBezTo>
                  <a:pt x="-23717" y="985161"/>
                  <a:pt x="-3716" y="791815"/>
                  <a:pt x="0" y="557404"/>
                </a:cubicBezTo>
                <a:cubicBezTo>
                  <a:pt x="4210" y="508834"/>
                  <a:pt x="6267" y="488695"/>
                  <a:pt x="0" y="431993"/>
                </a:cubicBezTo>
                <a:cubicBezTo>
                  <a:pt x="3804" y="349118"/>
                  <a:pt x="-8976" y="301857"/>
                  <a:pt x="0" y="222962"/>
                </a:cubicBezTo>
                <a:lnTo>
                  <a:pt x="0" y="222966"/>
                </a:lnTo>
                <a:close/>
              </a:path>
            </a:pathLst>
          </a:custGeom>
          <a:solidFill>
            <a:srgbClr val="FFEFFF"/>
          </a:solidFill>
          <a:ln w="57150" cap="rnd" cmpd="thinThick">
            <a:solidFill>
              <a:srgbClr val="FF5D5D"/>
            </a:solidFill>
            <a:prstDash val="lgDash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algn="ctr" defTabSz="1219170">
              <a:buClr>
                <a:srgbClr val="000000"/>
              </a:buClr>
              <a:defRPr sz="3200" kern="0">
                <a:latin typeface="UTM Avo" panose="020406030505060202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 algn="just"/>
            <a:r>
              <a:rPr lang="vi-VN" sz="3600" b="1" i="1" dirty="0">
                <a:solidFill>
                  <a:prstClr val="black"/>
                </a:solidFill>
                <a:latin typeface="Calibri" panose="020F0502020204030204"/>
              </a:rPr>
              <a:t>- Câu ca dao trên phản ánh về đặc điểm thiên nhiên vùng Nam Bộ là: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i="1" dirty="0">
                <a:solidFill>
                  <a:prstClr val="black"/>
                </a:solidFill>
                <a:latin typeface="Calibri" panose="020F0502020204030204"/>
              </a:rPr>
              <a:t>Đất đai thường bị nhiễm mặn, thiếu nước vào mùa khô.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i="1" dirty="0">
                <a:solidFill>
                  <a:prstClr val="black"/>
                </a:solidFill>
                <a:latin typeface="Calibri" panose="020F0502020204030204"/>
              </a:rPr>
              <a:t>Khí hậu trong năm chia thành 2 mùa rõ rệt: mùa khô (nhiệt độ cao, mưa ít); mùa mưa nước lũ dâng cao, thường gây tình trạng ngập lụt.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0039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8AD85-0162-441F-BBD4-07B297EA49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9ECACBF-D985-4D04-5A92-885C37CDA805}"/>
              </a:ext>
            </a:extLst>
          </p:cNvPr>
          <p:cNvSpPr/>
          <p:nvPr/>
        </p:nvSpPr>
        <p:spPr>
          <a:xfrm>
            <a:off x="933450" y="1343025"/>
            <a:ext cx="11020425" cy="4848225"/>
          </a:xfrm>
          <a:prstGeom prst="roundRect">
            <a:avLst/>
          </a:prstGeom>
          <a:solidFill>
            <a:schemeClr val="lt1">
              <a:alpha val="56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FF4EB6-3073-2947-FA37-D0188E566404}"/>
              </a:ext>
            </a:extLst>
          </p:cNvPr>
          <p:cNvSpPr txBox="1"/>
          <p:nvPr/>
        </p:nvSpPr>
        <p:spPr>
          <a:xfrm>
            <a:off x="1368426" y="1432821"/>
            <a:ext cx="105562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ea typeface="+mn-ea"/>
                <a:cs typeface="+mn-cs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ea typeface="+mn-ea"/>
                <a:cs typeface="+mn-cs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ea typeface="+mn-ea"/>
                <a:cs typeface="+mn-cs"/>
              </a:rPr>
              <a:t> ...</a:t>
            </a:r>
            <a:endParaRPr kumimoji="0" lang="vi-VN" sz="4000" b="1" i="0" u="none" strike="noStrike" kern="1200" cap="none" spc="0" normalizeH="0" baseline="0" noProof="0" dirty="0">
              <a:ln w="6600">
                <a:solidFill>
                  <a:srgbClr val="00B0F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rgbClr val="00B0F0"/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2AE3373-4D6F-EA57-746A-D37CC3DF96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9180" y="2052765"/>
            <a:ext cx="6340390" cy="14570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9EB49F0-8BAF-18C4-C0EC-9ABB6833F0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4281" y="3122606"/>
            <a:ext cx="2743438" cy="16033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FE9D069-CE3B-4E27-6EDD-9626058BDA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3050" y="4396668"/>
            <a:ext cx="11943099" cy="16460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48165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6D3A46E-5780-43B8-A8F3-D698236D10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9022" y="-219098"/>
            <a:ext cx="12271021" cy="68209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0A12E7-B1CD-F28F-FF14-1768F5A2DB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6292" y="621562"/>
            <a:ext cx="7084166" cy="53100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90146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FF9B348-B9F7-B10F-4F91-E91E117DD4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37487DC-0613-049E-994F-B7AC132F8353}"/>
              </a:ext>
            </a:extLst>
          </p:cNvPr>
          <p:cNvGrpSpPr/>
          <p:nvPr/>
        </p:nvGrpSpPr>
        <p:grpSpPr>
          <a:xfrm>
            <a:off x="429235" y="2048807"/>
            <a:ext cx="11581180" cy="2230749"/>
            <a:chOff x="369797" y="4363029"/>
            <a:chExt cx="11581180" cy="223074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5195130-E5E1-815C-CC49-6F9A0C8D82B8}"/>
                </a:ext>
              </a:extLst>
            </p:cNvPr>
            <p:cNvSpPr/>
            <p:nvPr/>
          </p:nvSpPr>
          <p:spPr>
            <a:xfrm>
              <a:off x="2063333" y="4923742"/>
              <a:ext cx="8148480" cy="1438605"/>
            </a:xfrm>
            <a:prstGeom prst="roundRect">
              <a:avLst>
                <a:gd name="adj" fmla="val 18702"/>
              </a:avLst>
            </a:prstGeom>
            <a:solidFill>
              <a:srgbClr val="FFEFFF"/>
            </a:solidFill>
            <a:ln w="57150" cap="rnd" cmpd="thinThick">
              <a:solidFill>
                <a:srgbClr val="FF0066"/>
              </a:solidFill>
              <a:prstDash val="solid"/>
              <a:round/>
              <a:extLst>
                <a:ext uri="{C807C97D-BFC1-408E-A445-0C87EB9F89A2}">
                  <ask:lineSketchStyleProps xmlns="" xmlns:ask="http://schemas.microsoft.com/office/drawing/2018/sketchyshapes" sd="1219033472">
                    <a:custGeom>
                      <a:avLst/>
                      <a:gdLst>
                        <a:gd name="connsiteX0" fmla="*/ 0 w 5400000"/>
                        <a:gd name="connsiteY0" fmla="*/ 450000 h 900000"/>
                        <a:gd name="connsiteX1" fmla="*/ 450000 w 5400000"/>
                        <a:gd name="connsiteY1" fmla="*/ 0 h 900000"/>
                        <a:gd name="connsiteX2" fmla="*/ 4950000 w 5400000"/>
                        <a:gd name="connsiteY2" fmla="*/ 0 h 900000"/>
                        <a:gd name="connsiteX3" fmla="*/ 5400000 w 5400000"/>
                        <a:gd name="connsiteY3" fmla="*/ 450000 h 900000"/>
                        <a:gd name="connsiteX4" fmla="*/ 5400000 w 5400000"/>
                        <a:gd name="connsiteY4" fmla="*/ 450000 h 900000"/>
                        <a:gd name="connsiteX5" fmla="*/ 4950000 w 5400000"/>
                        <a:gd name="connsiteY5" fmla="*/ 900000 h 900000"/>
                        <a:gd name="connsiteX6" fmla="*/ 450000 w 5400000"/>
                        <a:gd name="connsiteY6" fmla="*/ 900000 h 900000"/>
                        <a:gd name="connsiteX7" fmla="*/ 0 w 5400000"/>
                        <a:gd name="connsiteY7" fmla="*/ 450000 h 90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400000" h="900000" fill="none" extrusionOk="0">
                          <a:moveTo>
                            <a:pt x="0" y="450000"/>
                          </a:moveTo>
                          <a:cubicBezTo>
                            <a:pt x="-4340" y="160086"/>
                            <a:pt x="176732" y="34382"/>
                            <a:pt x="450000" y="0"/>
                          </a:cubicBezTo>
                          <a:cubicBezTo>
                            <a:pt x="1617756" y="-38581"/>
                            <a:pt x="3766908" y="63341"/>
                            <a:pt x="4950000" y="0"/>
                          </a:cubicBezTo>
                          <a:cubicBezTo>
                            <a:pt x="5152685" y="-7415"/>
                            <a:pt x="5418014" y="216204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420681" y="729313"/>
                            <a:pt x="5198924" y="904103"/>
                            <a:pt x="4950000" y="900000"/>
                          </a:cubicBezTo>
                          <a:cubicBezTo>
                            <a:pt x="4498390" y="980982"/>
                            <a:pt x="2415186" y="972255"/>
                            <a:pt x="450000" y="900000"/>
                          </a:cubicBezTo>
                          <a:cubicBezTo>
                            <a:pt x="219287" y="884402"/>
                            <a:pt x="2991" y="684461"/>
                            <a:pt x="0" y="450000"/>
                          </a:cubicBezTo>
                          <a:close/>
                        </a:path>
                        <a:path w="5400000" h="900000" stroke="0" extrusionOk="0">
                          <a:moveTo>
                            <a:pt x="0" y="450000"/>
                          </a:moveTo>
                          <a:cubicBezTo>
                            <a:pt x="-7819" y="196649"/>
                            <a:pt x="197363" y="1542"/>
                            <a:pt x="450000" y="0"/>
                          </a:cubicBezTo>
                          <a:cubicBezTo>
                            <a:pt x="1972026" y="132882"/>
                            <a:pt x="3161765" y="-84951"/>
                            <a:pt x="4950000" y="0"/>
                          </a:cubicBezTo>
                          <a:cubicBezTo>
                            <a:pt x="5177572" y="20464"/>
                            <a:pt x="5394754" y="230466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366583" y="680245"/>
                            <a:pt x="5218585" y="909583"/>
                            <a:pt x="4950000" y="900000"/>
                          </a:cubicBezTo>
                          <a:cubicBezTo>
                            <a:pt x="3884479" y="949533"/>
                            <a:pt x="2061751" y="914809"/>
                            <a:pt x="450000" y="900000"/>
                          </a:cubicBezTo>
                          <a:cubicBezTo>
                            <a:pt x="168972" y="895023"/>
                            <a:pt x="-15307" y="712940"/>
                            <a:pt x="0" y="45000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Hoạt động 1: Tìm hiểu về vị trí địa lí 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  <p:pic>
          <p:nvPicPr>
            <p:cNvPr id="27" name="Picture 3">
              <a:extLst>
                <a:ext uri="{FF2B5EF4-FFF2-40B4-BE49-F238E27FC236}">
                  <a16:creationId xmlns:a16="http://schemas.microsoft.com/office/drawing/2014/main" id="{0F443BD8-3A4F-FAE2-2CB0-DD3E3DB6B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0503778" y="4363029"/>
              <a:ext cx="1447199" cy="2230749"/>
            </a:xfrm>
            <a:prstGeom prst="rect">
              <a:avLst/>
            </a:prstGeom>
          </p:spPr>
        </p:pic>
        <p:pic>
          <p:nvPicPr>
            <p:cNvPr id="38" name="Picture 4">
              <a:extLst>
                <a:ext uri="{FF2B5EF4-FFF2-40B4-BE49-F238E27FC236}">
                  <a16:creationId xmlns:a16="http://schemas.microsoft.com/office/drawing/2014/main" id="{E13DA7C1-2390-D8D0-6CF6-299B0D120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369797" y="4392118"/>
              <a:ext cx="1323739" cy="2184989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674918241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8043893-0030-9D6C-7541-A35D60DF1BD3}"/>
              </a:ext>
            </a:extLst>
          </p:cNvPr>
          <p:cNvSpPr txBox="1"/>
          <p:nvPr/>
        </p:nvSpPr>
        <p:spPr>
          <a:xfrm>
            <a:off x="605171" y="1431246"/>
            <a:ext cx="1089314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Vùng Duyên hải miền Trung được mệnh danh là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“Con đường di sản”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– nơi hội tụ những giá trị văn hoá, lịch sử và thiên nhiên của Việt Nam, nổi tiếng với nhiều di sản thế giới được UNESCO công nhận.</a:t>
            </a:r>
            <a:endParaRPr kumimoji="0" lang="en-US" sz="4400" b="1" i="0" u="none" strike="noStrike" kern="1200" cap="none" spc="0" normalizeH="0" baseline="0" noProof="0" dirty="0">
              <a:ln w="12700">
                <a:solidFill>
                  <a:srgbClr val="ED7D31">
                    <a:lumMod val="50000"/>
                  </a:srgbClr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3602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3B5B0E1-2843-43C8-9010-30A25F45CCA9}"/>
              </a:ext>
            </a:extLst>
          </p:cNvPr>
          <p:cNvSpPr/>
          <p:nvPr/>
        </p:nvSpPr>
        <p:spPr>
          <a:xfrm>
            <a:off x="234476" y="1233267"/>
            <a:ext cx="5556724" cy="4453158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 thông tin và quan sát hình 1, em hãy: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Xác định vị trí của vùng Nam Bộ trên lược đồ.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Kể tên các vùng, quốc gia tiếp giáp với vùng Nam Bộ.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99E3FEE7-FA27-BDFE-646C-F4480CA65188}"/>
              </a:ext>
            </a:extLst>
          </p:cNvPr>
          <p:cNvSpPr txBox="1"/>
          <p:nvPr/>
        </p:nvSpPr>
        <p:spPr>
          <a:xfrm>
            <a:off x="-203880" y="4725540"/>
            <a:ext cx="489151" cy="30777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all" spc="0" normalizeH="0" baseline="0" noProof="0">
                <a:ln w="38100">
                  <a:noFill/>
                </a:ln>
                <a:solidFill>
                  <a:srgbClr val="1E8DBE"/>
                </a:solidFill>
                <a:effectLst/>
                <a:uLnTx/>
                <a:uFillTx/>
                <a:latin typeface="Arial" panose="020B0604020202020204" pitchFamily="34" charset="0"/>
                <a:ea typeface="方正黑体简体" panose="03000509000000000000" pitchFamily="65" charset="-122"/>
                <a:cs typeface="Arial" panose="020B0604020202020204" pitchFamily="34" charset="0"/>
              </a:rPr>
              <a:t>4</a:t>
            </a:r>
            <a:endParaRPr kumimoji="0" lang="it-IT" sz="1400" b="0" i="0" u="none" strike="noStrike" kern="1200" cap="all" spc="0" normalizeH="0" baseline="0" noProof="0" dirty="0" err="1">
              <a:ln w="38100">
                <a:noFill/>
              </a:ln>
              <a:solidFill>
                <a:srgbClr val="1E8DBE"/>
              </a:solidFill>
              <a:effectLst/>
              <a:uLnTx/>
              <a:uFillTx/>
              <a:latin typeface="Arial" panose="020B0604020202020204" pitchFamily="34" charset="0"/>
              <a:ea typeface="方正黑体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5DC655-6472-334C-EE62-33A78E567B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8837" y="719137"/>
            <a:ext cx="5781675" cy="54578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44474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8043893-0030-9D6C-7541-A35D60DF1BD3}"/>
              </a:ext>
            </a:extLst>
          </p:cNvPr>
          <p:cNvSpPr txBox="1"/>
          <p:nvPr/>
        </p:nvSpPr>
        <p:spPr>
          <a:xfrm>
            <a:off x="605171" y="1431246"/>
            <a:ext cx="1089314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Vùng Duyên hải miền Trung được mệnh danh là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“Con đường di sản”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– nơi hội tụ những giá trị văn hoá, lịch sử và thiên nhiên của Việt Nam, nổi tiếng với nhiều di sản thế giới được UNESCO công nhận.</a:t>
            </a:r>
            <a:endParaRPr kumimoji="0" lang="en-US" sz="4400" b="1" i="0" u="none" strike="noStrike" kern="1200" cap="none" spc="0" normalizeH="0" baseline="0" noProof="0" dirty="0">
              <a:ln w="12700">
                <a:solidFill>
                  <a:srgbClr val="ED7D31">
                    <a:lumMod val="50000"/>
                  </a:srgbClr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3602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3B5B0E1-2843-43C8-9010-30A25F45CCA9}"/>
              </a:ext>
            </a:extLst>
          </p:cNvPr>
          <p:cNvSpPr/>
          <p:nvPr/>
        </p:nvSpPr>
        <p:spPr>
          <a:xfrm>
            <a:off x="224951" y="1176117"/>
            <a:ext cx="5556724" cy="1509933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srgbClr val="002060"/>
                </a:solidFill>
                <a:latin typeface="Calibri" panose="020F0502020204030204"/>
              </a:rPr>
              <a:t>V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ị trí của vùng Nam Bộ trên lược đồ.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99E3FEE7-FA27-BDFE-646C-F4480CA65188}"/>
              </a:ext>
            </a:extLst>
          </p:cNvPr>
          <p:cNvSpPr txBox="1"/>
          <p:nvPr/>
        </p:nvSpPr>
        <p:spPr>
          <a:xfrm>
            <a:off x="-203880" y="4725540"/>
            <a:ext cx="489151" cy="30777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all" spc="0" normalizeH="0" baseline="0" noProof="0">
                <a:ln w="38100">
                  <a:noFill/>
                </a:ln>
                <a:solidFill>
                  <a:srgbClr val="1E8DBE"/>
                </a:solidFill>
                <a:effectLst/>
                <a:uLnTx/>
                <a:uFillTx/>
                <a:latin typeface="Arial" panose="020B0604020202020204" pitchFamily="34" charset="0"/>
                <a:ea typeface="方正黑体简体" panose="03000509000000000000" pitchFamily="65" charset="-122"/>
                <a:cs typeface="Arial" panose="020B0604020202020204" pitchFamily="34" charset="0"/>
              </a:rPr>
              <a:t>4</a:t>
            </a:r>
            <a:endParaRPr kumimoji="0" lang="it-IT" sz="1400" b="0" i="0" u="none" strike="noStrike" kern="1200" cap="all" spc="0" normalizeH="0" baseline="0" noProof="0" dirty="0" err="1">
              <a:ln w="38100">
                <a:noFill/>
              </a:ln>
              <a:solidFill>
                <a:srgbClr val="1E8DBE"/>
              </a:solidFill>
              <a:effectLst/>
              <a:uLnTx/>
              <a:uFillTx/>
              <a:latin typeface="Arial" panose="020B0604020202020204" pitchFamily="34" charset="0"/>
              <a:ea typeface="方正黑体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5DC655-6472-334C-EE62-33A78E567B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8837" y="719137"/>
            <a:ext cx="5781675" cy="5457825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E2597BD3-54DC-3ACC-5D4C-559ED31029E4}"/>
              </a:ext>
            </a:extLst>
          </p:cNvPr>
          <p:cNvSpPr/>
          <p:nvPr/>
        </p:nvSpPr>
        <p:spPr>
          <a:xfrm>
            <a:off x="7343775" y="904875"/>
            <a:ext cx="3581400" cy="4143375"/>
          </a:xfrm>
          <a:custGeom>
            <a:avLst/>
            <a:gdLst>
              <a:gd name="connsiteX0" fmla="*/ 352425 w 3581400"/>
              <a:gd name="connsiteY0" fmla="*/ 4143375 h 4143375"/>
              <a:gd name="connsiteX1" fmla="*/ 352425 w 3581400"/>
              <a:gd name="connsiteY1" fmla="*/ 4143375 h 4143375"/>
              <a:gd name="connsiteX2" fmla="*/ 323850 w 3581400"/>
              <a:gd name="connsiteY2" fmla="*/ 4067175 h 4143375"/>
              <a:gd name="connsiteX3" fmla="*/ 419100 w 3581400"/>
              <a:gd name="connsiteY3" fmla="*/ 3971925 h 4143375"/>
              <a:gd name="connsiteX4" fmla="*/ 466725 w 3581400"/>
              <a:gd name="connsiteY4" fmla="*/ 3952875 h 4143375"/>
              <a:gd name="connsiteX5" fmla="*/ 485775 w 3581400"/>
              <a:gd name="connsiteY5" fmla="*/ 3924300 h 4143375"/>
              <a:gd name="connsiteX6" fmla="*/ 400050 w 3581400"/>
              <a:gd name="connsiteY6" fmla="*/ 3914775 h 4143375"/>
              <a:gd name="connsiteX7" fmla="*/ 361950 w 3581400"/>
              <a:gd name="connsiteY7" fmla="*/ 3876675 h 4143375"/>
              <a:gd name="connsiteX8" fmla="*/ 390525 w 3581400"/>
              <a:gd name="connsiteY8" fmla="*/ 3686175 h 4143375"/>
              <a:gd name="connsiteX9" fmla="*/ 409575 w 3581400"/>
              <a:gd name="connsiteY9" fmla="*/ 3505200 h 4143375"/>
              <a:gd name="connsiteX10" fmla="*/ 438150 w 3581400"/>
              <a:gd name="connsiteY10" fmla="*/ 3448050 h 4143375"/>
              <a:gd name="connsiteX11" fmla="*/ 485775 w 3581400"/>
              <a:gd name="connsiteY11" fmla="*/ 2733675 h 4143375"/>
              <a:gd name="connsiteX12" fmla="*/ 514350 w 3581400"/>
              <a:gd name="connsiteY12" fmla="*/ 2657475 h 4143375"/>
              <a:gd name="connsiteX13" fmla="*/ 523875 w 3581400"/>
              <a:gd name="connsiteY13" fmla="*/ 2628900 h 4143375"/>
              <a:gd name="connsiteX14" fmla="*/ 628650 w 3581400"/>
              <a:gd name="connsiteY14" fmla="*/ 2581275 h 4143375"/>
              <a:gd name="connsiteX15" fmla="*/ 723900 w 3581400"/>
              <a:gd name="connsiteY15" fmla="*/ 2562225 h 4143375"/>
              <a:gd name="connsiteX16" fmla="*/ 704850 w 3581400"/>
              <a:gd name="connsiteY16" fmla="*/ 2476500 h 4143375"/>
              <a:gd name="connsiteX17" fmla="*/ 676275 w 3581400"/>
              <a:gd name="connsiteY17" fmla="*/ 2457450 h 4143375"/>
              <a:gd name="connsiteX18" fmla="*/ 542925 w 3581400"/>
              <a:gd name="connsiteY18" fmla="*/ 2428875 h 4143375"/>
              <a:gd name="connsiteX19" fmla="*/ 514350 w 3581400"/>
              <a:gd name="connsiteY19" fmla="*/ 2419350 h 4143375"/>
              <a:gd name="connsiteX20" fmla="*/ 495300 w 3581400"/>
              <a:gd name="connsiteY20" fmla="*/ 2381250 h 4143375"/>
              <a:gd name="connsiteX21" fmla="*/ 476250 w 3581400"/>
              <a:gd name="connsiteY21" fmla="*/ 2352675 h 4143375"/>
              <a:gd name="connsiteX22" fmla="*/ 457200 w 3581400"/>
              <a:gd name="connsiteY22" fmla="*/ 2295525 h 4143375"/>
              <a:gd name="connsiteX23" fmla="*/ 419100 w 3581400"/>
              <a:gd name="connsiteY23" fmla="*/ 2286000 h 4143375"/>
              <a:gd name="connsiteX24" fmla="*/ 304800 w 3581400"/>
              <a:gd name="connsiteY24" fmla="*/ 2305050 h 4143375"/>
              <a:gd name="connsiteX25" fmla="*/ 295275 w 3581400"/>
              <a:gd name="connsiteY25" fmla="*/ 2343150 h 4143375"/>
              <a:gd name="connsiteX26" fmla="*/ 209550 w 3581400"/>
              <a:gd name="connsiteY26" fmla="*/ 2381250 h 4143375"/>
              <a:gd name="connsiteX27" fmla="*/ 200025 w 3581400"/>
              <a:gd name="connsiteY27" fmla="*/ 2324100 h 4143375"/>
              <a:gd name="connsiteX28" fmla="*/ 95250 w 3581400"/>
              <a:gd name="connsiteY28" fmla="*/ 2190750 h 4143375"/>
              <a:gd name="connsiteX29" fmla="*/ 19050 w 3581400"/>
              <a:gd name="connsiteY29" fmla="*/ 2133600 h 4143375"/>
              <a:gd name="connsiteX30" fmla="*/ 0 w 3581400"/>
              <a:gd name="connsiteY30" fmla="*/ 2076450 h 4143375"/>
              <a:gd name="connsiteX31" fmla="*/ 47625 w 3581400"/>
              <a:gd name="connsiteY31" fmla="*/ 2000250 h 4143375"/>
              <a:gd name="connsiteX32" fmla="*/ 66675 w 3581400"/>
              <a:gd name="connsiteY32" fmla="*/ 1971675 h 4143375"/>
              <a:gd name="connsiteX33" fmla="*/ 142875 w 3581400"/>
              <a:gd name="connsiteY33" fmla="*/ 1924050 h 4143375"/>
              <a:gd name="connsiteX34" fmla="*/ 428625 w 3581400"/>
              <a:gd name="connsiteY34" fmla="*/ 1905000 h 4143375"/>
              <a:gd name="connsiteX35" fmla="*/ 476250 w 3581400"/>
              <a:gd name="connsiteY35" fmla="*/ 1885950 h 4143375"/>
              <a:gd name="connsiteX36" fmla="*/ 504825 w 3581400"/>
              <a:gd name="connsiteY36" fmla="*/ 1876425 h 4143375"/>
              <a:gd name="connsiteX37" fmla="*/ 533400 w 3581400"/>
              <a:gd name="connsiteY37" fmla="*/ 1857375 h 4143375"/>
              <a:gd name="connsiteX38" fmla="*/ 590550 w 3581400"/>
              <a:gd name="connsiteY38" fmla="*/ 1800225 h 4143375"/>
              <a:gd name="connsiteX39" fmla="*/ 619125 w 3581400"/>
              <a:gd name="connsiteY39" fmla="*/ 1781175 h 4143375"/>
              <a:gd name="connsiteX40" fmla="*/ 676275 w 3581400"/>
              <a:gd name="connsiteY40" fmla="*/ 1771650 h 4143375"/>
              <a:gd name="connsiteX41" fmla="*/ 704850 w 3581400"/>
              <a:gd name="connsiteY41" fmla="*/ 1628775 h 4143375"/>
              <a:gd name="connsiteX42" fmla="*/ 723900 w 3581400"/>
              <a:gd name="connsiteY42" fmla="*/ 1524000 h 4143375"/>
              <a:gd name="connsiteX43" fmla="*/ 752475 w 3581400"/>
              <a:gd name="connsiteY43" fmla="*/ 1466850 h 4143375"/>
              <a:gd name="connsiteX44" fmla="*/ 704850 w 3581400"/>
              <a:gd name="connsiteY44" fmla="*/ 1447800 h 4143375"/>
              <a:gd name="connsiteX45" fmla="*/ 733425 w 3581400"/>
              <a:gd name="connsiteY45" fmla="*/ 1390650 h 4143375"/>
              <a:gd name="connsiteX46" fmla="*/ 857250 w 3581400"/>
              <a:gd name="connsiteY46" fmla="*/ 1409700 h 4143375"/>
              <a:gd name="connsiteX47" fmla="*/ 904875 w 3581400"/>
              <a:gd name="connsiteY47" fmla="*/ 1466850 h 4143375"/>
              <a:gd name="connsiteX48" fmla="*/ 1047750 w 3581400"/>
              <a:gd name="connsiteY48" fmla="*/ 1495425 h 4143375"/>
              <a:gd name="connsiteX49" fmla="*/ 1104900 w 3581400"/>
              <a:gd name="connsiteY49" fmla="*/ 1485900 h 4143375"/>
              <a:gd name="connsiteX50" fmla="*/ 1133475 w 3581400"/>
              <a:gd name="connsiteY50" fmla="*/ 1466850 h 4143375"/>
              <a:gd name="connsiteX51" fmla="*/ 1200150 w 3581400"/>
              <a:gd name="connsiteY51" fmla="*/ 1428750 h 4143375"/>
              <a:gd name="connsiteX52" fmla="*/ 1381125 w 3581400"/>
              <a:gd name="connsiteY52" fmla="*/ 1409700 h 4143375"/>
              <a:gd name="connsiteX53" fmla="*/ 1419225 w 3581400"/>
              <a:gd name="connsiteY53" fmla="*/ 1390650 h 4143375"/>
              <a:gd name="connsiteX54" fmla="*/ 1524000 w 3581400"/>
              <a:gd name="connsiteY54" fmla="*/ 1400175 h 4143375"/>
              <a:gd name="connsiteX55" fmla="*/ 1552575 w 3581400"/>
              <a:gd name="connsiteY55" fmla="*/ 1428750 h 4143375"/>
              <a:gd name="connsiteX56" fmla="*/ 1590675 w 3581400"/>
              <a:gd name="connsiteY56" fmla="*/ 1504950 h 4143375"/>
              <a:gd name="connsiteX57" fmla="*/ 1638300 w 3581400"/>
              <a:gd name="connsiteY57" fmla="*/ 1514475 h 4143375"/>
              <a:gd name="connsiteX58" fmla="*/ 1647825 w 3581400"/>
              <a:gd name="connsiteY58" fmla="*/ 1543050 h 4143375"/>
              <a:gd name="connsiteX59" fmla="*/ 1762125 w 3581400"/>
              <a:gd name="connsiteY59" fmla="*/ 1571625 h 4143375"/>
              <a:gd name="connsiteX60" fmla="*/ 1847850 w 3581400"/>
              <a:gd name="connsiteY60" fmla="*/ 1590675 h 4143375"/>
              <a:gd name="connsiteX61" fmla="*/ 1971675 w 3581400"/>
              <a:gd name="connsiteY61" fmla="*/ 1647825 h 4143375"/>
              <a:gd name="connsiteX62" fmla="*/ 1971675 w 3581400"/>
              <a:gd name="connsiteY62" fmla="*/ 1533525 h 4143375"/>
              <a:gd name="connsiteX63" fmla="*/ 1962150 w 3581400"/>
              <a:gd name="connsiteY63" fmla="*/ 1447800 h 4143375"/>
              <a:gd name="connsiteX64" fmla="*/ 2000250 w 3581400"/>
              <a:gd name="connsiteY64" fmla="*/ 1428750 h 4143375"/>
              <a:gd name="connsiteX65" fmla="*/ 2028825 w 3581400"/>
              <a:gd name="connsiteY65" fmla="*/ 1409700 h 4143375"/>
              <a:gd name="connsiteX66" fmla="*/ 2000250 w 3581400"/>
              <a:gd name="connsiteY66" fmla="*/ 1390650 h 4143375"/>
              <a:gd name="connsiteX67" fmla="*/ 1924050 w 3581400"/>
              <a:gd name="connsiteY67" fmla="*/ 1362075 h 4143375"/>
              <a:gd name="connsiteX68" fmla="*/ 1847850 w 3581400"/>
              <a:gd name="connsiteY68" fmla="*/ 1304925 h 4143375"/>
              <a:gd name="connsiteX69" fmla="*/ 1800225 w 3581400"/>
              <a:gd name="connsiteY69" fmla="*/ 1285875 h 4143375"/>
              <a:gd name="connsiteX70" fmla="*/ 1743075 w 3581400"/>
              <a:gd name="connsiteY70" fmla="*/ 1228725 h 4143375"/>
              <a:gd name="connsiteX71" fmla="*/ 1704975 w 3581400"/>
              <a:gd name="connsiteY71" fmla="*/ 1181100 h 4143375"/>
              <a:gd name="connsiteX72" fmla="*/ 1657350 w 3581400"/>
              <a:gd name="connsiteY72" fmla="*/ 1143000 h 4143375"/>
              <a:gd name="connsiteX73" fmla="*/ 1638300 w 3581400"/>
              <a:gd name="connsiteY73" fmla="*/ 1066800 h 4143375"/>
              <a:gd name="connsiteX74" fmla="*/ 1657350 w 3581400"/>
              <a:gd name="connsiteY74" fmla="*/ 952500 h 4143375"/>
              <a:gd name="connsiteX75" fmla="*/ 1619250 w 3581400"/>
              <a:gd name="connsiteY75" fmla="*/ 847725 h 4143375"/>
              <a:gd name="connsiteX76" fmla="*/ 1609725 w 3581400"/>
              <a:gd name="connsiteY76" fmla="*/ 809625 h 4143375"/>
              <a:gd name="connsiteX77" fmla="*/ 1619250 w 3581400"/>
              <a:gd name="connsiteY77" fmla="*/ 666750 h 4143375"/>
              <a:gd name="connsiteX78" fmla="*/ 1657350 w 3581400"/>
              <a:gd name="connsiteY78" fmla="*/ 647700 h 4143375"/>
              <a:gd name="connsiteX79" fmla="*/ 1752600 w 3581400"/>
              <a:gd name="connsiteY79" fmla="*/ 542925 h 4143375"/>
              <a:gd name="connsiteX80" fmla="*/ 1790700 w 3581400"/>
              <a:gd name="connsiteY80" fmla="*/ 533400 h 4143375"/>
              <a:gd name="connsiteX81" fmla="*/ 1809750 w 3581400"/>
              <a:gd name="connsiteY81" fmla="*/ 504825 h 4143375"/>
              <a:gd name="connsiteX82" fmla="*/ 2076450 w 3581400"/>
              <a:gd name="connsiteY82" fmla="*/ 523875 h 4143375"/>
              <a:gd name="connsiteX83" fmla="*/ 2133600 w 3581400"/>
              <a:gd name="connsiteY83" fmla="*/ 552450 h 4143375"/>
              <a:gd name="connsiteX84" fmla="*/ 2171700 w 3581400"/>
              <a:gd name="connsiteY84" fmla="*/ 590550 h 4143375"/>
              <a:gd name="connsiteX85" fmla="*/ 2266950 w 3581400"/>
              <a:gd name="connsiteY85" fmla="*/ 542925 h 4143375"/>
              <a:gd name="connsiteX86" fmla="*/ 2276475 w 3581400"/>
              <a:gd name="connsiteY86" fmla="*/ 504825 h 4143375"/>
              <a:gd name="connsiteX87" fmla="*/ 2295525 w 3581400"/>
              <a:gd name="connsiteY87" fmla="*/ 457200 h 4143375"/>
              <a:gd name="connsiteX88" fmla="*/ 2305050 w 3581400"/>
              <a:gd name="connsiteY88" fmla="*/ 323850 h 4143375"/>
              <a:gd name="connsiteX89" fmla="*/ 2390775 w 3581400"/>
              <a:gd name="connsiteY89" fmla="*/ 295275 h 4143375"/>
              <a:gd name="connsiteX90" fmla="*/ 2486025 w 3581400"/>
              <a:gd name="connsiteY90" fmla="*/ 314325 h 4143375"/>
              <a:gd name="connsiteX91" fmla="*/ 2543175 w 3581400"/>
              <a:gd name="connsiteY91" fmla="*/ 323850 h 4143375"/>
              <a:gd name="connsiteX92" fmla="*/ 2628900 w 3581400"/>
              <a:gd name="connsiteY92" fmla="*/ 295275 h 4143375"/>
              <a:gd name="connsiteX93" fmla="*/ 2705100 w 3581400"/>
              <a:gd name="connsiteY93" fmla="*/ 209550 h 4143375"/>
              <a:gd name="connsiteX94" fmla="*/ 2771775 w 3581400"/>
              <a:gd name="connsiteY94" fmla="*/ 200025 h 4143375"/>
              <a:gd name="connsiteX95" fmla="*/ 2952750 w 3581400"/>
              <a:gd name="connsiteY95" fmla="*/ 152400 h 4143375"/>
              <a:gd name="connsiteX96" fmla="*/ 3019425 w 3581400"/>
              <a:gd name="connsiteY96" fmla="*/ 114300 h 4143375"/>
              <a:gd name="connsiteX97" fmla="*/ 3038475 w 3581400"/>
              <a:gd name="connsiteY97" fmla="*/ 85725 h 4143375"/>
              <a:gd name="connsiteX98" fmla="*/ 3086100 w 3581400"/>
              <a:gd name="connsiteY98" fmla="*/ 38100 h 4143375"/>
              <a:gd name="connsiteX99" fmla="*/ 3105150 w 3581400"/>
              <a:gd name="connsiteY99" fmla="*/ 9525 h 4143375"/>
              <a:gd name="connsiteX100" fmla="*/ 3152775 w 3581400"/>
              <a:gd name="connsiteY100" fmla="*/ 0 h 4143375"/>
              <a:gd name="connsiteX101" fmla="*/ 3162300 w 3581400"/>
              <a:gd name="connsiteY101" fmla="*/ 114300 h 4143375"/>
              <a:gd name="connsiteX102" fmla="*/ 3190875 w 3581400"/>
              <a:gd name="connsiteY102" fmla="*/ 142875 h 4143375"/>
              <a:gd name="connsiteX103" fmla="*/ 3209925 w 3581400"/>
              <a:gd name="connsiteY103" fmla="*/ 190500 h 4143375"/>
              <a:gd name="connsiteX104" fmla="*/ 3228975 w 3581400"/>
              <a:gd name="connsiteY104" fmla="*/ 228600 h 4143375"/>
              <a:gd name="connsiteX105" fmla="*/ 3248025 w 3581400"/>
              <a:gd name="connsiteY105" fmla="*/ 314325 h 4143375"/>
              <a:gd name="connsiteX106" fmla="*/ 3324225 w 3581400"/>
              <a:gd name="connsiteY106" fmla="*/ 371475 h 4143375"/>
              <a:gd name="connsiteX107" fmla="*/ 3352800 w 3581400"/>
              <a:gd name="connsiteY107" fmla="*/ 419100 h 4143375"/>
              <a:gd name="connsiteX108" fmla="*/ 3400425 w 3581400"/>
              <a:gd name="connsiteY108" fmla="*/ 485775 h 4143375"/>
              <a:gd name="connsiteX109" fmla="*/ 3390900 w 3581400"/>
              <a:gd name="connsiteY109" fmla="*/ 514350 h 4143375"/>
              <a:gd name="connsiteX110" fmla="*/ 3343275 w 3581400"/>
              <a:gd name="connsiteY110" fmla="*/ 590550 h 4143375"/>
              <a:gd name="connsiteX111" fmla="*/ 3324225 w 3581400"/>
              <a:gd name="connsiteY111" fmla="*/ 628650 h 4143375"/>
              <a:gd name="connsiteX112" fmla="*/ 3314700 w 3581400"/>
              <a:gd name="connsiteY112" fmla="*/ 676275 h 4143375"/>
              <a:gd name="connsiteX113" fmla="*/ 3333750 w 3581400"/>
              <a:gd name="connsiteY113" fmla="*/ 809625 h 4143375"/>
              <a:gd name="connsiteX114" fmla="*/ 3343275 w 3581400"/>
              <a:gd name="connsiteY114" fmla="*/ 838200 h 4143375"/>
              <a:gd name="connsiteX115" fmla="*/ 3390900 w 3581400"/>
              <a:gd name="connsiteY115" fmla="*/ 847725 h 4143375"/>
              <a:gd name="connsiteX116" fmla="*/ 3457575 w 3581400"/>
              <a:gd name="connsiteY116" fmla="*/ 904875 h 4143375"/>
              <a:gd name="connsiteX117" fmla="*/ 3476625 w 3581400"/>
              <a:gd name="connsiteY117" fmla="*/ 942975 h 4143375"/>
              <a:gd name="connsiteX118" fmla="*/ 3552825 w 3581400"/>
              <a:gd name="connsiteY118" fmla="*/ 962025 h 4143375"/>
              <a:gd name="connsiteX119" fmla="*/ 3581400 w 3581400"/>
              <a:gd name="connsiteY119" fmla="*/ 971550 h 4143375"/>
              <a:gd name="connsiteX120" fmla="*/ 3562350 w 3581400"/>
              <a:gd name="connsiteY120" fmla="*/ 1038225 h 4143375"/>
              <a:gd name="connsiteX121" fmla="*/ 3552825 w 3581400"/>
              <a:gd name="connsiteY121" fmla="*/ 1076325 h 4143375"/>
              <a:gd name="connsiteX122" fmla="*/ 3524250 w 3581400"/>
              <a:gd name="connsiteY122" fmla="*/ 1114425 h 4143375"/>
              <a:gd name="connsiteX123" fmla="*/ 3495675 w 3581400"/>
              <a:gd name="connsiteY123" fmla="*/ 1181100 h 4143375"/>
              <a:gd name="connsiteX124" fmla="*/ 3505200 w 3581400"/>
              <a:gd name="connsiteY124" fmla="*/ 1485900 h 4143375"/>
              <a:gd name="connsiteX125" fmla="*/ 3533775 w 3581400"/>
              <a:gd name="connsiteY125" fmla="*/ 1543050 h 4143375"/>
              <a:gd name="connsiteX126" fmla="*/ 3552825 w 3581400"/>
              <a:gd name="connsiteY126" fmla="*/ 1828800 h 4143375"/>
              <a:gd name="connsiteX127" fmla="*/ 3552825 w 3581400"/>
              <a:gd name="connsiteY127" fmla="*/ 1924050 h 4143375"/>
              <a:gd name="connsiteX128" fmla="*/ 3524250 w 3581400"/>
              <a:gd name="connsiteY128" fmla="*/ 1952625 h 4143375"/>
              <a:gd name="connsiteX129" fmla="*/ 3486150 w 3581400"/>
              <a:gd name="connsiteY129" fmla="*/ 2009775 h 4143375"/>
              <a:gd name="connsiteX130" fmla="*/ 3371850 w 3581400"/>
              <a:gd name="connsiteY130" fmla="*/ 2057400 h 4143375"/>
              <a:gd name="connsiteX131" fmla="*/ 3219450 w 3581400"/>
              <a:gd name="connsiteY131" fmla="*/ 2095500 h 4143375"/>
              <a:gd name="connsiteX132" fmla="*/ 3152775 w 3581400"/>
              <a:gd name="connsiteY132" fmla="*/ 2143125 h 4143375"/>
              <a:gd name="connsiteX133" fmla="*/ 3114675 w 3581400"/>
              <a:gd name="connsiteY133" fmla="*/ 2171700 h 4143375"/>
              <a:gd name="connsiteX134" fmla="*/ 3019425 w 3581400"/>
              <a:gd name="connsiteY134" fmla="*/ 2181225 h 4143375"/>
              <a:gd name="connsiteX135" fmla="*/ 2838450 w 3581400"/>
              <a:gd name="connsiteY135" fmla="*/ 2152650 h 4143375"/>
              <a:gd name="connsiteX136" fmla="*/ 2752725 w 3581400"/>
              <a:gd name="connsiteY136" fmla="*/ 2143125 h 4143375"/>
              <a:gd name="connsiteX137" fmla="*/ 2733675 w 3581400"/>
              <a:gd name="connsiteY137" fmla="*/ 2171700 h 4143375"/>
              <a:gd name="connsiteX138" fmla="*/ 2686050 w 3581400"/>
              <a:gd name="connsiteY138" fmla="*/ 2228850 h 4143375"/>
              <a:gd name="connsiteX139" fmla="*/ 2724150 w 3581400"/>
              <a:gd name="connsiteY139" fmla="*/ 2343150 h 4143375"/>
              <a:gd name="connsiteX140" fmla="*/ 2695575 w 3581400"/>
              <a:gd name="connsiteY140" fmla="*/ 2381250 h 4143375"/>
              <a:gd name="connsiteX141" fmla="*/ 2638425 w 3581400"/>
              <a:gd name="connsiteY141" fmla="*/ 2476500 h 4143375"/>
              <a:gd name="connsiteX142" fmla="*/ 2552700 w 3581400"/>
              <a:gd name="connsiteY142" fmla="*/ 2657475 h 4143375"/>
              <a:gd name="connsiteX143" fmla="*/ 2486025 w 3581400"/>
              <a:gd name="connsiteY143" fmla="*/ 2809875 h 4143375"/>
              <a:gd name="connsiteX144" fmla="*/ 2428875 w 3581400"/>
              <a:gd name="connsiteY144" fmla="*/ 2781300 h 4143375"/>
              <a:gd name="connsiteX145" fmla="*/ 2409825 w 3581400"/>
              <a:gd name="connsiteY145" fmla="*/ 2828925 h 4143375"/>
              <a:gd name="connsiteX146" fmla="*/ 2400300 w 3581400"/>
              <a:gd name="connsiteY146" fmla="*/ 2876550 h 4143375"/>
              <a:gd name="connsiteX147" fmla="*/ 2381250 w 3581400"/>
              <a:gd name="connsiteY147" fmla="*/ 2943225 h 4143375"/>
              <a:gd name="connsiteX148" fmla="*/ 2371725 w 3581400"/>
              <a:gd name="connsiteY148" fmla="*/ 3076575 h 4143375"/>
              <a:gd name="connsiteX149" fmla="*/ 2314575 w 3581400"/>
              <a:gd name="connsiteY149" fmla="*/ 3086100 h 4143375"/>
              <a:gd name="connsiteX150" fmla="*/ 2238375 w 3581400"/>
              <a:gd name="connsiteY150" fmla="*/ 3095625 h 4143375"/>
              <a:gd name="connsiteX151" fmla="*/ 2000250 w 3581400"/>
              <a:gd name="connsiteY151" fmla="*/ 3124200 h 4143375"/>
              <a:gd name="connsiteX152" fmla="*/ 1990725 w 3581400"/>
              <a:gd name="connsiteY152" fmla="*/ 3171825 h 4143375"/>
              <a:gd name="connsiteX153" fmla="*/ 1962150 w 3581400"/>
              <a:gd name="connsiteY153" fmla="*/ 3228975 h 4143375"/>
              <a:gd name="connsiteX154" fmla="*/ 1866900 w 3581400"/>
              <a:gd name="connsiteY154" fmla="*/ 3267075 h 4143375"/>
              <a:gd name="connsiteX155" fmla="*/ 1800225 w 3581400"/>
              <a:gd name="connsiteY155" fmla="*/ 3305175 h 4143375"/>
              <a:gd name="connsiteX156" fmla="*/ 1695450 w 3581400"/>
              <a:gd name="connsiteY156" fmla="*/ 3333750 h 4143375"/>
              <a:gd name="connsiteX157" fmla="*/ 1504950 w 3581400"/>
              <a:gd name="connsiteY157" fmla="*/ 3419475 h 4143375"/>
              <a:gd name="connsiteX158" fmla="*/ 1400175 w 3581400"/>
              <a:gd name="connsiteY158" fmla="*/ 3486150 h 4143375"/>
              <a:gd name="connsiteX159" fmla="*/ 1314450 w 3581400"/>
              <a:gd name="connsiteY159" fmla="*/ 3533775 h 4143375"/>
              <a:gd name="connsiteX160" fmla="*/ 1238250 w 3581400"/>
              <a:gd name="connsiteY160" fmla="*/ 3600450 h 4143375"/>
              <a:gd name="connsiteX161" fmla="*/ 1171575 w 3581400"/>
              <a:gd name="connsiteY161" fmla="*/ 3638550 h 4143375"/>
              <a:gd name="connsiteX162" fmla="*/ 1114425 w 3581400"/>
              <a:gd name="connsiteY162" fmla="*/ 3676650 h 4143375"/>
              <a:gd name="connsiteX163" fmla="*/ 1076325 w 3581400"/>
              <a:gd name="connsiteY163" fmla="*/ 3714750 h 4143375"/>
              <a:gd name="connsiteX164" fmla="*/ 1038225 w 3581400"/>
              <a:gd name="connsiteY164" fmla="*/ 3724275 h 4143375"/>
              <a:gd name="connsiteX165" fmla="*/ 1009650 w 3581400"/>
              <a:gd name="connsiteY165" fmla="*/ 3771900 h 4143375"/>
              <a:gd name="connsiteX166" fmla="*/ 971550 w 3581400"/>
              <a:gd name="connsiteY166" fmla="*/ 3810000 h 4143375"/>
              <a:gd name="connsiteX167" fmla="*/ 923925 w 3581400"/>
              <a:gd name="connsiteY167" fmla="*/ 3895725 h 4143375"/>
              <a:gd name="connsiteX168" fmla="*/ 885825 w 3581400"/>
              <a:gd name="connsiteY168" fmla="*/ 3971925 h 4143375"/>
              <a:gd name="connsiteX169" fmla="*/ 847725 w 3581400"/>
              <a:gd name="connsiteY169" fmla="*/ 3981450 h 4143375"/>
              <a:gd name="connsiteX170" fmla="*/ 762000 w 3581400"/>
              <a:gd name="connsiteY170" fmla="*/ 4038600 h 4143375"/>
              <a:gd name="connsiteX171" fmla="*/ 742950 w 3581400"/>
              <a:gd name="connsiteY171" fmla="*/ 4067175 h 4143375"/>
              <a:gd name="connsiteX172" fmla="*/ 685800 w 3581400"/>
              <a:gd name="connsiteY172" fmla="*/ 4076700 h 4143375"/>
              <a:gd name="connsiteX173" fmla="*/ 590550 w 3581400"/>
              <a:gd name="connsiteY173" fmla="*/ 4095750 h 4143375"/>
              <a:gd name="connsiteX174" fmla="*/ 552450 w 3581400"/>
              <a:gd name="connsiteY174" fmla="*/ 4105275 h 4143375"/>
              <a:gd name="connsiteX175" fmla="*/ 504825 w 3581400"/>
              <a:gd name="connsiteY175" fmla="*/ 4114800 h 4143375"/>
              <a:gd name="connsiteX176" fmla="*/ 447675 w 3581400"/>
              <a:gd name="connsiteY176" fmla="*/ 4105275 h 4143375"/>
              <a:gd name="connsiteX177" fmla="*/ 352425 w 3581400"/>
              <a:gd name="connsiteY177" fmla="*/ 4143375 h 414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</a:cxnLst>
            <a:rect l="l" t="t" r="r" b="b"/>
            <a:pathLst>
              <a:path w="3581400" h="4143375">
                <a:moveTo>
                  <a:pt x="352425" y="4143375"/>
                </a:moveTo>
                <a:lnTo>
                  <a:pt x="352425" y="4143375"/>
                </a:lnTo>
                <a:cubicBezTo>
                  <a:pt x="342900" y="4117975"/>
                  <a:pt x="325783" y="4094233"/>
                  <a:pt x="323850" y="4067175"/>
                </a:cubicBezTo>
                <a:cubicBezTo>
                  <a:pt x="319251" y="4002794"/>
                  <a:pt x="371084" y="3991132"/>
                  <a:pt x="419100" y="3971925"/>
                </a:cubicBezTo>
                <a:lnTo>
                  <a:pt x="466725" y="3952875"/>
                </a:lnTo>
                <a:cubicBezTo>
                  <a:pt x="473075" y="3943350"/>
                  <a:pt x="491665" y="3934116"/>
                  <a:pt x="485775" y="3924300"/>
                </a:cubicBezTo>
                <a:cubicBezTo>
                  <a:pt x="465502" y="3890512"/>
                  <a:pt x="424490" y="3908665"/>
                  <a:pt x="400050" y="3914775"/>
                </a:cubicBezTo>
                <a:cubicBezTo>
                  <a:pt x="376604" y="3906960"/>
                  <a:pt x="359996" y="3909890"/>
                  <a:pt x="361950" y="3876675"/>
                </a:cubicBezTo>
                <a:cubicBezTo>
                  <a:pt x="369182" y="3753735"/>
                  <a:pt x="379876" y="3774915"/>
                  <a:pt x="390525" y="3686175"/>
                </a:cubicBezTo>
                <a:cubicBezTo>
                  <a:pt x="397752" y="3625949"/>
                  <a:pt x="397679" y="3564680"/>
                  <a:pt x="409575" y="3505200"/>
                </a:cubicBezTo>
                <a:cubicBezTo>
                  <a:pt x="413752" y="3484315"/>
                  <a:pt x="428625" y="3467100"/>
                  <a:pt x="438150" y="3448050"/>
                </a:cubicBezTo>
                <a:cubicBezTo>
                  <a:pt x="448099" y="2781480"/>
                  <a:pt x="352531" y="3000163"/>
                  <a:pt x="485775" y="2733675"/>
                </a:cubicBezTo>
                <a:cubicBezTo>
                  <a:pt x="515368" y="2674488"/>
                  <a:pt x="497058" y="2717996"/>
                  <a:pt x="514350" y="2657475"/>
                </a:cubicBezTo>
                <a:cubicBezTo>
                  <a:pt x="517108" y="2647821"/>
                  <a:pt x="516775" y="2636000"/>
                  <a:pt x="523875" y="2628900"/>
                </a:cubicBezTo>
                <a:cubicBezTo>
                  <a:pt x="563522" y="2589253"/>
                  <a:pt x="580476" y="2590034"/>
                  <a:pt x="628650" y="2581275"/>
                </a:cubicBezTo>
                <a:cubicBezTo>
                  <a:pt x="714282" y="2565706"/>
                  <a:pt x="656510" y="2579072"/>
                  <a:pt x="723900" y="2562225"/>
                </a:cubicBezTo>
                <a:cubicBezTo>
                  <a:pt x="717550" y="2533650"/>
                  <a:pt x="716963" y="2503148"/>
                  <a:pt x="704850" y="2476500"/>
                </a:cubicBezTo>
                <a:cubicBezTo>
                  <a:pt x="700113" y="2466078"/>
                  <a:pt x="687033" y="2461362"/>
                  <a:pt x="676275" y="2457450"/>
                </a:cubicBezTo>
                <a:cubicBezTo>
                  <a:pt x="613435" y="2434599"/>
                  <a:pt x="602225" y="2442053"/>
                  <a:pt x="542925" y="2428875"/>
                </a:cubicBezTo>
                <a:cubicBezTo>
                  <a:pt x="533124" y="2426697"/>
                  <a:pt x="523875" y="2422525"/>
                  <a:pt x="514350" y="2419350"/>
                </a:cubicBezTo>
                <a:cubicBezTo>
                  <a:pt x="508000" y="2406650"/>
                  <a:pt x="502345" y="2393578"/>
                  <a:pt x="495300" y="2381250"/>
                </a:cubicBezTo>
                <a:cubicBezTo>
                  <a:pt x="489620" y="2371311"/>
                  <a:pt x="480899" y="2363136"/>
                  <a:pt x="476250" y="2352675"/>
                </a:cubicBezTo>
                <a:cubicBezTo>
                  <a:pt x="468095" y="2334325"/>
                  <a:pt x="470268" y="2310771"/>
                  <a:pt x="457200" y="2295525"/>
                </a:cubicBezTo>
                <a:cubicBezTo>
                  <a:pt x="448681" y="2285586"/>
                  <a:pt x="431800" y="2289175"/>
                  <a:pt x="419100" y="2286000"/>
                </a:cubicBezTo>
                <a:cubicBezTo>
                  <a:pt x="381000" y="2292350"/>
                  <a:pt x="339870" y="2288864"/>
                  <a:pt x="304800" y="2305050"/>
                </a:cubicBezTo>
                <a:cubicBezTo>
                  <a:pt x="292914" y="2310536"/>
                  <a:pt x="302537" y="2332258"/>
                  <a:pt x="295275" y="2343150"/>
                </a:cubicBezTo>
                <a:cubicBezTo>
                  <a:pt x="282337" y="2362557"/>
                  <a:pt x="220823" y="2377492"/>
                  <a:pt x="209550" y="2381250"/>
                </a:cubicBezTo>
                <a:cubicBezTo>
                  <a:pt x="206375" y="2362200"/>
                  <a:pt x="206958" y="2342125"/>
                  <a:pt x="200025" y="2324100"/>
                </a:cubicBezTo>
                <a:cubicBezTo>
                  <a:pt x="180331" y="2272896"/>
                  <a:pt x="138277" y="2223020"/>
                  <a:pt x="95250" y="2190750"/>
                </a:cubicBezTo>
                <a:lnTo>
                  <a:pt x="19050" y="2133600"/>
                </a:lnTo>
                <a:cubicBezTo>
                  <a:pt x="12700" y="2114550"/>
                  <a:pt x="0" y="2096530"/>
                  <a:pt x="0" y="2076450"/>
                </a:cubicBezTo>
                <a:cubicBezTo>
                  <a:pt x="0" y="2034858"/>
                  <a:pt x="25910" y="2026308"/>
                  <a:pt x="47625" y="2000250"/>
                </a:cubicBezTo>
                <a:cubicBezTo>
                  <a:pt x="54954" y="1991456"/>
                  <a:pt x="58580" y="1979770"/>
                  <a:pt x="66675" y="1971675"/>
                </a:cubicBezTo>
                <a:cubicBezTo>
                  <a:pt x="79135" y="1959215"/>
                  <a:pt x="123669" y="1928165"/>
                  <a:pt x="142875" y="1924050"/>
                </a:cubicBezTo>
                <a:cubicBezTo>
                  <a:pt x="191118" y="1913712"/>
                  <a:pt x="425977" y="1905132"/>
                  <a:pt x="428625" y="1905000"/>
                </a:cubicBezTo>
                <a:cubicBezTo>
                  <a:pt x="444500" y="1898650"/>
                  <a:pt x="460241" y="1891953"/>
                  <a:pt x="476250" y="1885950"/>
                </a:cubicBezTo>
                <a:cubicBezTo>
                  <a:pt x="485651" y="1882425"/>
                  <a:pt x="495845" y="1880915"/>
                  <a:pt x="504825" y="1876425"/>
                </a:cubicBezTo>
                <a:cubicBezTo>
                  <a:pt x="515064" y="1871305"/>
                  <a:pt x="523875" y="1863725"/>
                  <a:pt x="533400" y="1857375"/>
                </a:cubicBezTo>
                <a:cubicBezTo>
                  <a:pt x="559707" y="1817915"/>
                  <a:pt x="545440" y="1832446"/>
                  <a:pt x="590550" y="1800225"/>
                </a:cubicBezTo>
                <a:cubicBezTo>
                  <a:pt x="599865" y="1793571"/>
                  <a:pt x="608265" y="1784795"/>
                  <a:pt x="619125" y="1781175"/>
                </a:cubicBezTo>
                <a:cubicBezTo>
                  <a:pt x="637447" y="1775068"/>
                  <a:pt x="657225" y="1774825"/>
                  <a:pt x="676275" y="1771650"/>
                </a:cubicBezTo>
                <a:cubicBezTo>
                  <a:pt x="685800" y="1724025"/>
                  <a:pt x="695678" y="1676469"/>
                  <a:pt x="704850" y="1628775"/>
                </a:cubicBezTo>
                <a:cubicBezTo>
                  <a:pt x="711554" y="1593916"/>
                  <a:pt x="708025" y="1555750"/>
                  <a:pt x="723900" y="1524000"/>
                </a:cubicBezTo>
                <a:lnTo>
                  <a:pt x="752475" y="1466850"/>
                </a:lnTo>
                <a:cubicBezTo>
                  <a:pt x="736600" y="1460500"/>
                  <a:pt x="708997" y="1464387"/>
                  <a:pt x="704850" y="1447800"/>
                </a:cubicBezTo>
                <a:cubicBezTo>
                  <a:pt x="699684" y="1427137"/>
                  <a:pt x="712762" y="1395816"/>
                  <a:pt x="733425" y="1390650"/>
                </a:cubicBezTo>
                <a:cubicBezTo>
                  <a:pt x="773939" y="1380522"/>
                  <a:pt x="815975" y="1403350"/>
                  <a:pt x="857250" y="1409700"/>
                </a:cubicBezTo>
                <a:cubicBezTo>
                  <a:pt x="870416" y="1429450"/>
                  <a:pt x="883921" y="1453754"/>
                  <a:pt x="904875" y="1466850"/>
                </a:cubicBezTo>
                <a:cubicBezTo>
                  <a:pt x="949019" y="1494440"/>
                  <a:pt x="997273" y="1490377"/>
                  <a:pt x="1047750" y="1495425"/>
                </a:cubicBezTo>
                <a:cubicBezTo>
                  <a:pt x="1066800" y="1492250"/>
                  <a:pt x="1086578" y="1492007"/>
                  <a:pt x="1104900" y="1485900"/>
                </a:cubicBezTo>
                <a:cubicBezTo>
                  <a:pt x="1115760" y="1482280"/>
                  <a:pt x="1124160" y="1473504"/>
                  <a:pt x="1133475" y="1466850"/>
                </a:cubicBezTo>
                <a:cubicBezTo>
                  <a:pt x="1158943" y="1448658"/>
                  <a:pt x="1169584" y="1432918"/>
                  <a:pt x="1200150" y="1428750"/>
                </a:cubicBezTo>
                <a:cubicBezTo>
                  <a:pt x="1260252" y="1420554"/>
                  <a:pt x="1320800" y="1416050"/>
                  <a:pt x="1381125" y="1409700"/>
                </a:cubicBezTo>
                <a:cubicBezTo>
                  <a:pt x="1393825" y="1403350"/>
                  <a:pt x="1405057" y="1391595"/>
                  <a:pt x="1419225" y="1390650"/>
                </a:cubicBezTo>
                <a:cubicBezTo>
                  <a:pt x="1454216" y="1388317"/>
                  <a:pt x="1490280" y="1390541"/>
                  <a:pt x="1524000" y="1400175"/>
                </a:cubicBezTo>
                <a:cubicBezTo>
                  <a:pt x="1536952" y="1403876"/>
                  <a:pt x="1545343" y="1417386"/>
                  <a:pt x="1552575" y="1428750"/>
                </a:cubicBezTo>
                <a:cubicBezTo>
                  <a:pt x="1567821" y="1452708"/>
                  <a:pt x="1562828" y="1499381"/>
                  <a:pt x="1590675" y="1504950"/>
                </a:cubicBezTo>
                <a:lnTo>
                  <a:pt x="1638300" y="1514475"/>
                </a:lnTo>
                <a:cubicBezTo>
                  <a:pt x="1641475" y="1524000"/>
                  <a:pt x="1641989" y="1534880"/>
                  <a:pt x="1647825" y="1543050"/>
                </a:cubicBezTo>
                <a:cubicBezTo>
                  <a:pt x="1689284" y="1601093"/>
                  <a:pt x="1689112" y="1580752"/>
                  <a:pt x="1762125" y="1571625"/>
                </a:cubicBezTo>
                <a:cubicBezTo>
                  <a:pt x="1812204" y="1554932"/>
                  <a:pt x="1778964" y="1558528"/>
                  <a:pt x="1847850" y="1590675"/>
                </a:cubicBezTo>
                <a:cubicBezTo>
                  <a:pt x="2012350" y="1667442"/>
                  <a:pt x="1875728" y="1599851"/>
                  <a:pt x="1971675" y="1647825"/>
                </a:cubicBezTo>
                <a:cubicBezTo>
                  <a:pt x="2008646" y="1592368"/>
                  <a:pt x="1988902" y="1636885"/>
                  <a:pt x="1971675" y="1533525"/>
                </a:cubicBezTo>
                <a:cubicBezTo>
                  <a:pt x="1966948" y="1505165"/>
                  <a:pt x="1965325" y="1476375"/>
                  <a:pt x="1962150" y="1447800"/>
                </a:cubicBezTo>
                <a:cubicBezTo>
                  <a:pt x="1974850" y="1441450"/>
                  <a:pt x="1987922" y="1435795"/>
                  <a:pt x="2000250" y="1428750"/>
                </a:cubicBezTo>
                <a:cubicBezTo>
                  <a:pt x="2010189" y="1423070"/>
                  <a:pt x="2028825" y="1421148"/>
                  <a:pt x="2028825" y="1409700"/>
                </a:cubicBezTo>
                <a:cubicBezTo>
                  <a:pt x="2028825" y="1398252"/>
                  <a:pt x="2010489" y="1395770"/>
                  <a:pt x="2000250" y="1390650"/>
                </a:cubicBezTo>
                <a:cubicBezTo>
                  <a:pt x="1977471" y="1379261"/>
                  <a:pt x="1948781" y="1370319"/>
                  <a:pt x="1924050" y="1362075"/>
                </a:cubicBezTo>
                <a:cubicBezTo>
                  <a:pt x="1912368" y="1352729"/>
                  <a:pt x="1868068" y="1315034"/>
                  <a:pt x="1847850" y="1304925"/>
                </a:cubicBezTo>
                <a:cubicBezTo>
                  <a:pt x="1832557" y="1297279"/>
                  <a:pt x="1816100" y="1292225"/>
                  <a:pt x="1800225" y="1285875"/>
                </a:cubicBezTo>
                <a:cubicBezTo>
                  <a:pt x="1780672" y="1227217"/>
                  <a:pt x="1807005" y="1285551"/>
                  <a:pt x="1743075" y="1228725"/>
                </a:cubicBezTo>
                <a:cubicBezTo>
                  <a:pt x="1727880" y="1215219"/>
                  <a:pt x="1719350" y="1195475"/>
                  <a:pt x="1704975" y="1181100"/>
                </a:cubicBezTo>
                <a:cubicBezTo>
                  <a:pt x="1690600" y="1166725"/>
                  <a:pt x="1673225" y="1155700"/>
                  <a:pt x="1657350" y="1143000"/>
                </a:cubicBezTo>
                <a:cubicBezTo>
                  <a:pt x="1651000" y="1117600"/>
                  <a:pt x="1638300" y="1092982"/>
                  <a:pt x="1638300" y="1066800"/>
                </a:cubicBezTo>
                <a:cubicBezTo>
                  <a:pt x="1638300" y="1028174"/>
                  <a:pt x="1657350" y="952500"/>
                  <a:pt x="1657350" y="952500"/>
                </a:cubicBezTo>
                <a:cubicBezTo>
                  <a:pt x="1654597" y="945159"/>
                  <a:pt x="1626491" y="873070"/>
                  <a:pt x="1619250" y="847725"/>
                </a:cubicBezTo>
                <a:cubicBezTo>
                  <a:pt x="1615654" y="835138"/>
                  <a:pt x="1612900" y="822325"/>
                  <a:pt x="1609725" y="809625"/>
                </a:cubicBezTo>
                <a:cubicBezTo>
                  <a:pt x="1605384" y="766218"/>
                  <a:pt x="1584660" y="707105"/>
                  <a:pt x="1619250" y="666750"/>
                </a:cubicBezTo>
                <a:cubicBezTo>
                  <a:pt x="1628491" y="655969"/>
                  <a:pt x="1644650" y="654050"/>
                  <a:pt x="1657350" y="647700"/>
                </a:cubicBezTo>
                <a:cubicBezTo>
                  <a:pt x="1704955" y="528688"/>
                  <a:pt x="1660402" y="561365"/>
                  <a:pt x="1752600" y="542925"/>
                </a:cubicBezTo>
                <a:cubicBezTo>
                  <a:pt x="1765437" y="540358"/>
                  <a:pt x="1778000" y="536575"/>
                  <a:pt x="1790700" y="533400"/>
                </a:cubicBezTo>
                <a:cubicBezTo>
                  <a:pt x="1797050" y="523875"/>
                  <a:pt x="1798345" y="505817"/>
                  <a:pt x="1809750" y="504825"/>
                </a:cubicBezTo>
                <a:cubicBezTo>
                  <a:pt x="1901937" y="496809"/>
                  <a:pt x="1987508" y="511169"/>
                  <a:pt x="2076450" y="523875"/>
                </a:cubicBezTo>
                <a:cubicBezTo>
                  <a:pt x="2095500" y="533400"/>
                  <a:pt x="2116152" y="540236"/>
                  <a:pt x="2133600" y="552450"/>
                </a:cubicBezTo>
                <a:cubicBezTo>
                  <a:pt x="2148314" y="562750"/>
                  <a:pt x="2153785" y="591830"/>
                  <a:pt x="2171700" y="590550"/>
                </a:cubicBezTo>
                <a:cubicBezTo>
                  <a:pt x="2207107" y="588021"/>
                  <a:pt x="2235200" y="558800"/>
                  <a:pt x="2266950" y="542925"/>
                </a:cubicBezTo>
                <a:cubicBezTo>
                  <a:pt x="2270125" y="530225"/>
                  <a:pt x="2272335" y="517244"/>
                  <a:pt x="2276475" y="504825"/>
                </a:cubicBezTo>
                <a:cubicBezTo>
                  <a:pt x="2281882" y="488605"/>
                  <a:pt x="2292858" y="474089"/>
                  <a:pt x="2295525" y="457200"/>
                </a:cubicBezTo>
                <a:cubicBezTo>
                  <a:pt x="2302475" y="413182"/>
                  <a:pt x="2289403" y="365576"/>
                  <a:pt x="2305050" y="323850"/>
                </a:cubicBezTo>
                <a:cubicBezTo>
                  <a:pt x="2308760" y="313955"/>
                  <a:pt x="2379016" y="298215"/>
                  <a:pt x="2390775" y="295275"/>
                </a:cubicBezTo>
                <a:lnTo>
                  <a:pt x="2486025" y="314325"/>
                </a:lnTo>
                <a:cubicBezTo>
                  <a:pt x="2505007" y="317884"/>
                  <a:pt x="2524032" y="326402"/>
                  <a:pt x="2543175" y="323850"/>
                </a:cubicBezTo>
                <a:cubicBezTo>
                  <a:pt x="2573031" y="319869"/>
                  <a:pt x="2600325" y="304800"/>
                  <a:pt x="2628900" y="295275"/>
                </a:cubicBezTo>
                <a:cubicBezTo>
                  <a:pt x="2645977" y="272505"/>
                  <a:pt x="2681560" y="221320"/>
                  <a:pt x="2705100" y="209550"/>
                </a:cubicBezTo>
                <a:cubicBezTo>
                  <a:pt x="2725180" y="199510"/>
                  <a:pt x="2749899" y="205073"/>
                  <a:pt x="2771775" y="200025"/>
                </a:cubicBezTo>
                <a:cubicBezTo>
                  <a:pt x="2832556" y="185999"/>
                  <a:pt x="2892425" y="168275"/>
                  <a:pt x="2952750" y="152400"/>
                </a:cubicBezTo>
                <a:cubicBezTo>
                  <a:pt x="2974975" y="139700"/>
                  <a:pt x="2999219" y="130015"/>
                  <a:pt x="3019425" y="114300"/>
                </a:cubicBezTo>
                <a:cubicBezTo>
                  <a:pt x="3028461" y="107272"/>
                  <a:pt x="3030937" y="94340"/>
                  <a:pt x="3038475" y="85725"/>
                </a:cubicBezTo>
                <a:cubicBezTo>
                  <a:pt x="3053259" y="68829"/>
                  <a:pt x="3071316" y="54996"/>
                  <a:pt x="3086100" y="38100"/>
                </a:cubicBezTo>
                <a:cubicBezTo>
                  <a:pt x="3093638" y="29485"/>
                  <a:pt x="3095211" y="15205"/>
                  <a:pt x="3105150" y="9525"/>
                </a:cubicBezTo>
                <a:cubicBezTo>
                  <a:pt x="3119206" y="1493"/>
                  <a:pt x="3136900" y="3175"/>
                  <a:pt x="3152775" y="0"/>
                </a:cubicBezTo>
                <a:cubicBezTo>
                  <a:pt x="3155950" y="38100"/>
                  <a:pt x="3152449" y="77359"/>
                  <a:pt x="3162300" y="114300"/>
                </a:cubicBezTo>
                <a:cubicBezTo>
                  <a:pt x="3165771" y="127316"/>
                  <a:pt x="3183736" y="131452"/>
                  <a:pt x="3190875" y="142875"/>
                </a:cubicBezTo>
                <a:cubicBezTo>
                  <a:pt x="3199937" y="157374"/>
                  <a:pt x="3202981" y="174876"/>
                  <a:pt x="3209925" y="190500"/>
                </a:cubicBezTo>
                <a:cubicBezTo>
                  <a:pt x="3215692" y="203475"/>
                  <a:pt x="3222625" y="215900"/>
                  <a:pt x="3228975" y="228600"/>
                </a:cubicBezTo>
                <a:cubicBezTo>
                  <a:pt x="3229325" y="230348"/>
                  <a:pt x="3244069" y="307995"/>
                  <a:pt x="3248025" y="314325"/>
                </a:cubicBezTo>
                <a:cubicBezTo>
                  <a:pt x="3269907" y="349336"/>
                  <a:pt x="3290820" y="354772"/>
                  <a:pt x="3324225" y="371475"/>
                </a:cubicBezTo>
                <a:cubicBezTo>
                  <a:pt x="3333750" y="387350"/>
                  <a:pt x="3342531" y="403696"/>
                  <a:pt x="3352800" y="419100"/>
                </a:cubicBezTo>
                <a:cubicBezTo>
                  <a:pt x="3367950" y="441825"/>
                  <a:pt x="3390281" y="460416"/>
                  <a:pt x="3400425" y="485775"/>
                </a:cubicBezTo>
                <a:cubicBezTo>
                  <a:pt x="3404154" y="495097"/>
                  <a:pt x="3394855" y="505122"/>
                  <a:pt x="3390900" y="514350"/>
                </a:cubicBezTo>
                <a:cubicBezTo>
                  <a:pt x="3364572" y="575782"/>
                  <a:pt x="3380569" y="530879"/>
                  <a:pt x="3343275" y="590550"/>
                </a:cubicBezTo>
                <a:cubicBezTo>
                  <a:pt x="3335750" y="602591"/>
                  <a:pt x="3330575" y="615950"/>
                  <a:pt x="3324225" y="628650"/>
                </a:cubicBezTo>
                <a:cubicBezTo>
                  <a:pt x="3321050" y="644525"/>
                  <a:pt x="3314700" y="660086"/>
                  <a:pt x="3314700" y="676275"/>
                </a:cubicBezTo>
                <a:cubicBezTo>
                  <a:pt x="3314700" y="690693"/>
                  <a:pt x="3329010" y="788297"/>
                  <a:pt x="3333750" y="809625"/>
                </a:cubicBezTo>
                <a:cubicBezTo>
                  <a:pt x="3335928" y="819426"/>
                  <a:pt x="3334921" y="832631"/>
                  <a:pt x="3343275" y="838200"/>
                </a:cubicBezTo>
                <a:cubicBezTo>
                  <a:pt x="3356745" y="847180"/>
                  <a:pt x="3375025" y="844550"/>
                  <a:pt x="3390900" y="847725"/>
                </a:cubicBezTo>
                <a:cubicBezTo>
                  <a:pt x="3413125" y="866775"/>
                  <a:pt x="3437993" y="883117"/>
                  <a:pt x="3457575" y="904875"/>
                </a:cubicBezTo>
                <a:cubicBezTo>
                  <a:pt x="3467074" y="915429"/>
                  <a:pt x="3464449" y="935670"/>
                  <a:pt x="3476625" y="942975"/>
                </a:cubicBezTo>
                <a:cubicBezTo>
                  <a:pt x="3499076" y="956445"/>
                  <a:pt x="3527566" y="955136"/>
                  <a:pt x="3552825" y="962025"/>
                </a:cubicBezTo>
                <a:cubicBezTo>
                  <a:pt x="3562511" y="964667"/>
                  <a:pt x="3571875" y="968375"/>
                  <a:pt x="3581400" y="971550"/>
                </a:cubicBezTo>
                <a:cubicBezTo>
                  <a:pt x="3551623" y="1090657"/>
                  <a:pt x="3589679" y="942572"/>
                  <a:pt x="3562350" y="1038225"/>
                </a:cubicBezTo>
                <a:cubicBezTo>
                  <a:pt x="3558754" y="1050812"/>
                  <a:pt x="3558679" y="1064616"/>
                  <a:pt x="3552825" y="1076325"/>
                </a:cubicBezTo>
                <a:cubicBezTo>
                  <a:pt x="3545725" y="1090524"/>
                  <a:pt x="3532664" y="1100963"/>
                  <a:pt x="3524250" y="1114425"/>
                </a:cubicBezTo>
                <a:cubicBezTo>
                  <a:pt x="3507436" y="1141328"/>
                  <a:pt x="3504934" y="1153322"/>
                  <a:pt x="3495675" y="1181100"/>
                </a:cubicBezTo>
                <a:cubicBezTo>
                  <a:pt x="3489957" y="1318323"/>
                  <a:pt x="3465972" y="1376060"/>
                  <a:pt x="3505200" y="1485900"/>
                </a:cubicBezTo>
                <a:cubicBezTo>
                  <a:pt x="3512363" y="1505958"/>
                  <a:pt x="3524250" y="1524000"/>
                  <a:pt x="3533775" y="1543050"/>
                </a:cubicBezTo>
                <a:cubicBezTo>
                  <a:pt x="3540125" y="1638300"/>
                  <a:pt x="3544435" y="1733708"/>
                  <a:pt x="3552825" y="1828800"/>
                </a:cubicBezTo>
                <a:cubicBezTo>
                  <a:pt x="3557178" y="1878131"/>
                  <a:pt x="3579043" y="1865060"/>
                  <a:pt x="3552825" y="1924050"/>
                </a:cubicBezTo>
                <a:cubicBezTo>
                  <a:pt x="3547354" y="1936359"/>
                  <a:pt x="3532520" y="1941992"/>
                  <a:pt x="3524250" y="1952625"/>
                </a:cubicBezTo>
                <a:cubicBezTo>
                  <a:pt x="3510194" y="1970697"/>
                  <a:pt x="3502339" y="1993586"/>
                  <a:pt x="3486150" y="2009775"/>
                </a:cubicBezTo>
                <a:cubicBezTo>
                  <a:pt x="3455309" y="2040616"/>
                  <a:pt x="3410624" y="2045283"/>
                  <a:pt x="3371850" y="2057400"/>
                </a:cubicBezTo>
                <a:cubicBezTo>
                  <a:pt x="3251683" y="2094952"/>
                  <a:pt x="3325739" y="2080316"/>
                  <a:pt x="3219450" y="2095500"/>
                </a:cubicBezTo>
                <a:cubicBezTo>
                  <a:pt x="3128919" y="2186031"/>
                  <a:pt x="3223730" y="2102579"/>
                  <a:pt x="3152775" y="2143125"/>
                </a:cubicBezTo>
                <a:cubicBezTo>
                  <a:pt x="3138992" y="2151001"/>
                  <a:pt x="3129939" y="2167339"/>
                  <a:pt x="3114675" y="2171700"/>
                </a:cubicBezTo>
                <a:cubicBezTo>
                  <a:pt x="3083994" y="2180466"/>
                  <a:pt x="3051175" y="2178050"/>
                  <a:pt x="3019425" y="2181225"/>
                </a:cubicBezTo>
                <a:cubicBezTo>
                  <a:pt x="2959100" y="2171700"/>
                  <a:pt x="2895521" y="2174391"/>
                  <a:pt x="2838450" y="2152650"/>
                </a:cubicBezTo>
                <a:cubicBezTo>
                  <a:pt x="2746355" y="2117566"/>
                  <a:pt x="2929370" y="2042185"/>
                  <a:pt x="2752725" y="2143125"/>
                </a:cubicBezTo>
                <a:cubicBezTo>
                  <a:pt x="2746375" y="2152650"/>
                  <a:pt x="2740703" y="2162664"/>
                  <a:pt x="2733675" y="2171700"/>
                </a:cubicBezTo>
                <a:cubicBezTo>
                  <a:pt x="2718451" y="2191274"/>
                  <a:pt x="2691246" y="2204603"/>
                  <a:pt x="2686050" y="2228850"/>
                </a:cubicBezTo>
                <a:cubicBezTo>
                  <a:pt x="2679302" y="2260341"/>
                  <a:pt x="2709250" y="2313350"/>
                  <a:pt x="2724150" y="2343150"/>
                </a:cubicBezTo>
                <a:cubicBezTo>
                  <a:pt x="2714625" y="2355850"/>
                  <a:pt x="2704160" y="2367896"/>
                  <a:pt x="2695575" y="2381250"/>
                </a:cubicBezTo>
                <a:cubicBezTo>
                  <a:pt x="2675553" y="2412396"/>
                  <a:pt x="2638425" y="2476500"/>
                  <a:pt x="2638425" y="2476500"/>
                </a:cubicBezTo>
                <a:cubicBezTo>
                  <a:pt x="2594157" y="2631437"/>
                  <a:pt x="2633014" y="2577161"/>
                  <a:pt x="2552700" y="2657475"/>
                </a:cubicBezTo>
                <a:cubicBezTo>
                  <a:pt x="2547470" y="2694083"/>
                  <a:pt x="2569156" y="2817432"/>
                  <a:pt x="2486025" y="2809875"/>
                </a:cubicBezTo>
                <a:cubicBezTo>
                  <a:pt x="2464814" y="2807947"/>
                  <a:pt x="2447925" y="2790825"/>
                  <a:pt x="2428875" y="2781300"/>
                </a:cubicBezTo>
                <a:cubicBezTo>
                  <a:pt x="2422525" y="2797175"/>
                  <a:pt x="2414738" y="2812548"/>
                  <a:pt x="2409825" y="2828925"/>
                </a:cubicBezTo>
                <a:cubicBezTo>
                  <a:pt x="2405173" y="2844432"/>
                  <a:pt x="2404227" y="2860844"/>
                  <a:pt x="2400300" y="2876550"/>
                </a:cubicBezTo>
                <a:cubicBezTo>
                  <a:pt x="2394694" y="2898974"/>
                  <a:pt x="2387600" y="2921000"/>
                  <a:pt x="2381250" y="2943225"/>
                </a:cubicBezTo>
                <a:cubicBezTo>
                  <a:pt x="2378075" y="2987675"/>
                  <a:pt x="2390570" y="3036193"/>
                  <a:pt x="2371725" y="3076575"/>
                </a:cubicBezTo>
                <a:cubicBezTo>
                  <a:pt x="2363558" y="3094076"/>
                  <a:pt x="2333694" y="3083369"/>
                  <a:pt x="2314575" y="3086100"/>
                </a:cubicBezTo>
                <a:cubicBezTo>
                  <a:pt x="2289235" y="3089720"/>
                  <a:pt x="2263775" y="3092450"/>
                  <a:pt x="2238375" y="3095625"/>
                </a:cubicBezTo>
                <a:cubicBezTo>
                  <a:pt x="2143790" y="3085116"/>
                  <a:pt x="2101894" y="3070388"/>
                  <a:pt x="2000250" y="3124200"/>
                </a:cubicBezTo>
                <a:cubicBezTo>
                  <a:pt x="1985942" y="3131775"/>
                  <a:pt x="1996258" y="3156610"/>
                  <a:pt x="1990725" y="3171825"/>
                </a:cubicBezTo>
                <a:cubicBezTo>
                  <a:pt x="1983446" y="3191841"/>
                  <a:pt x="1977210" y="3213915"/>
                  <a:pt x="1962150" y="3228975"/>
                </a:cubicBezTo>
                <a:cubicBezTo>
                  <a:pt x="1939197" y="3251928"/>
                  <a:pt x="1897447" y="3259438"/>
                  <a:pt x="1866900" y="3267075"/>
                </a:cubicBezTo>
                <a:cubicBezTo>
                  <a:pt x="1845997" y="3281010"/>
                  <a:pt x="1824395" y="3297118"/>
                  <a:pt x="1800225" y="3305175"/>
                </a:cubicBezTo>
                <a:cubicBezTo>
                  <a:pt x="1765882" y="3316623"/>
                  <a:pt x="1729641" y="3321857"/>
                  <a:pt x="1695450" y="3333750"/>
                </a:cubicBezTo>
                <a:cubicBezTo>
                  <a:pt x="1652949" y="3348533"/>
                  <a:pt x="1550633" y="3393027"/>
                  <a:pt x="1504950" y="3419475"/>
                </a:cubicBezTo>
                <a:cubicBezTo>
                  <a:pt x="1469124" y="3440216"/>
                  <a:pt x="1436362" y="3466046"/>
                  <a:pt x="1400175" y="3486150"/>
                </a:cubicBezTo>
                <a:cubicBezTo>
                  <a:pt x="1371600" y="3502025"/>
                  <a:pt x="1341156" y="3514924"/>
                  <a:pt x="1314450" y="3533775"/>
                </a:cubicBezTo>
                <a:cubicBezTo>
                  <a:pt x="1286877" y="3553238"/>
                  <a:pt x="1265467" y="3580491"/>
                  <a:pt x="1238250" y="3600450"/>
                </a:cubicBezTo>
                <a:cubicBezTo>
                  <a:pt x="1217608" y="3615588"/>
                  <a:pt x="1193375" y="3625134"/>
                  <a:pt x="1171575" y="3638550"/>
                </a:cubicBezTo>
                <a:cubicBezTo>
                  <a:pt x="1152076" y="3650549"/>
                  <a:pt x="1132303" y="3662347"/>
                  <a:pt x="1114425" y="3676650"/>
                </a:cubicBezTo>
                <a:cubicBezTo>
                  <a:pt x="1100400" y="3687870"/>
                  <a:pt x="1091555" y="3705231"/>
                  <a:pt x="1076325" y="3714750"/>
                </a:cubicBezTo>
                <a:cubicBezTo>
                  <a:pt x="1065224" y="3721688"/>
                  <a:pt x="1050925" y="3721100"/>
                  <a:pt x="1038225" y="3724275"/>
                </a:cubicBezTo>
                <a:cubicBezTo>
                  <a:pt x="1028700" y="3740150"/>
                  <a:pt x="1021016" y="3757287"/>
                  <a:pt x="1009650" y="3771900"/>
                </a:cubicBezTo>
                <a:cubicBezTo>
                  <a:pt x="998623" y="3786077"/>
                  <a:pt x="981773" y="3795233"/>
                  <a:pt x="971550" y="3810000"/>
                </a:cubicBezTo>
                <a:cubicBezTo>
                  <a:pt x="952943" y="3836876"/>
                  <a:pt x="938544" y="3866487"/>
                  <a:pt x="923925" y="3895725"/>
                </a:cubicBezTo>
                <a:cubicBezTo>
                  <a:pt x="918522" y="3906532"/>
                  <a:pt x="902376" y="3960891"/>
                  <a:pt x="885825" y="3971925"/>
                </a:cubicBezTo>
                <a:cubicBezTo>
                  <a:pt x="874933" y="3979187"/>
                  <a:pt x="860425" y="3978275"/>
                  <a:pt x="847725" y="3981450"/>
                </a:cubicBezTo>
                <a:cubicBezTo>
                  <a:pt x="819150" y="4000500"/>
                  <a:pt x="781050" y="4010025"/>
                  <a:pt x="762000" y="4038600"/>
                </a:cubicBezTo>
                <a:cubicBezTo>
                  <a:pt x="755650" y="4048125"/>
                  <a:pt x="753189" y="4062055"/>
                  <a:pt x="742950" y="4067175"/>
                </a:cubicBezTo>
                <a:cubicBezTo>
                  <a:pt x="725676" y="4075812"/>
                  <a:pt x="704782" y="4073141"/>
                  <a:pt x="685800" y="4076700"/>
                </a:cubicBezTo>
                <a:cubicBezTo>
                  <a:pt x="653976" y="4082667"/>
                  <a:pt x="622210" y="4088966"/>
                  <a:pt x="590550" y="4095750"/>
                </a:cubicBezTo>
                <a:cubicBezTo>
                  <a:pt x="577750" y="4098493"/>
                  <a:pt x="565229" y="4102435"/>
                  <a:pt x="552450" y="4105275"/>
                </a:cubicBezTo>
                <a:cubicBezTo>
                  <a:pt x="536646" y="4108787"/>
                  <a:pt x="520700" y="4111625"/>
                  <a:pt x="504825" y="4114800"/>
                </a:cubicBezTo>
                <a:cubicBezTo>
                  <a:pt x="485775" y="4111625"/>
                  <a:pt x="466988" y="4105275"/>
                  <a:pt x="447675" y="4105275"/>
                </a:cubicBezTo>
                <a:cubicBezTo>
                  <a:pt x="422077" y="4105275"/>
                  <a:pt x="368300" y="4137025"/>
                  <a:pt x="352425" y="4143375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78C7D2F-E023-1C0C-D994-72287F474982}"/>
              </a:ext>
            </a:extLst>
          </p:cNvPr>
          <p:cNvSpPr/>
          <p:nvPr/>
        </p:nvSpPr>
        <p:spPr>
          <a:xfrm>
            <a:off x="196376" y="3519267"/>
            <a:ext cx="5556724" cy="1509933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000" b="1" dirty="0" err="1">
                <a:solidFill>
                  <a:srgbClr val="002060"/>
                </a:solidFill>
              </a:rPr>
              <a:t>Các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vùng</a:t>
            </a:r>
            <a:r>
              <a:rPr lang="en-US" sz="4000" b="1" dirty="0">
                <a:solidFill>
                  <a:srgbClr val="002060"/>
                </a:solidFill>
              </a:rPr>
              <a:t>, </a:t>
            </a:r>
            <a:r>
              <a:rPr lang="en-US" sz="4000" b="1" dirty="0" err="1">
                <a:solidFill>
                  <a:srgbClr val="002060"/>
                </a:solidFill>
              </a:rPr>
              <a:t>quốc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gia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tiếp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giáp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với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vùng</a:t>
            </a:r>
            <a:r>
              <a:rPr lang="en-US" sz="4000" b="1" dirty="0">
                <a:solidFill>
                  <a:srgbClr val="002060"/>
                </a:solidFill>
              </a:rPr>
              <a:t> Nam </a:t>
            </a:r>
            <a:r>
              <a:rPr lang="en-US" sz="4000" b="1" dirty="0" err="1">
                <a:solidFill>
                  <a:srgbClr val="002060"/>
                </a:solidFill>
              </a:rPr>
              <a:t>Bộ</a:t>
            </a:r>
            <a:r>
              <a:rPr lang="en-US" sz="4000" b="1" dirty="0">
                <a:solidFill>
                  <a:srgbClr val="002060"/>
                </a:solidFill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258C9B-C34D-A4E6-0801-177B248FBDC8}"/>
              </a:ext>
            </a:extLst>
          </p:cNvPr>
          <p:cNvSpPr/>
          <p:nvPr/>
        </p:nvSpPr>
        <p:spPr>
          <a:xfrm>
            <a:off x="10791825" y="942975"/>
            <a:ext cx="704850" cy="4381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4C68AB9-CE10-ADB3-D3D6-366EBBE46A5B}"/>
              </a:ext>
            </a:extLst>
          </p:cNvPr>
          <p:cNvSpPr/>
          <p:nvPr/>
        </p:nvSpPr>
        <p:spPr>
          <a:xfrm>
            <a:off x="10877550" y="2085975"/>
            <a:ext cx="704850" cy="609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8AA441-CA9E-6964-5353-68FD0974F421}"/>
              </a:ext>
            </a:extLst>
          </p:cNvPr>
          <p:cNvSpPr/>
          <p:nvPr/>
        </p:nvSpPr>
        <p:spPr>
          <a:xfrm>
            <a:off x="8648700" y="904874"/>
            <a:ext cx="1104900" cy="39052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15022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5" grpId="1" animBg="1"/>
      <p:bldP spid="10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2085"/>
            <a:ext cx="12192000" cy="693018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9A8E1A1-F9F8-04C6-0DD0-7ADC5C5A9EFD}"/>
              </a:ext>
            </a:extLst>
          </p:cNvPr>
          <p:cNvSpPr/>
          <p:nvPr/>
        </p:nvSpPr>
        <p:spPr>
          <a:xfrm>
            <a:off x="933450" y="1343026"/>
            <a:ext cx="11020425" cy="4552950"/>
          </a:xfrm>
          <a:prstGeom prst="roundRect">
            <a:avLst/>
          </a:prstGeom>
          <a:solidFill>
            <a:schemeClr val="lt1">
              <a:alpha val="56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800" b="1" dirty="0" err="1">
                <a:solidFill>
                  <a:srgbClr val="002060"/>
                </a:solidFill>
              </a:rPr>
              <a:t>Vùng</a:t>
            </a:r>
            <a:r>
              <a:rPr lang="en-US" sz="4800" b="1" dirty="0">
                <a:solidFill>
                  <a:srgbClr val="002060"/>
                </a:solidFill>
              </a:rPr>
              <a:t> Nam </a:t>
            </a:r>
            <a:r>
              <a:rPr lang="en-US" sz="4800" b="1" dirty="0" err="1">
                <a:solidFill>
                  <a:srgbClr val="002060"/>
                </a:solidFill>
              </a:rPr>
              <a:t>Bộ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nằm</a:t>
            </a:r>
            <a:r>
              <a:rPr lang="en-US" sz="4800" b="1" dirty="0">
                <a:solidFill>
                  <a:srgbClr val="002060"/>
                </a:solidFill>
              </a:rPr>
              <a:t> ở </a:t>
            </a:r>
            <a:r>
              <a:rPr lang="en-US" sz="4800" b="1" dirty="0" err="1">
                <a:solidFill>
                  <a:srgbClr val="002060"/>
                </a:solidFill>
              </a:rPr>
              <a:t>phía</a:t>
            </a:r>
            <a:r>
              <a:rPr lang="en-US" sz="4800" b="1" dirty="0">
                <a:solidFill>
                  <a:srgbClr val="002060"/>
                </a:solidFill>
              </a:rPr>
              <a:t> Nam </a:t>
            </a:r>
            <a:r>
              <a:rPr lang="en-US" sz="4800" b="1" dirty="0" err="1">
                <a:solidFill>
                  <a:srgbClr val="002060"/>
                </a:solidFill>
              </a:rPr>
              <a:t>của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đất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nước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gồm</a:t>
            </a:r>
            <a:r>
              <a:rPr lang="en-US" sz="4800" b="1" dirty="0">
                <a:solidFill>
                  <a:srgbClr val="002060"/>
                </a:solidFill>
              </a:rPr>
              <a:t>: </a:t>
            </a:r>
            <a:r>
              <a:rPr lang="en-US" sz="4800" b="1" dirty="0" err="1">
                <a:solidFill>
                  <a:srgbClr val="002060"/>
                </a:solidFill>
              </a:rPr>
              <a:t>Đông</a:t>
            </a:r>
            <a:r>
              <a:rPr lang="en-US" sz="4800" b="1" dirty="0">
                <a:solidFill>
                  <a:srgbClr val="002060"/>
                </a:solidFill>
              </a:rPr>
              <a:t> Nam </a:t>
            </a:r>
            <a:r>
              <a:rPr lang="en-US" sz="4800" b="1" dirty="0" err="1">
                <a:solidFill>
                  <a:srgbClr val="002060"/>
                </a:solidFill>
              </a:rPr>
              <a:t>Bộ</a:t>
            </a:r>
            <a:r>
              <a:rPr lang="en-US" sz="4800" b="1" dirty="0">
                <a:solidFill>
                  <a:srgbClr val="002060"/>
                </a:solidFill>
              </a:rPr>
              <a:t>, </a:t>
            </a:r>
            <a:r>
              <a:rPr lang="en-US" sz="4800" b="1" dirty="0" err="1">
                <a:solidFill>
                  <a:srgbClr val="002060"/>
                </a:solidFill>
              </a:rPr>
              <a:t>Tây</a:t>
            </a:r>
            <a:r>
              <a:rPr lang="en-US" sz="4800" b="1" dirty="0">
                <a:solidFill>
                  <a:srgbClr val="002060"/>
                </a:solidFill>
              </a:rPr>
              <a:t> Nam </a:t>
            </a:r>
            <a:r>
              <a:rPr lang="en-US" sz="4800" b="1" dirty="0" err="1">
                <a:solidFill>
                  <a:srgbClr val="002060"/>
                </a:solidFill>
              </a:rPr>
              <a:t>Bộ</a:t>
            </a:r>
            <a:r>
              <a:rPr lang="en-US" sz="4800" b="1" dirty="0">
                <a:solidFill>
                  <a:srgbClr val="002060"/>
                </a:solidFill>
              </a:rPr>
              <a:t> (</a:t>
            </a:r>
            <a:r>
              <a:rPr lang="en-US" sz="4800" b="1" dirty="0" err="1">
                <a:solidFill>
                  <a:srgbClr val="002060"/>
                </a:solidFill>
              </a:rPr>
              <a:t>còn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gọi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là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đồng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bằng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sông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Cửu</a:t>
            </a:r>
            <a:r>
              <a:rPr lang="en-US" sz="4800" b="1" dirty="0">
                <a:solidFill>
                  <a:srgbClr val="002060"/>
                </a:solidFill>
              </a:rPr>
              <a:t> Long). </a:t>
            </a:r>
            <a:r>
              <a:rPr lang="en-US" sz="4800" b="1" dirty="0" err="1">
                <a:solidFill>
                  <a:srgbClr val="002060"/>
                </a:solidFill>
              </a:rPr>
              <a:t>Vùng</a:t>
            </a:r>
            <a:r>
              <a:rPr lang="en-US" sz="4800" b="1" dirty="0">
                <a:solidFill>
                  <a:srgbClr val="002060"/>
                </a:solidFill>
              </a:rPr>
              <a:t> Nam </a:t>
            </a:r>
            <a:r>
              <a:rPr lang="en-US" sz="4800" b="1" dirty="0" err="1">
                <a:solidFill>
                  <a:srgbClr val="002060"/>
                </a:solidFill>
              </a:rPr>
              <a:t>Bộ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có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vùng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biển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rộng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lớn</a:t>
            </a:r>
            <a:r>
              <a:rPr lang="en-US" sz="4800" b="1" dirty="0">
                <a:solidFill>
                  <a:srgbClr val="002060"/>
                </a:solidFill>
              </a:rPr>
              <a:t>, </a:t>
            </a:r>
            <a:r>
              <a:rPr lang="en-US" sz="4800" b="1" dirty="0" err="1">
                <a:solidFill>
                  <a:srgbClr val="002060"/>
                </a:solidFill>
              </a:rPr>
              <a:t>nhiều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tiềm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năng</a:t>
            </a:r>
            <a:r>
              <a:rPr lang="en-US" sz="4800" b="1" dirty="0">
                <a:solidFill>
                  <a:srgbClr val="002060"/>
                </a:solidFill>
              </a:rPr>
              <a:t>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06620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F4E248E9-DFA8-4F65-BB50-B2EF69DDFA9C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ߚ=\f{B3218601-6892-490A-A2D6-E3749CDE7876}&quot;,&quot;C:\\Users\\Admin\\Download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SD4-TUAN28-THIENNHIENNAMBO-T1-VĨNH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CF8014A-86E3-4AEF-BFB3-3342F2F1CC64}:26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71BFA1B-4974-4801-AB8B-8F6550DA9658}:26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39A9B61-3FD0-47A5-8D1C-742045B4608B}:26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06EAD25-9C30-487B-A3E9-B6B8D6FBD4D7}:26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3589942-2003-4887-A9F3-92148ED55ED9}:26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BE8172B-2B8B-41EB-8742-B4DA49F6BB80}:27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1086F48-C818-4754-8AC5-75199D6ECD23}:27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3F13D4B-F2FF-43D6-94B5-E97614B68524}:27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64765EA-A279-470F-A658-6D52AF5BA660}:27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BC574DD-CBE1-4AC8-AFE4-9F6F13B5DA50}:27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A972DCE-71DE-4341-A3E3-85BC494474A8}:25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554841C-052A-443A-AA23-8B9936EDF8B4}:27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1F0D480-9F59-445D-A0C0-D6EEEC7C3BA5}:27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AE0AC83-00CC-45BE-AC7D-0C7B2B02D276}:27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7BA839D-2279-4795-8BFC-E5E2A2CC3478}:27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F012E8B-9448-4911-B680-F85D86029216}:2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155C7DF-136D-4B19-8237-5DE08AA76063}:2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416B199-A201-4F3F-8F52-637F10AAB09D}:2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5C5E4C-1283-412B-A81A-E4D9C6C185FB}:26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C7ED4C7-80C6-4EF5-822C-8A8CD4D2077E}:26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FEFC91A-2433-4C34-8EE8-097BC5B5AAEA}:26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9A5A941-78D4-4CEF-8E41-A3E0CF70A73A}:26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668</Words>
  <Application>Microsoft Office PowerPoint</Application>
  <PresentationFormat>Widescreen</PresentationFormat>
  <Paragraphs>75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Abril Fatface</vt:lpstr>
      <vt:lpstr>Aldrich</vt:lpstr>
      <vt:lpstr>Arial</vt:lpstr>
      <vt:lpstr>Calibri</vt:lpstr>
      <vt:lpstr>Calibri Light</vt:lpstr>
      <vt:lpstr>Cambria</vt:lpstr>
      <vt:lpstr>Pompiere</vt:lpstr>
      <vt:lpstr>Times New Roman</vt:lpstr>
      <vt:lpstr>方正黑体简体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SD4-TUAN28-THIENNHIENNAMBO-T1-VĨNH</dc:title>
  <dc:creator>Admin</dc:creator>
  <cp:lastModifiedBy>Administrator</cp:lastModifiedBy>
  <cp:revision>4</cp:revision>
  <dcterms:created xsi:type="dcterms:W3CDTF">2025-03-30T03:09:43Z</dcterms:created>
  <dcterms:modified xsi:type="dcterms:W3CDTF">2025-03-31T07:40:32Z</dcterms:modified>
</cp:coreProperties>
</file>