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2.xml" ContentType="application/vnd.openxmlformats-officedocument.theme+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notesSlides/notesSlide4.xml" ContentType="application/vnd.openxmlformats-officedocument.presentationml.notesSlide+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notesSlides/notesSlide6.xml" ContentType="application/vnd.openxmlformats-officedocument.presentationml.notesSlide+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notesSlides/notesSlide9.xml" ContentType="application/vnd.openxmlformats-officedocument.presentationml.notesSlide+xml"/>
  <Override PartName="/ppt/tags/tag15.xml" ContentType="application/vnd.openxmlformats-officedocument.presentationml.tags+xml"/>
  <Override PartName="/ppt/notesSlides/notesSlide10.xml" ContentType="application/vnd.openxmlformats-officedocument.presentationml.notesSlide+xml"/>
  <Override PartName="/ppt/tags/tag16.xml" ContentType="application/vnd.openxmlformats-officedocument.presentationml.tags+xml"/>
  <Override PartName="/ppt/notesSlides/notesSlide11.xml" ContentType="application/vnd.openxmlformats-officedocument.presentationml.notesSlide+xml"/>
  <Override PartName="/ppt/tags/tag17.xml" ContentType="application/vnd.openxmlformats-officedocument.presentationml.tags+xml"/>
  <Override PartName="/ppt/notesSlides/notesSlide12.xml" ContentType="application/vnd.openxmlformats-officedocument.presentationml.notesSlide+xml"/>
  <Override PartName="/ppt/tags/tag18.xml" ContentType="application/vnd.openxmlformats-officedocument.presentationml.tags+xml"/>
  <Override PartName="/ppt/notesSlides/notesSlide13.xml" ContentType="application/vnd.openxmlformats-officedocument.presentationml.notesSlide+xml"/>
  <Override PartName="/ppt/tags/tag19.xml" ContentType="application/vnd.openxmlformats-officedocument.presentationml.tags+xml"/>
  <Override PartName="/ppt/notesSlides/notesSlide14.xml" ContentType="application/vnd.openxmlformats-officedocument.presentationml.notesSlide+xml"/>
  <Override PartName="/ppt/tags/tag20.xml" ContentType="application/vnd.openxmlformats-officedocument.presentationml.tags+xml"/>
  <Override PartName="/ppt/notesSlides/notesSlide15.xml" ContentType="application/vnd.openxmlformats-officedocument.presentationml.notesSlide+xml"/>
  <Override PartName="/ppt/tags/tag21.xml" ContentType="application/vnd.openxmlformats-officedocument.presentationml.tags+xml"/>
  <Override PartName="/ppt/notesSlides/notesSlide16.xml" ContentType="application/vnd.openxmlformats-officedocument.presentationml.notesSlide+xml"/>
  <Override PartName="/ppt/tags/tag22.xml" ContentType="application/vnd.openxmlformats-officedocument.presentationml.tags+xml"/>
  <Override PartName="/ppt/notesSlides/notesSlide17.xml" ContentType="application/vnd.openxmlformats-officedocument.presentationml.notesSlide+xml"/>
  <Override PartName="/ppt/tags/tag23.xml" ContentType="application/vnd.openxmlformats-officedocument.presentationml.tags+xml"/>
  <Override PartName="/ppt/notesSlides/notesSlide18.xml" ContentType="application/vnd.openxmlformats-officedocument.presentationml.notesSlide+xml"/>
  <Override PartName="/ppt/tags/tag24.xml" ContentType="application/vnd.openxmlformats-officedocument.presentationml.tags+xml"/>
  <Override PartName="/ppt/notesSlides/notesSlide19.xml" ContentType="application/vnd.openxmlformats-officedocument.presentationml.notesSlide+xml"/>
  <Override PartName="/ppt/tags/tag25.xml" ContentType="application/vnd.openxmlformats-officedocument.presentationml.tags+xml"/>
  <Override PartName="/ppt/notesSlides/notesSlide20.xml" ContentType="application/vnd.openxmlformats-officedocument.presentationml.notesSlide+xml"/>
  <Override PartName="/ppt/tags/tag26.xml" ContentType="application/vnd.openxmlformats-officedocument.presentationml.tags+xml"/>
  <Override PartName="/ppt/notesSlides/notesSlide21.xml" ContentType="application/vnd.openxmlformats-officedocument.presentationml.notesSlide+xml"/>
  <Override PartName="/ppt/tags/tag27.xml" ContentType="application/vnd.openxmlformats-officedocument.presentationml.tags+xml"/>
  <Override PartName="/ppt/notesSlides/notesSlide22.xml" ContentType="application/vnd.openxmlformats-officedocument.presentationml.notesSlide+xml"/>
  <Override PartName="/ppt/tags/tag28.xml" ContentType="application/vnd.openxmlformats-officedocument.presentationml.tags+xml"/>
  <Override PartName="/ppt/notesSlides/notesSlide23.xml" ContentType="application/vnd.openxmlformats-officedocument.presentationml.notesSlide+xml"/>
  <Override PartName="/ppt/tags/tag29.xml" ContentType="application/vnd.openxmlformats-officedocument.presentationml.tags+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61" r:id="rId2"/>
    <p:sldId id="257" r:id="rId3"/>
    <p:sldId id="259" r:id="rId4"/>
    <p:sldId id="260" r:id="rId5"/>
    <p:sldId id="262" r:id="rId6"/>
    <p:sldId id="263" r:id="rId7"/>
    <p:sldId id="264" r:id="rId8"/>
    <p:sldId id="265" r:id="rId9"/>
    <p:sldId id="266" r:id="rId10"/>
    <p:sldId id="267" r:id="rId11"/>
    <p:sldId id="268" r:id="rId12"/>
    <p:sldId id="269" r:id="rId13"/>
    <p:sldId id="276" r:id="rId14"/>
    <p:sldId id="277" r:id="rId15"/>
    <p:sldId id="280" r:id="rId16"/>
    <p:sldId id="281" r:id="rId17"/>
    <p:sldId id="282" r:id="rId18"/>
    <p:sldId id="283" r:id="rId19"/>
    <p:sldId id="284" r:id="rId20"/>
    <p:sldId id="285" r:id="rId21"/>
    <p:sldId id="286" r:id="rId22"/>
    <p:sldId id="287" r:id="rId23"/>
    <p:sldId id="289" r:id="rId24"/>
    <p:sldId id="290" r:id="rId25"/>
  </p:sldIdLst>
  <p:sldSz cx="12192000" cy="6858000"/>
  <p:notesSz cx="6858000" cy="9144000"/>
  <p:custDataLst>
    <p:tags r:id="rId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9" d="100"/>
          <a:sy n="69" d="100"/>
        </p:scale>
        <p:origin x="69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3EA610-6AFF-45F3-B74A-4E3F149123AC}" type="datetimeFigureOut">
              <a:rPr lang="en-US" smtClean="0"/>
              <a:t>9/3/2025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345DC7-E473-4AF5-821A-DF746F4DADAF}" type="slidenum">
              <a:rPr lang="en-US" smtClean="0"/>
              <a:t>‹#›</a:t>
            </a:fld>
            <a:endParaRPr lang="en-US"/>
          </a:p>
        </p:txBody>
      </p:sp>
    </p:spTree>
    <p:extLst>
      <p:ext uri="{BB962C8B-B14F-4D97-AF65-F5344CB8AC3E}">
        <p14:creationId xmlns:p14="http://schemas.microsoft.com/office/powerpoint/2010/main" val="4055519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000000"/>
                </a:solidFill>
                <a:effectLst/>
                <a:latin typeface="Open Sans" panose="020B0606030504020204" pitchFamily="34" charset="0"/>
              </a:rPr>
              <a:t> </a:t>
            </a:r>
            <a:r>
              <a:rPr lang="vi-VN" b="0" i="1" dirty="0">
                <a:solidFill>
                  <a:srgbClr val="000000"/>
                </a:solidFill>
                <a:effectLst/>
                <a:latin typeface="Open Sans" panose="020B0606030504020204" pitchFamily="34" charset="0"/>
              </a:rPr>
              <a:t>Hôm nay các em sẽ luyện đọc bài đọc</a:t>
            </a:r>
            <a:r>
              <a:rPr lang="vi-VN" b="1" i="1" dirty="0">
                <a:solidFill>
                  <a:srgbClr val="000000"/>
                </a:solidFill>
                <a:effectLst/>
                <a:latin typeface="Open Sans" panose="020B0606030504020204" pitchFamily="34" charset="0"/>
              </a:rPr>
              <a:t> Vườn của ông tôi</a:t>
            </a:r>
            <a:r>
              <a:rPr lang="vi-VN" b="0" i="1" dirty="0">
                <a:solidFill>
                  <a:srgbClr val="000000"/>
                </a:solidFill>
                <a:effectLst/>
                <a:latin typeface="Open Sans" panose="020B0606030504020204" pitchFamily="34" charset="0"/>
              </a:rPr>
              <a:t>. Các em sẽ đọc kĩ để hiểu bạn nhỏ trong câu chuyện đã được bà kể cho nghe điều gì về những loại cây khác nhau trong vườn nhé!</a:t>
            </a:r>
            <a:endParaRPr lang="en-US" dirty="0"/>
          </a:p>
        </p:txBody>
      </p:sp>
      <p:sp>
        <p:nvSpPr>
          <p:cNvPr id="4" name="Slide Number Placeholder 3"/>
          <p:cNvSpPr>
            <a:spLocks noGrp="1"/>
          </p:cNvSpPr>
          <p:nvPr>
            <p:ph type="sldNum" sz="quarter" idx="5"/>
          </p:nvPr>
        </p:nvSpPr>
        <p:spPr/>
        <p:txBody>
          <a:bodyPr/>
          <a:lstStyle/>
          <a:p>
            <a:fld id="{CCEE625C-6726-4852-9901-D35944CDD243}" type="slidenum">
              <a:rPr lang="en-US" smtClean="0"/>
              <a:t>1</a:t>
            </a:fld>
            <a:endParaRPr lang="en-US"/>
          </a:p>
        </p:txBody>
      </p:sp>
    </p:spTree>
    <p:extLst>
      <p:ext uri="{BB962C8B-B14F-4D97-AF65-F5344CB8AC3E}">
        <p14:creationId xmlns:p14="http://schemas.microsoft.com/office/powerpoint/2010/main" val="1450896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345DC7-E473-4AF5-821A-DF746F4DADAF}" type="slidenum">
              <a:rPr lang="en-US" smtClean="0"/>
              <a:t>10</a:t>
            </a:fld>
            <a:endParaRPr lang="en-US"/>
          </a:p>
        </p:txBody>
      </p:sp>
    </p:spTree>
    <p:extLst>
      <p:ext uri="{BB962C8B-B14F-4D97-AF65-F5344CB8AC3E}">
        <p14:creationId xmlns:p14="http://schemas.microsoft.com/office/powerpoint/2010/main" val="622362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345DC7-E473-4AF5-821A-DF746F4DADAF}" type="slidenum">
              <a:rPr lang="en-US" smtClean="0"/>
              <a:t>11</a:t>
            </a:fld>
            <a:endParaRPr lang="en-US"/>
          </a:p>
        </p:txBody>
      </p:sp>
    </p:spTree>
    <p:extLst>
      <p:ext uri="{BB962C8B-B14F-4D97-AF65-F5344CB8AC3E}">
        <p14:creationId xmlns:p14="http://schemas.microsoft.com/office/powerpoint/2010/main" val="39309711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345DC7-E473-4AF5-821A-DF746F4DADAF}" type="slidenum">
              <a:rPr lang="en-US" smtClean="0"/>
              <a:t>12</a:t>
            </a:fld>
            <a:endParaRPr lang="en-US"/>
          </a:p>
        </p:txBody>
      </p:sp>
    </p:spTree>
    <p:extLst>
      <p:ext uri="{BB962C8B-B14F-4D97-AF65-F5344CB8AC3E}">
        <p14:creationId xmlns:p14="http://schemas.microsoft.com/office/powerpoint/2010/main" val="5188066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345DC7-E473-4AF5-821A-DF746F4DADAF}" type="slidenum">
              <a:rPr lang="en-US" smtClean="0"/>
              <a:t>13</a:t>
            </a:fld>
            <a:endParaRPr lang="en-US"/>
          </a:p>
        </p:txBody>
      </p:sp>
    </p:spTree>
    <p:extLst>
      <p:ext uri="{BB962C8B-B14F-4D97-AF65-F5344CB8AC3E}">
        <p14:creationId xmlns:p14="http://schemas.microsoft.com/office/powerpoint/2010/main" val="1613400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345DC7-E473-4AF5-821A-DF746F4DADAF}" type="slidenum">
              <a:rPr lang="en-US" smtClean="0"/>
              <a:t>14</a:t>
            </a:fld>
            <a:endParaRPr lang="en-US"/>
          </a:p>
        </p:txBody>
      </p:sp>
    </p:spTree>
    <p:extLst>
      <p:ext uri="{BB962C8B-B14F-4D97-AF65-F5344CB8AC3E}">
        <p14:creationId xmlns:p14="http://schemas.microsoft.com/office/powerpoint/2010/main" val="42589821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345DC7-E473-4AF5-821A-DF746F4DADAF}" type="slidenum">
              <a:rPr lang="en-US" smtClean="0"/>
              <a:t>15</a:t>
            </a:fld>
            <a:endParaRPr lang="en-US"/>
          </a:p>
        </p:txBody>
      </p:sp>
    </p:spTree>
    <p:extLst>
      <p:ext uri="{BB962C8B-B14F-4D97-AF65-F5344CB8AC3E}">
        <p14:creationId xmlns:p14="http://schemas.microsoft.com/office/powerpoint/2010/main" val="39747973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345DC7-E473-4AF5-821A-DF746F4DADAF}" type="slidenum">
              <a:rPr lang="en-US" smtClean="0"/>
              <a:t>16</a:t>
            </a:fld>
            <a:endParaRPr lang="en-US"/>
          </a:p>
        </p:txBody>
      </p:sp>
    </p:spTree>
    <p:extLst>
      <p:ext uri="{BB962C8B-B14F-4D97-AF65-F5344CB8AC3E}">
        <p14:creationId xmlns:p14="http://schemas.microsoft.com/office/powerpoint/2010/main" val="18630801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345DC7-E473-4AF5-821A-DF746F4DADAF}" type="slidenum">
              <a:rPr lang="en-US" smtClean="0"/>
              <a:t>17</a:t>
            </a:fld>
            <a:endParaRPr lang="en-US"/>
          </a:p>
        </p:txBody>
      </p:sp>
    </p:spTree>
    <p:extLst>
      <p:ext uri="{BB962C8B-B14F-4D97-AF65-F5344CB8AC3E}">
        <p14:creationId xmlns:p14="http://schemas.microsoft.com/office/powerpoint/2010/main" val="10904550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345DC7-E473-4AF5-821A-DF746F4DADAF}" type="slidenum">
              <a:rPr lang="en-US" smtClean="0"/>
              <a:t>18</a:t>
            </a:fld>
            <a:endParaRPr lang="en-US"/>
          </a:p>
        </p:txBody>
      </p:sp>
    </p:spTree>
    <p:extLst>
      <p:ext uri="{BB962C8B-B14F-4D97-AF65-F5344CB8AC3E}">
        <p14:creationId xmlns:p14="http://schemas.microsoft.com/office/powerpoint/2010/main" val="19753370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345DC7-E473-4AF5-821A-DF746F4DADAF}" type="slidenum">
              <a:rPr lang="en-US" smtClean="0"/>
              <a:t>19</a:t>
            </a:fld>
            <a:endParaRPr lang="en-US"/>
          </a:p>
        </p:txBody>
      </p:sp>
    </p:spTree>
    <p:extLst>
      <p:ext uri="{BB962C8B-B14F-4D97-AF65-F5344CB8AC3E}">
        <p14:creationId xmlns:p14="http://schemas.microsoft.com/office/powerpoint/2010/main" val="2909535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345DC7-E473-4AF5-821A-DF746F4DADAF}" type="slidenum">
              <a:rPr lang="en-US" smtClean="0"/>
              <a:t>2</a:t>
            </a:fld>
            <a:endParaRPr lang="en-US"/>
          </a:p>
        </p:txBody>
      </p:sp>
    </p:spTree>
    <p:extLst>
      <p:ext uri="{BB962C8B-B14F-4D97-AF65-F5344CB8AC3E}">
        <p14:creationId xmlns:p14="http://schemas.microsoft.com/office/powerpoint/2010/main" val="35158069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345DC7-E473-4AF5-821A-DF746F4DADAF}" type="slidenum">
              <a:rPr lang="en-US" smtClean="0"/>
              <a:t>20</a:t>
            </a:fld>
            <a:endParaRPr lang="en-US"/>
          </a:p>
        </p:txBody>
      </p:sp>
    </p:spTree>
    <p:extLst>
      <p:ext uri="{BB962C8B-B14F-4D97-AF65-F5344CB8AC3E}">
        <p14:creationId xmlns:p14="http://schemas.microsoft.com/office/powerpoint/2010/main" val="12875159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345DC7-E473-4AF5-821A-DF746F4DADAF}" type="slidenum">
              <a:rPr lang="en-US" smtClean="0"/>
              <a:t>21</a:t>
            </a:fld>
            <a:endParaRPr lang="en-US"/>
          </a:p>
        </p:txBody>
      </p:sp>
    </p:spTree>
    <p:extLst>
      <p:ext uri="{BB962C8B-B14F-4D97-AF65-F5344CB8AC3E}">
        <p14:creationId xmlns:p14="http://schemas.microsoft.com/office/powerpoint/2010/main" val="22413804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345DC7-E473-4AF5-821A-DF746F4DADAF}" type="slidenum">
              <a:rPr lang="en-US" smtClean="0"/>
              <a:t>22</a:t>
            </a:fld>
            <a:endParaRPr lang="en-US"/>
          </a:p>
        </p:txBody>
      </p:sp>
    </p:spTree>
    <p:extLst>
      <p:ext uri="{BB962C8B-B14F-4D97-AF65-F5344CB8AC3E}">
        <p14:creationId xmlns:p14="http://schemas.microsoft.com/office/powerpoint/2010/main" val="21498998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345DC7-E473-4AF5-821A-DF746F4DADAF}" type="slidenum">
              <a:rPr lang="en-US" smtClean="0"/>
              <a:t>23</a:t>
            </a:fld>
            <a:endParaRPr lang="en-US"/>
          </a:p>
        </p:txBody>
      </p:sp>
    </p:spTree>
    <p:extLst>
      <p:ext uri="{BB962C8B-B14F-4D97-AF65-F5344CB8AC3E}">
        <p14:creationId xmlns:p14="http://schemas.microsoft.com/office/powerpoint/2010/main" val="38164254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345DC7-E473-4AF5-821A-DF746F4DADAF}" type="slidenum">
              <a:rPr lang="en-US" smtClean="0"/>
              <a:t>24</a:t>
            </a:fld>
            <a:endParaRPr lang="en-US"/>
          </a:p>
        </p:txBody>
      </p:sp>
    </p:spTree>
    <p:extLst>
      <p:ext uri="{BB962C8B-B14F-4D97-AF65-F5344CB8AC3E}">
        <p14:creationId xmlns:p14="http://schemas.microsoft.com/office/powerpoint/2010/main" val="2842528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345DC7-E473-4AF5-821A-DF746F4DADAF}" type="slidenum">
              <a:rPr lang="en-US" smtClean="0"/>
              <a:t>3</a:t>
            </a:fld>
            <a:endParaRPr lang="en-US"/>
          </a:p>
        </p:txBody>
      </p:sp>
    </p:spTree>
    <p:extLst>
      <p:ext uri="{BB962C8B-B14F-4D97-AF65-F5344CB8AC3E}">
        <p14:creationId xmlns:p14="http://schemas.microsoft.com/office/powerpoint/2010/main" val="57001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345DC7-E473-4AF5-821A-DF746F4DADAF}" type="slidenum">
              <a:rPr lang="en-US" smtClean="0"/>
              <a:t>4</a:t>
            </a:fld>
            <a:endParaRPr lang="en-US"/>
          </a:p>
        </p:txBody>
      </p:sp>
    </p:spTree>
    <p:extLst>
      <p:ext uri="{BB962C8B-B14F-4D97-AF65-F5344CB8AC3E}">
        <p14:creationId xmlns:p14="http://schemas.microsoft.com/office/powerpoint/2010/main" val="3756082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345DC7-E473-4AF5-821A-DF746F4DADAF}" type="slidenum">
              <a:rPr lang="en-US" smtClean="0"/>
              <a:t>5</a:t>
            </a:fld>
            <a:endParaRPr lang="en-US"/>
          </a:p>
        </p:txBody>
      </p:sp>
    </p:spTree>
    <p:extLst>
      <p:ext uri="{BB962C8B-B14F-4D97-AF65-F5344CB8AC3E}">
        <p14:creationId xmlns:p14="http://schemas.microsoft.com/office/powerpoint/2010/main" val="5317969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345DC7-E473-4AF5-821A-DF746F4DADAF}" type="slidenum">
              <a:rPr lang="en-US" smtClean="0"/>
              <a:t>6</a:t>
            </a:fld>
            <a:endParaRPr lang="en-US"/>
          </a:p>
        </p:txBody>
      </p:sp>
    </p:spTree>
    <p:extLst>
      <p:ext uri="{BB962C8B-B14F-4D97-AF65-F5344CB8AC3E}">
        <p14:creationId xmlns:p14="http://schemas.microsoft.com/office/powerpoint/2010/main" val="2136160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345DC7-E473-4AF5-821A-DF746F4DADAF}" type="slidenum">
              <a:rPr lang="en-US" smtClean="0"/>
              <a:t>7</a:t>
            </a:fld>
            <a:endParaRPr lang="en-US"/>
          </a:p>
        </p:txBody>
      </p:sp>
    </p:spTree>
    <p:extLst>
      <p:ext uri="{BB962C8B-B14F-4D97-AF65-F5344CB8AC3E}">
        <p14:creationId xmlns:p14="http://schemas.microsoft.com/office/powerpoint/2010/main" val="15308900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345DC7-E473-4AF5-821A-DF746F4DADAF}" type="slidenum">
              <a:rPr lang="en-US" smtClean="0"/>
              <a:t>8</a:t>
            </a:fld>
            <a:endParaRPr lang="en-US"/>
          </a:p>
        </p:txBody>
      </p:sp>
    </p:spTree>
    <p:extLst>
      <p:ext uri="{BB962C8B-B14F-4D97-AF65-F5344CB8AC3E}">
        <p14:creationId xmlns:p14="http://schemas.microsoft.com/office/powerpoint/2010/main" val="647055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345DC7-E473-4AF5-821A-DF746F4DADAF}" type="slidenum">
              <a:rPr lang="en-US" smtClean="0"/>
              <a:t>9</a:t>
            </a:fld>
            <a:endParaRPr lang="en-US"/>
          </a:p>
        </p:txBody>
      </p:sp>
    </p:spTree>
    <p:extLst>
      <p:ext uri="{BB962C8B-B14F-4D97-AF65-F5344CB8AC3E}">
        <p14:creationId xmlns:p14="http://schemas.microsoft.com/office/powerpoint/2010/main" val="21594179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5D54CC6-4CD5-47EF-A91E-D918444EE01F}" type="datetimeFigureOut">
              <a:rPr lang="en-US" smtClean="0"/>
              <a:t>9/3/2025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D2CECB-8235-4D4C-84EB-212D9F912A3E}" type="slidenum">
              <a:rPr lang="en-US" smtClean="0"/>
              <a:t>‹#›</a:t>
            </a:fld>
            <a:endParaRPr lang="en-US"/>
          </a:p>
        </p:txBody>
      </p:sp>
    </p:spTree>
    <p:extLst>
      <p:ext uri="{BB962C8B-B14F-4D97-AF65-F5344CB8AC3E}">
        <p14:creationId xmlns:p14="http://schemas.microsoft.com/office/powerpoint/2010/main" val="4203750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D54CC6-4CD5-47EF-A91E-D918444EE01F}" type="datetimeFigureOut">
              <a:rPr lang="en-US" smtClean="0"/>
              <a:t>9/3/2025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D2CECB-8235-4D4C-84EB-212D9F912A3E}" type="slidenum">
              <a:rPr lang="en-US" smtClean="0"/>
              <a:t>‹#›</a:t>
            </a:fld>
            <a:endParaRPr lang="en-US"/>
          </a:p>
        </p:txBody>
      </p:sp>
    </p:spTree>
    <p:extLst>
      <p:ext uri="{BB962C8B-B14F-4D97-AF65-F5344CB8AC3E}">
        <p14:creationId xmlns:p14="http://schemas.microsoft.com/office/powerpoint/2010/main" val="2769695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D54CC6-4CD5-47EF-A91E-D918444EE01F}" type="datetimeFigureOut">
              <a:rPr lang="en-US" smtClean="0"/>
              <a:t>9/3/2025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D2CECB-8235-4D4C-84EB-212D9F912A3E}" type="slidenum">
              <a:rPr lang="en-US" smtClean="0"/>
              <a:t>‹#›</a:t>
            </a:fld>
            <a:endParaRPr lang="en-US"/>
          </a:p>
        </p:txBody>
      </p:sp>
    </p:spTree>
    <p:extLst>
      <p:ext uri="{BB962C8B-B14F-4D97-AF65-F5344CB8AC3E}">
        <p14:creationId xmlns:p14="http://schemas.microsoft.com/office/powerpoint/2010/main" val="3983651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211051" cy="6858000"/>
          </a:xfrm>
          <a:prstGeom prst="rect">
            <a:avLst/>
          </a:prstGeom>
        </p:spPr>
      </p:pic>
    </p:spTree>
    <p:extLst>
      <p:ext uri="{BB962C8B-B14F-4D97-AF65-F5344CB8AC3E}">
        <p14:creationId xmlns:p14="http://schemas.microsoft.com/office/powerpoint/2010/main" val="32769308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E3B2FB8-6B1D-4F67-A3BF-A431EECAA7D5}"/>
              </a:ext>
            </a:extLst>
          </p:cNvPr>
          <p:cNvSpPr>
            <a:spLocks noChangeAspect="1"/>
          </p:cNvSpPr>
          <p:nvPr userDrawn="1">
            <p:custDataLst>
              <p:tags r:id="rId1"/>
            </p:custDataLst>
          </p:nvPr>
        </p:nvSpPr>
        <p:spPr>
          <a:xfrm>
            <a:off x="0" y="0"/>
            <a:ext cx="12192000" cy="6858000"/>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13259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E3B2FB8-6B1D-4F67-A3BF-A431EECAA7D5}"/>
              </a:ext>
            </a:extLst>
          </p:cNvPr>
          <p:cNvSpPr>
            <a:spLocks noChangeAspect="1"/>
          </p:cNvSpPr>
          <p:nvPr userDrawn="1">
            <p:custDataLst>
              <p:tags r:id="rId1"/>
            </p:custDataLst>
          </p:nvPr>
        </p:nvSpPr>
        <p:spPr>
          <a:xfrm>
            <a:off x="0" y="0"/>
            <a:ext cx="12192000" cy="6858000"/>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34006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E3B2FB8-6B1D-4F67-A3BF-A431EECAA7D5}"/>
              </a:ext>
            </a:extLst>
          </p:cNvPr>
          <p:cNvSpPr>
            <a:spLocks noChangeAspect="1"/>
          </p:cNvSpPr>
          <p:nvPr userDrawn="1">
            <p:custDataLst>
              <p:tags r:id="rId1"/>
            </p:custDataLst>
          </p:nvPr>
        </p:nvSpPr>
        <p:spPr>
          <a:xfrm>
            <a:off x="0" y="0"/>
            <a:ext cx="12192000" cy="6858000"/>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82353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211051" cy="6858000"/>
          </a:xfrm>
          <a:prstGeom prst="rect">
            <a:avLst/>
          </a:prstGeom>
        </p:spPr>
      </p:pic>
    </p:spTree>
    <p:extLst>
      <p:ext uri="{BB962C8B-B14F-4D97-AF65-F5344CB8AC3E}">
        <p14:creationId xmlns:p14="http://schemas.microsoft.com/office/powerpoint/2010/main" val="34808767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211051" cy="6858000"/>
          </a:xfrm>
          <a:prstGeom prst="rect">
            <a:avLst/>
          </a:prstGeom>
        </p:spPr>
      </p:pic>
    </p:spTree>
    <p:extLst>
      <p:ext uri="{BB962C8B-B14F-4D97-AF65-F5344CB8AC3E}">
        <p14:creationId xmlns:p14="http://schemas.microsoft.com/office/powerpoint/2010/main" val="3270578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Tree>
    <p:extLst>
      <p:ext uri="{BB962C8B-B14F-4D97-AF65-F5344CB8AC3E}">
        <p14:creationId xmlns:p14="http://schemas.microsoft.com/office/powerpoint/2010/main" val="11893780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Tree>
    <p:extLst>
      <p:ext uri="{BB962C8B-B14F-4D97-AF65-F5344CB8AC3E}">
        <p14:creationId xmlns:p14="http://schemas.microsoft.com/office/powerpoint/2010/main" val="808028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D54CC6-4CD5-47EF-A91E-D918444EE01F}" type="datetimeFigureOut">
              <a:rPr lang="en-US" smtClean="0"/>
              <a:t>9/3/2025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D2CECB-8235-4D4C-84EB-212D9F912A3E}" type="slidenum">
              <a:rPr lang="en-US" smtClean="0"/>
              <a:t>‹#›</a:t>
            </a:fld>
            <a:endParaRPr lang="en-US"/>
          </a:p>
        </p:txBody>
      </p:sp>
    </p:spTree>
    <p:extLst>
      <p:ext uri="{BB962C8B-B14F-4D97-AF65-F5344CB8AC3E}">
        <p14:creationId xmlns:p14="http://schemas.microsoft.com/office/powerpoint/2010/main" val="23907313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Tree>
    <p:extLst>
      <p:ext uri="{BB962C8B-B14F-4D97-AF65-F5344CB8AC3E}">
        <p14:creationId xmlns:p14="http://schemas.microsoft.com/office/powerpoint/2010/main" val="9019802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Tree>
    <p:extLst>
      <p:ext uri="{BB962C8B-B14F-4D97-AF65-F5344CB8AC3E}">
        <p14:creationId xmlns:p14="http://schemas.microsoft.com/office/powerpoint/2010/main" val="5354124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5_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Tree>
    <p:extLst>
      <p:ext uri="{BB962C8B-B14F-4D97-AF65-F5344CB8AC3E}">
        <p14:creationId xmlns:p14="http://schemas.microsoft.com/office/powerpoint/2010/main" val="42283361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6_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Tree>
    <p:extLst>
      <p:ext uri="{BB962C8B-B14F-4D97-AF65-F5344CB8AC3E}">
        <p14:creationId xmlns:p14="http://schemas.microsoft.com/office/powerpoint/2010/main" val="25688797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211051" cy="6858000"/>
          </a:xfrm>
          <a:prstGeom prst="rect">
            <a:avLst/>
          </a:prstGeom>
        </p:spPr>
      </p:pic>
    </p:spTree>
    <p:extLst>
      <p:ext uri="{BB962C8B-B14F-4D97-AF65-F5344CB8AC3E}">
        <p14:creationId xmlns:p14="http://schemas.microsoft.com/office/powerpoint/2010/main" val="17362962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7_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Tree>
    <p:extLst>
      <p:ext uri="{BB962C8B-B14F-4D97-AF65-F5344CB8AC3E}">
        <p14:creationId xmlns:p14="http://schemas.microsoft.com/office/powerpoint/2010/main" val="21751927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E3B2FB8-6B1D-4F67-A3BF-A431EECAA7D5}"/>
              </a:ext>
            </a:extLst>
          </p:cNvPr>
          <p:cNvSpPr>
            <a:spLocks noChangeAspect="1"/>
          </p:cNvSpPr>
          <p:nvPr userDrawn="1">
            <p:custDataLst>
              <p:tags r:id="rId1"/>
            </p:custDataLst>
          </p:nvPr>
        </p:nvSpPr>
        <p:spPr>
          <a:xfrm>
            <a:off x="0" y="0"/>
            <a:ext cx="12192000" cy="6858000"/>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089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5D54CC6-4CD5-47EF-A91E-D918444EE01F}" type="datetimeFigureOut">
              <a:rPr lang="en-US" smtClean="0"/>
              <a:t>9/3/2025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D2CECB-8235-4D4C-84EB-212D9F912A3E}" type="slidenum">
              <a:rPr lang="en-US" smtClean="0"/>
              <a:t>‹#›</a:t>
            </a:fld>
            <a:endParaRPr lang="en-US"/>
          </a:p>
        </p:txBody>
      </p:sp>
    </p:spTree>
    <p:extLst>
      <p:ext uri="{BB962C8B-B14F-4D97-AF65-F5344CB8AC3E}">
        <p14:creationId xmlns:p14="http://schemas.microsoft.com/office/powerpoint/2010/main" val="819476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5D54CC6-4CD5-47EF-A91E-D918444EE01F}" type="datetimeFigureOut">
              <a:rPr lang="en-US" smtClean="0"/>
              <a:t>9/3/2025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D2CECB-8235-4D4C-84EB-212D9F912A3E}" type="slidenum">
              <a:rPr lang="en-US" smtClean="0"/>
              <a:t>‹#›</a:t>
            </a:fld>
            <a:endParaRPr lang="en-US"/>
          </a:p>
        </p:txBody>
      </p:sp>
    </p:spTree>
    <p:extLst>
      <p:ext uri="{BB962C8B-B14F-4D97-AF65-F5344CB8AC3E}">
        <p14:creationId xmlns:p14="http://schemas.microsoft.com/office/powerpoint/2010/main" val="2871821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5D54CC6-4CD5-47EF-A91E-D918444EE01F}" type="datetimeFigureOut">
              <a:rPr lang="en-US" smtClean="0"/>
              <a:t>9/3/2025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D2CECB-8235-4D4C-84EB-212D9F912A3E}" type="slidenum">
              <a:rPr lang="en-US" smtClean="0"/>
              <a:t>‹#›</a:t>
            </a:fld>
            <a:endParaRPr lang="en-US"/>
          </a:p>
        </p:txBody>
      </p:sp>
    </p:spTree>
    <p:extLst>
      <p:ext uri="{BB962C8B-B14F-4D97-AF65-F5344CB8AC3E}">
        <p14:creationId xmlns:p14="http://schemas.microsoft.com/office/powerpoint/2010/main" val="1869191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5D54CC6-4CD5-47EF-A91E-D918444EE01F}" type="datetimeFigureOut">
              <a:rPr lang="en-US" smtClean="0"/>
              <a:t>9/3/2025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D2CECB-8235-4D4C-84EB-212D9F912A3E}" type="slidenum">
              <a:rPr lang="en-US" smtClean="0"/>
              <a:t>‹#›</a:t>
            </a:fld>
            <a:endParaRPr lang="en-US"/>
          </a:p>
        </p:txBody>
      </p:sp>
    </p:spTree>
    <p:extLst>
      <p:ext uri="{BB962C8B-B14F-4D97-AF65-F5344CB8AC3E}">
        <p14:creationId xmlns:p14="http://schemas.microsoft.com/office/powerpoint/2010/main" val="20684238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D54CC6-4CD5-47EF-A91E-D918444EE01F}" type="datetimeFigureOut">
              <a:rPr lang="en-US" smtClean="0"/>
              <a:t>9/3/2025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D2CECB-8235-4D4C-84EB-212D9F912A3E}" type="slidenum">
              <a:rPr lang="en-US" smtClean="0"/>
              <a:t>‹#›</a:t>
            </a:fld>
            <a:endParaRPr lang="en-US"/>
          </a:p>
        </p:txBody>
      </p:sp>
    </p:spTree>
    <p:extLst>
      <p:ext uri="{BB962C8B-B14F-4D97-AF65-F5344CB8AC3E}">
        <p14:creationId xmlns:p14="http://schemas.microsoft.com/office/powerpoint/2010/main" val="2089923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5D54CC6-4CD5-47EF-A91E-D918444EE01F}" type="datetimeFigureOut">
              <a:rPr lang="en-US" smtClean="0"/>
              <a:t>9/3/2025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D2CECB-8235-4D4C-84EB-212D9F912A3E}" type="slidenum">
              <a:rPr lang="en-US" smtClean="0"/>
              <a:t>‹#›</a:t>
            </a:fld>
            <a:endParaRPr lang="en-US"/>
          </a:p>
        </p:txBody>
      </p:sp>
    </p:spTree>
    <p:extLst>
      <p:ext uri="{BB962C8B-B14F-4D97-AF65-F5344CB8AC3E}">
        <p14:creationId xmlns:p14="http://schemas.microsoft.com/office/powerpoint/2010/main" val="1375750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5D54CC6-4CD5-47EF-A91E-D918444EE01F}" type="datetimeFigureOut">
              <a:rPr lang="en-US" smtClean="0"/>
              <a:t>9/3/2025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D2CECB-8235-4D4C-84EB-212D9F912A3E}" type="slidenum">
              <a:rPr lang="en-US" smtClean="0"/>
              <a:t>‹#›</a:t>
            </a:fld>
            <a:endParaRPr lang="en-US"/>
          </a:p>
        </p:txBody>
      </p:sp>
    </p:spTree>
    <p:extLst>
      <p:ext uri="{BB962C8B-B14F-4D97-AF65-F5344CB8AC3E}">
        <p14:creationId xmlns:p14="http://schemas.microsoft.com/office/powerpoint/2010/main" val="12448205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D54CC6-4CD5-47EF-A91E-D918444EE01F}" type="datetimeFigureOut">
              <a:rPr lang="en-US" smtClean="0"/>
              <a:t>9/3/2025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D2CECB-8235-4D4C-84EB-212D9F912A3E}" type="slidenum">
              <a:rPr lang="en-US" smtClean="0"/>
              <a:t>‹#›</a:t>
            </a:fld>
            <a:endParaRPr lang="en-US"/>
          </a:p>
        </p:txBody>
      </p:sp>
    </p:spTree>
    <p:extLst>
      <p:ext uri="{BB962C8B-B14F-4D97-AF65-F5344CB8AC3E}">
        <p14:creationId xmlns:p14="http://schemas.microsoft.com/office/powerpoint/2010/main" val="2653850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6"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5.xml"/><Relationship Id="rId1" Type="http://schemas.openxmlformats.org/officeDocument/2006/relationships/tags" Target="../tags/tag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30.svg"/><Relationship Id="rId5" Type="http://schemas.openxmlformats.org/officeDocument/2006/relationships/image" Target="../media/image24.png"/><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25.jpeg"/><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30.svg"/><Relationship Id="rId5" Type="http://schemas.openxmlformats.org/officeDocument/2006/relationships/image" Target="../media/image24.png"/><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26.jpeg"/><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30.svg"/><Relationship Id="rId5" Type="http://schemas.openxmlformats.org/officeDocument/2006/relationships/image" Target="../media/image24.png"/><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7.xml"/><Relationship Id="rId1" Type="http://schemas.openxmlformats.org/officeDocument/2006/relationships/tags" Target="../tags/tag19.xml"/><Relationship Id="rId6" Type="http://schemas.openxmlformats.org/officeDocument/2006/relationships/image" Target="../media/image29.png"/><Relationship Id="rId5" Type="http://schemas.openxmlformats.org/officeDocument/2006/relationships/image" Target="../media/image18.png"/><Relationship Id="rId4" Type="http://schemas.openxmlformats.org/officeDocument/2006/relationships/image" Target="../media/image17.em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8.xml"/><Relationship Id="rId1" Type="http://schemas.openxmlformats.org/officeDocument/2006/relationships/tags" Target="../tags/tag20.xml"/><Relationship Id="rId4" Type="http://schemas.openxmlformats.org/officeDocument/2006/relationships/slide" Target="slide23.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9.xml"/><Relationship Id="rId1" Type="http://schemas.openxmlformats.org/officeDocument/2006/relationships/tags" Target="../tags/tag21.xml"/><Relationship Id="rId4" Type="http://schemas.openxmlformats.org/officeDocument/2006/relationships/slide" Target="slide23.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0.xml"/><Relationship Id="rId1" Type="http://schemas.openxmlformats.org/officeDocument/2006/relationships/tags" Target="../tags/tag22.xml"/><Relationship Id="rId4" Type="http://schemas.openxmlformats.org/officeDocument/2006/relationships/slide" Target="slide2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1.xml"/><Relationship Id="rId1" Type="http://schemas.openxmlformats.org/officeDocument/2006/relationships/tags" Target="../tags/tag23.xml"/><Relationship Id="rId4" Type="http://schemas.openxmlformats.org/officeDocument/2006/relationships/slide" Target="slide2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2.xml"/><Relationship Id="rId1" Type="http://schemas.openxmlformats.org/officeDocument/2006/relationships/tags" Target="../tags/tag24.xml"/><Relationship Id="rId4" Type="http://schemas.openxmlformats.org/officeDocument/2006/relationships/slide" Target="slide2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ags" Target="../tags/tag7.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3.xml"/><Relationship Id="rId1" Type="http://schemas.openxmlformats.org/officeDocument/2006/relationships/tags" Target="../tags/tag25.xml"/><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33.png"/><Relationship Id="rId2" Type="http://schemas.openxmlformats.org/officeDocument/2006/relationships/slideLayout" Target="../slideLayouts/slideLayout24.xml"/><Relationship Id="rId1" Type="http://schemas.openxmlformats.org/officeDocument/2006/relationships/tags" Target="../tags/tag26.xml"/><Relationship Id="rId6" Type="http://schemas.microsoft.com/office/2007/relationships/hdphoto" Target="../media/hdphoto1.wdp"/><Relationship Id="rId5" Type="http://schemas.openxmlformats.org/officeDocument/2006/relationships/image" Target="../media/image32.png"/><Relationship Id="rId4" Type="http://schemas.openxmlformats.org/officeDocument/2006/relationships/image" Target="../media/image17.emf"/></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5.xml"/><Relationship Id="rId1" Type="http://schemas.openxmlformats.org/officeDocument/2006/relationships/tags" Target="../tags/tag27.xml"/><Relationship Id="rId5" Type="http://schemas.microsoft.com/office/2007/relationships/hdphoto" Target="../media/hdphoto5.wdp"/><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28.xml"/><Relationship Id="rId5" Type="http://schemas.openxmlformats.org/officeDocument/2006/relationships/image" Target="../media/image22.png"/><Relationship Id="rId4" Type="http://schemas.openxmlformats.org/officeDocument/2006/relationships/image" Target="../media/image3.jpeg"/></Relationships>
</file>

<file path=ppt/slides/_rels/slide2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24.xml"/><Relationship Id="rId7" Type="http://schemas.openxmlformats.org/officeDocument/2006/relationships/image" Target="../media/image12.png"/><Relationship Id="rId2" Type="http://schemas.openxmlformats.org/officeDocument/2006/relationships/slideLayout" Target="../slideLayouts/slideLayout26.xml"/><Relationship Id="rId1" Type="http://schemas.openxmlformats.org/officeDocument/2006/relationships/tags" Target="../tags/tag29.xml"/><Relationship Id="rId6" Type="http://schemas.microsoft.com/office/2007/relationships/hdphoto" Target="../media/hdphoto1.wdp"/><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5.png"/><Relationship Id="rId9" Type="http://schemas.openxmlformats.org/officeDocument/2006/relationships/image" Target="../media/image36.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3.xml"/><Relationship Id="rId7" Type="http://schemas.microsoft.com/office/2007/relationships/hdphoto" Target="../media/hdphoto2.wdp"/><Relationship Id="rId2" Type="http://schemas.openxmlformats.org/officeDocument/2006/relationships/slideLayout" Target="../slideLayouts/slideLayout13.xml"/><Relationship Id="rId1" Type="http://schemas.openxmlformats.org/officeDocument/2006/relationships/tags" Target="../tags/tag8.xml"/><Relationship Id="rId6" Type="http://schemas.openxmlformats.org/officeDocument/2006/relationships/image" Target="../media/image12.png"/><Relationship Id="rId11" Type="http://schemas.openxmlformats.org/officeDocument/2006/relationships/image" Target="../media/image15.jpeg"/><Relationship Id="rId5" Type="http://schemas.microsoft.com/office/2007/relationships/hdphoto" Target="../media/hdphoto1.wdp"/><Relationship Id="rId10" Type="http://schemas.openxmlformats.org/officeDocument/2006/relationships/image" Target="../media/image14.jpeg"/><Relationship Id="rId4" Type="http://schemas.openxmlformats.org/officeDocument/2006/relationships/image" Target="../media/image11.png"/><Relationship Id="rId9" Type="http://schemas.microsoft.com/office/2007/relationships/hdphoto" Target="../media/hdphoto3.wdp"/></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4.xml"/><Relationship Id="rId7" Type="http://schemas.microsoft.com/office/2007/relationships/hdphoto" Target="../media/hdphoto2.wdp"/><Relationship Id="rId2" Type="http://schemas.openxmlformats.org/officeDocument/2006/relationships/slideLayout" Target="../slideLayouts/slideLayout14.xml"/><Relationship Id="rId1" Type="http://schemas.openxmlformats.org/officeDocument/2006/relationships/tags" Target="../tags/tag9.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6.xml"/><Relationship Id="rId1" Type="http://schemas.openxmlformats.org/officeDocument/2006/relationships/tags" Target="../tags/tag10.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em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tags" Target="../tags/tag11.xml"/><Relationship Id="rId6" Type="http://schemas.microsoft.com/office/2007/relationships/hdphoto" Target="../media/hdphoto4.wdp"/><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13.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4.xml"/><Relationship Id="rId5" Type="http://schemas.openxmlformats.org/officeDocument/2006/relationships/image" Target="../media/image18.png"/><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6AA52A-2568-3B14-1382-2943F1A7FFD1}"/>
              </a:ext>
            </a:extLst>
          </p:cNvPr>
          <p:cNvPicPr>
            <a:picLocks noChangeAspect="1"/>
          </p:cNvPicPr>
          <p:nvPr/>
        </p:nvPicPr>
        <p:blipFill>
          <a:blip r:embed="rId4"/>
          <a:stretch>
            <a:fillRect/>
          </a:stretch>
        </p:blipFill>
        <p:spPr>
          <a:xfrm>
            <a:off x="368489" y="132425"/>
            <a:ext cx="1076509" cy="1065851"/>
          </a:xfrm>
          <a:prstGeom prst="rect">
            <a:avLst/>
          </a:prstGeom>
        </p:spPr>
      </p:pic>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7772" y="-74147"/>
            <a:ext cx="2438198" cy="1389773"/>
          </a:xfrm>
          <a:prstGeom prst="rect">
            <a:avLst/>
          </a:prstGeom>
        </p:spPr>
      </p:pic>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92754" y="200384"/>
            <a:ext cx="2417680" cy="1378077"/>
          </a:xfrm>
          <a:prstGeom prst="rect">
            <a:avLst/>
          </a:prstGeom>
        </p:spPr>
      </p:pic>
      <p:pic>
        <p:nvPicPr>
          <p:cNvPr id="4" name="Picture 3">
            <a:extLst>
              <a:ext uri="{FF2B5EF4-FFF2-40B4-BE49-F238E27FC236}">
                <a16:creationId xmlns:a16="http://schemas.microsoft.com/office/drawing/2014/main" id="{5B27788B-06EB-1675-B890-5AE16302D632}"/>
              </a:ext>
            </a:extLst>
          </p:cNvPr>
          <p:cNvPicPr>
            <a:picLocks noChangeAspect="1"/>
          </p:cNvPicPr>
          <p:nvPr/>
        </p:nvPicPr>
        <p:blipFill>
          <a:blip r:embed="rId7"/>
          <a:stretch>
            <a:fillRect/>
          </a:stretch>
        </p:blipFill>
        <p:spPr>
          <a:xfrm>
            <a:off x="5256527" y="180975"/>
            <a:ext cx="2993395" cy="2213040"/>
          </a:xfrm>
          <a:prstGeom prst="rect">
            <a:avLst/>
          </a:prstGeom>
        </p:spPr>
      </p:pic>
      <p:pic>
        <p:nvPicPr>
          <p:cNvPr id="10" name="Picture 9">
            <a:extLst>
              <a:ext uri="{FF2B5EF4-FFF2-40B4-BE49-F238E27FC236}">
                <a16:creationId xmlns:a16="http://schemas.microsoft.com/office/drawing/2014/main" id="{0D9B838B-1731-19C0-5400-E426CBE05E8A}"/>
              </a:ext>
            </a:extLst>
          </p:cNvPr>
          <p:cNvPicPr>
            <a:picLocks noChangeAspect="1"/>
          </p:cNvPicPr>
          <p:nvPr/>
        </p:nvPicPr>
        <p:blipFill>
          <a:blip r:embed="rId8"/>
          <a:stretch>
            <a:fillRect/>
          </a:stretch>
        </p:blipFill>
        <p:spPr>
          <a:xfrm>
            <a:off x="276225" y="1828781"/>
            <a:ext cx="12192000" cy="1485938"/>
          </a:xfrm>
          <a:prstGeom prst="rect">
            <a:avLst/>
          </a:prstGeom>
        </p:spPr>
      </p:pic>
      <p:pic>
        <p:nvPicPr>
          <p:cNvPr id="3" name="Picture 2">
            <a:extLst>
              <a:ext uri="{FF2B5EF4-FFF2-40B4-BE49-F238E27FC236}">
                <a16:creationId xmlns:a16="http://schemas.microsoft.com/office/drawing/2014/main" id="{7BDA8114-1330-DD99-6DFE-C1ECE145683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75080" y="2849880"/>
            <a:ext cx="4353560" cy="4353560"/>
          </a:xfrm>
          <a:prstGeom prst="rect">
            <a:avLst/>
          </a:prstGeom>
        </p:spPr>
      </p:pic>
      <p:sp>
        <p:nvSpPr>
          <p:cNvPr id="2" name="Rectangle 1"/>
          <p:cNvSpPr/>
          <p:nvPr/>
        </p:nvSpPr>
        <p:spPr>
          <a:xfrm>
            <a:off x="2436155" y="4352790"/>
            <a:ext cx="7262027" cy="646331"/>
          </a:xfrm>
          <a:prstGeom prst="rect">
            <a:avLst/>
          </a:prstGeom>
          <a:noFill/>
        </p:spPr>
        <p:txBody>
          <a:bodyPr wrap="square" lIns="91440" tIns="45720" rIns="91440" bIns="45720">
            <a:spAutoFit/>
          </a:bodyPr>
          <a:lstStyle/>
          <a:p>
            <a:pPr algn="ctr"/>
            <a:r>
              <a:rPr lang="en-US" sz="3600" b="1" smtClean="0">
                <a:ln w="0"/>
                <a:solidFill>
                  <a:srgbClr val="FF0000"/>
                </a:solidFill>
                <a:effectLst>
                  <a:outerShdw blurRad="38100" dist="25400" dir="5400000" algn="ctr" rotWithShape="0">
                    <a:srgbClr val="6E747A">
                      <a:alpha val="43000"/>
                    </a:srgbClr>
                  </a:outerShdw>
                </a:effectLst>
              </a:rPr>
              <a:t>Gv: PHẠM THỊ KIM OANH</a:t>
            </a:r>
            <a:endParaRPr lang="en-US" sz="3600" b="1" cap="none" spc="0">
              <a:ln w="0"/>
              <a:solidFill>
                <a:srgbClr val="FF0000"/>
              </a:solidFill>
              <a:effectLst>
                <a:outerShdw blurRad="38100" dist="25400" dir="5400000" algn="ctr" rotWithShape="0">
                  <a:srgbClr val="6E747A">
                    <a:alpha val="43000"/>
                  </a:srgbClr>
                </a:outerShdw>
              </a:effectLst>
            </a:endParaRPr>
          </a:p>
        </p:txBody>
      </p:sp>
    </p:spTree>
    <p:custDataLst>
      <p:tags r:id="rId1"/>
    </p:custDataLst>
    <p:extLst>
      <p:ext uri="{BB962C8B-B14F-4D97-AF65-F5344CB8AC3E}">
        <p14:creationId xmlns:p14="http://schemas.microsoft.com/office/powerpoint/2010/main" val="3351249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grpSp>
        <p:nvGrpSpPr>
          <p:cNvPr id="3" name="Group 2"/>
          <p:cNvGrpSpPr/>
          <p:nvPr/>
        </p:nvGrpSpPr>
        <p:grpSpPr>
          <a:xfrm>
            <a:off x="3405149" y="121920"/>
            <a:ext cx="4854931" cy="944880"/>
            <a:chOff x="3173073" y="565468"/>
            <a:chExt cx="5890904" cy="1265354"/>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5" name="TextBox 4"/>
            <p:cNvSpPr txBox="1"/>
            <p:nvPr/>
          </p:nvSpPr>
          <p:spPr>
            <a:xfrm>
              <a:off x="3337227" y="606286"/>
              <a:ext cx="5726750" cy="10304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Giải</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nghĩa</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từ</a:t>
              </a:r>
              <a:endPar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endParaRPr>
            </a:p>
          </p:txBody>
        </p:sp>
      </p:grpSp>
      <p:pic>
        <p:nvPicPr>
          <p:cNvPr id="8" name="Graphic 7">
            <a:extLst>
              <a:ext uri="{FF2B5EF4-FFF2-40B4-BE49-F238E27FC236}">
                <a16:creationId xmlns:a16="http://schemas.microsoft.com/office/drawing/2014/main" id="{B100B184-6593-131A-FDCD-6ED3E313F83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994167" y="3082834"/>
            <a:ext cx="3340250" cy="3871653"/>
          </a:xfrm>
          <a:prstGeom prst="rect">
            <a:avLst/>
          </a:prstGeom>
        </p:spPr>
      </p:pic>
      <p:sp>
        <p:nvSpPr>
          <p:cNvPr id="30" name="Rectangle: Rounded Corners 5">
            <a:extLst>
              <a:ext uri="{FF2B5EF4-FFF2-40B4-BE49-F238E27FC236}">
                <a16:creationId xmlns:a16="http://schemas.microsoft.com/office/drawing/2014/main" id="{F224AB8F-B366-BAC1-FEF2-F8B2632C8B20}"/>
              </a:ext>
            </a:extLst>
          </p:cNvPr>
          <p:cNvSpPr/>
          <p:nvPr/>
        </p:nvSpPr>
        <p:spPr>
          <a:xfrm>
            <a:off x="480671" y="1703979"/>
            <a:ext cx="8897008" cy="1648822"/>
          </a:xfrm>
          <a:custGeom>
            <a:avLst/>
            <a:gdLst>
              <a:gd name="connsiteX0" fmla="*/ 0 w 8897008"/>
              <a:gd name="connsiteY0" fmla="*/ 475029 h 1945165"/>
              <a:gd name="connsiteX1" fmla="*/ 475029 w 8897008"/>
              <a:gd name="connsiteY1" fmla="*/ 0 h 1945165"/>
              <a:gd name="connsiteX2" fmla="*/ 8421979 w 8897008"/>
              <a:gd name="connsiteY2" fmla="*/ 0 h 1945165"/>
              <a:gd name="connsiteX3" fmla="*/ 8897008 w 8897008"/>
              <a:gd name="connsiteY3" fmla="*/ 475029 h 1945165"/>
              <a:gd name="connsiteX4" fmla="*/ 8897008 w 8897008"/>
              <a:gd name="connsiteY4" fmla="*/ 1470136 h 1945165"/>
              <a:gd name="connsiteX5" fmla="*/ 8421979 w 8897008"/>
              <a:gd name="connsiteY5" fmla="*/ 1945165 h 1945165"/>
              <a:gd name="connsiteX6" fmla="*/ 475029 w 8897008"/>
              <a:gd name="connsiteY6" fmla="*/ 1945165 h 1945165"/>
              <a:gd name="connsiteX7" fmla="*/ 0 w 8897008"/>
              <a:gd name="connsiteY7" fmla="*/ 1470136 h 1945165"/>
              <a:gd name="connsiteX8" fmla="*/ 0 w 8897008"/>
              <a:gd name="connsiteY8" fmla="*/ 475029 h 1945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945165" fill="none" extrusionOk="0">
                <a:moveTo>
                  <a:pt x="0" y="475029"/>
                </a:moveTo>
                <a:cubicBezTo>
                  <a:pt x="-1062" y="216398"/>
                  <a:pt x="189307" y="-15706"/>
                  <a:pt x="475029" y="0"/>
                </a:cubicBezTo>
                <a:cubicBezTo>
                  <a:pt x="1936022" y="-35273"/>
                  <a:pt x="6476479" y="-144294"/>
                  <a:pt x="8421979" y="0"/>
                </a:cubicBezTo>
                <a:cubicBezTo>
                  <a:pt x="8705229" y="6361"/>
                  <a:pt x="8887745" y="204868"/>
                  <a:pt x="8897008" y="475029"/>
                </a:cubicBezTo>
                <a:cubicBezTo>
                  <a:pt x="8888483" y="686191"/>
                  <a:pt x="8909407" y="1347421"/>
                  <a:pt x="8897008" y="1470136"/>
                </a:cubicBezTo>
                <a:cubicBezTo>
                  <a:pt x="8917515" y="1716980"/>
                  <a:pt x="8716631" y="1910147"/>
                  <a:pt x="8421979" y="1945165"/>
                </a:cubicBezTo>
                <a:cubicBezTo>
                  <a:pt x="7581954" y="2022690"/>
                  <a:pt x="4286014" y="1901462"/>
                  <a:pt x="475029" y="1945165"/>
                </a:cubicBezTo>
                <a:cubicBezTo>
                  <a:pt x="164166" y="1931724"/>
                  <a:pt x="-5072" y="1732418"/>
                  <a:pt x="0" y="1470136"/>
                </a:cubicBezTo>
                <a:cubicBezTo>
                  <a:pt x="-18177" y="1164902"/>
                  <a:pt x="85524" y="929372"/>
                  <a:pt x="0" y="475029"/>
                </a:cubicBezTo>
                <a:close/>
              </a:path>
              <a:path w="8897008" h="1945165" stroke="0" extrusionOk="0">
                <a:moveTo>
                  <a:pt x="0" y="475029"/>
                </a:moveTo>
                <a:cubicBezTo>
                  <a:pt x="-9482" y="179917"/>
                  <a:pt x="186691" y="21048"/>
                  <a:pt x="475029" y="0"/>
                </a:cubicBezTo>
                <a:cubicBezTo>
                  <a:pt x="4081061" y="-95379"/>
                  <a:pt x="5486956" y="58096"/>
                  <a:pt x="8421979" y="0"/>
                </a:cubicBezTo>
                <a:cubicBezTo>
                  <a:pt x="8668589" y="-11081"/>
                  <a:pt x="8889301" y="207139"/>
                  <a:pt x="8897008" y="475029"/>
                </a:cubicBezTo>
                <a:cubicBezTo>
                  <a:pt x="8981675" y="668012"/>
                  <a:pt x="8851154" y="1280939"/>
                  <a:pt x="8897008" y="1470136"/>
                </a:cubicBezTo>
                <a:cubicBezTo>
                  <a:pt x="8912390" y="1714203"/>
                  <a:pt x="8667572" y="1928472"/>
                  <a:pt x="8421979" y="1945165"/>
                </a:cubicBezTo>
                <a:cubicBezTo>
                  <a:pt x="5346429" y="1885259"/>
                  <a:pt x="3610755" y="2027679"/>
                  <a:pt x="475029" y="1945165"/>
                </a:cubicBezTo>
                <a:cubicBezTo>
                  <a:pt x="179070" y="1953473"/>
                  <a:pt x="-22174" y="1754992"/>
                  <a:pt x="0" y="1470136"/>
                </a:cubicBezTo>
                <a:cubicBezTo>
                  <a:pt x="-65137" y="1248763"/>
                  <a:pt x="-56712" y="688582"/>
                  <a:pt x="0" y="475029"/>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custGeom>
                    <a:avLst/>
                    <a:gdLst>
                      <a:gd name="connsiteX0" fmla="*/ 0 w 8897008"/>
                      <a:gd name="connsiteY0" fmla="*/ 402659 h 1648822"/>
                      <a:gd name="connsiteX1" fmla="*/ 402659 w 8897008"/>
                      <a:gd name="connsiteY1" fmla="*/ 0 h 1648822"/>
                      <a:gd name="connsiteX2" fmla="*/ 8494349 w 8897008"/>
                      <a:gd name="connsiteY2" fmla="*/ 0 h 1648822"/>
                      <a:gd name="connsiteX3" fmla="*/ 8897008 w 8897008"/>
                      <a:gd name="connsiteY3" fmla="*/ 402659 h 1648822"/>
                      <a:gd name="connsiteX4" fmla="*/ 8897008 w 8897008"/>
                      <a:gd name="connsiteY4" fmla="*/ 1246163 h 1648822"/>
                      <a:gd name="connsiteX5" fmla="*/ 8494349 w 8897008"/>
                      <a:gd name="connsiteY5" fmla="*/ 1648822 h 1648822"/>
                      <a:gd name="connsiteX6" fmla="*/ 402659 w 8897008"/>
                      <a:gd name="connsiteY6" fmla="*/ 1648822 h 1648822"/>
                      <a:gd name="connsiteX7" fmla="*/ 0 w 8897008"/>
                      <a:gd name="connsiteY7" fmla="*/ 1246163 h 1648822"/>
                      <a:gd name="connsiteX8" fmla="*/ 0 w 8897008"/>
                      <a:gd name="connsiteY8" fmla="*/ 402659 h 164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648822" fill="none" extrusionOk="0">
                        <a:moveTo>
                          <a:pt x="0" y="402659"/>
                        </a:moveTo>
                        <a:cubicBezTo>
                          <a:pt x="-7200" y="205507"/>
                          <a:pt x="170894" y="-6305"/>
                          <a:pt x="402659" y="0"/>
                        </a:cubicBezTo>
                        <a:cubicBezTo>
                          <a:pt x="3314528" y="-35273"/>
                          <a:pt x="7121740" y="-144294"/>
                          <a:pt x="8494349" y="0"/>
                        </a:cubicBezTo>
                        <a:cubicBezTo>
                          <a:pt x="8738018" y="6479"/>
                          <a:pt x="8885615" y="170671"/>
                          <a:pt x="8897008" y="402659"/>
                        </a:cubicBezTo>
                        <a:cubicBezTo>
                          <a:pt x="8954679" y="611334"/>
                          <a:pt x="8839876" y="1083974"/>
                          <a:pt x="8897008" y="1246163"/>
                        </a:cubicBezTo>
                        <a:cubicBezTo>
                          <a:pt x="8906034" y="1461720"/>
                          <a:pt x="8734143" y="1629946"/>
                          <a:pt x="8494349" y="1648822"/>
                        </a:cubicBezTo>
                        <a:cubicBezTo>
                          <a:pt x="7303472" y="1726347"/>
                          <a:pt x="4291200" y="1605119"/>
                          <a:pt x="402659" y="1648822"/>
                        </a:cubicBezTo>
                        <a:cubicBezTo>
                          <a:pt x="159684" y="1643116"/>
                          <a:pt x="-30261" y="1468131"/>
                          <a:pt x="0" y="1246163"/>
                        </a:cubicBezTo>
                        <a:cubicBezTo>
                          <a:pt x="25120" y="928525"/>
                          <a:pt x="72580" y="545302"/>
                          <a:pt x="0" y="402659"/>
                        </a:cubicBezTo>
                        <a:close/>
                      </a:path>
                      <a:path w="8897008" h="1648822" stroke="0" extrusionOk="0">
                        <a:moveTo>
                          <a:pt x="0" y="402659"/>
                        </a:moveTo>
                        <a:cubicBezTo>
                          <a:pt x="-7677" y="153752"/>
                          <a:pt x="151558" y="23260"/>
                          <a:pt x="402659" y="0"/>
                        </a:cubicBezTo>
                        <a:cubicBezTo>
                          <a:pt x="2705461" y="-95379"/>
                          <a:pt x="5043191" y="58096"/>
                          <a:pt x="8494349" y="0"/>
                        </a:cubicBezTo>
                        <a:cubicBezTo>
                          <a:pt x="8702459" y="-10047"/>
                          <a:pt x="8893344" y="177644"/>
                          <a:pt x="8897008" y="402659"/>
                        </a:cubicBezTo>
                        <a:cubicBezTo>
                          <a:pt x="8879205" y="605875"/>
                          <a:pt x="8900570" y="983054"/>
                          <a:pt x="8897008" y="1246163"/>
                        </a:cubicBezTo>
                        <a:cubicBezTo>
                          <a:pt x="8904272" y="1459911"/>
                          <a:pt x="8712566" y="1644673"/>
                          <a:pt x="8494349" y="1648822"/>
                        </a:cubicBezTo>
                        <a:cubicBezTo>
                          <a:pt x="5186332" y="1588916"/>
                          <a:pt x="1429797" y="1731336"/>
                          <a:pt x="402659" y="1648822"/>
                        </a:cubicBezTo>
                        <a:cubicBezTo>
                          <a:pt x="153097" y="1655541"/>
                          <a:pt x="-20389" y="1489239"/>
                          <a:pt x="0" y="1246163"/>
                        </a:cubicBezTo>
                        <a:cubicBezTo>
                          <a:pt x="43697" y="1043601"/>
                          <a:pt x="30788" y="682835"/>
                          <a:pt x="0" y="40265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b="1" dirty="0">
                <a:solidFill>
                  <a:srgbClr val="002060"/>
                </a:solidFill>
                <a:latin typeface="Cambria" panose="02040503050406030204" pitchFamily="18" charset="0"/>
                <a:ea typeface="Cambria" panose="02040503050406030204" pitchFamily="18" charset="0"/>
                <a:cs typeface="Calibri" panose="020F0502020204030204" pitchFamily="34" charset="0"/>
              </a:rPr>
              <a:t>Lụi: </a:t>
            </a:r>
            <a:r>
              <a:rPr lang="vi-VN" sz="4400" dirty="0">
                <a:solidFill>
                  <a:srgbClr val="002060"/>
                </a:solidFill>
                <a:latin typeface="Cambria" panose="02040503050406030204" pitchFamily="18" charset="0"/>
                <a:ea typeface="Cambria" panose="02040503050406030204" pitchFamily="18" charset="0"/>
                <a:cs typeface="Calibri" panose="020F0502020204030204" pitchFamily="34" charset="0"/>
              </a:rPr>
              <a:t>(cây) dùng phát triển, héo úa dần rồi chết.</a:t>
            </a:r>
            <a:endParaRPr lang="en-US" sz="4400" i="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
        <p:nvSpPr>
          <p:cNvPr id="32" name="Rectangle: Rounded Corners 5">
            <a:extLst>
              <a:ext uri="{FF2B5EF4-FFF2-40B4-BE49-F238E27FC236}">
                <a16:creationId xmlns:a16="http://schemas.microsoft.com/office/drawing/2014/main" id="{D9AB4879-D998-06E9-1A5C-CD51C8D8258F}"/>
              </a:ext>
            </a:extLst>
          </p:cNvPr>
          <p:cNvSpPr/>
          <p:nvPr/>
        </p:nvSpPr>
        <p:spPr>
          <a:xfrm>
            <a:off x="274320" y="3847739"/>
            <a:ext cx="9083039" cy="1303381"/>
          </a:xfrm>
          <a:custGeom>
            <a:avLst/>
            <a:gdLst>
              <a:gd name="connsiteX0" fmla="*/ 0 w 8897008"/>
              <a:gd name="connsiteY0" fmla="*/ 475029 h 1945165"/>
              <a:gd name="connsiteX1" fmla="*/ 475029 w 8897008"/>
              <a:gd name="connsiteY1" fmla="*/ 0 h 1945165"/>
              <a:gd name="connsiteX2" fmla="*/ 8421979 w 8897008"/>
              <a:gd name="connsiteY2" fmla="*/ 0 h 1945165"/>
              <a:gd name="connsiteX3" fmla="*/ 8897008 w 8897008"/>
              <a:gd name="connsiteY3" fmla="*/ 475029 h 1945165"/>
              <a:gd name="connsiteX4" fmla="*/ 8897008 w 8897008"/>
              <a:gd name="connsiteY4" fmla="*/ 1470136 h 1945165"/>
              <a:gd name="connsiteX5" fmla="*/ 8421979 w 8897008"/>
              <a:gd name="connsiteY5" fmla="*/ 1945165 h 1945165"/>
              <a:gd name="connsiteX6" fmla="*/ 475029 w 8897008"/>
              <a:gd name="connsiteY6" fmla="*/ 1945165 h 1945165"/>
              <a:gd name="connsiteX7" fmla="*/ 0 w 8897008"/>
              <a:gd name="connsiteY7" fmla="*/ 1470136 h 1945165"/>
              <a:gd name="connsiteX8" fmla="*/ 0 w 8897008"/>
              <a:gd name="connsiteY8" fmla="*/ 475029 h 1945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945165" fill="none" extrusionOk="0">
                <a:moveTo>
                  <a:pt x="0" y="475029"/>
                </a:moveTo>
                <a:cubicBezTo>
                  <a:pt x="-1062" y="216398"/>
                  <a:pt x="189307" y="-15706"/>
                  <a:pt x="475029" y="0"/>
                </a:cubicBezTo>
                <a:cubicBezTo>
                  <a:pt x="1936022" y="-35273"/>
                  <a:pt x="6476479" y="-144294"/>
                  <a:pt x="8421979" y="0"/>
                </a:cubicBezTo>
                <a:cubicBezTo>
                  <a:pt x="8705229" y="6361"/>
                  <a:pt x="8887745" y="204868"/>
                  <a:pt x="8897008" y="475029"/>
                </a:cubicBezTo>
                <a:cubicBezTo>
                  <a:pt x="8888483" y="686191"/>
                  <a:pt x="8909407" y="1347421"/>
                  <a:pt x="8897008" y="1470136"/>
                </a:cubicBezTo>
                <a:cubicBezTo>
                  <a:pt x="8917515" y="1716980"/>
                  <a:pt x="8716631" y="1910147"/>
                  <a:pt x="8421979" y="1945165"/>
                </a:cubicBezTo>
                <a:cubicBezTo>
                  <a:pt x="7581954" y="2022690"/>
                  <a:pt x="4286014" y="1901462"/>
                  <a:pt x="475029" y="1945165"/>
                </a:cubicBezTo>
                <a:cubicBezTo>
                  <a:pt x="164166" y="1931724"/>
                  <a:pt x="-5072" y="1732418"/>
                  <a:pt x="0" y="1470136"/>
                </a:cubicBezTo>
                <a:cubicBezTo>
                  <a:pt x="-18177" y="1164902"/>
                  <a:pt x="85524" y="929372"/>
                  <a:pt x="0" y="475029"/>
                </a:cubicBezTo>
                <a:close/>
              </a:path>
              <a:path w="8897008" h="1945165" stroke="0" extrusionOk="0">
                <a:moveTo>
                  <a:pt x="0" y="475029"/>
                </a:moveTo>
                <a:cubicBezTo>
                  <a:pt x="-9482" y="179917"/>
                  <a:pt x="186691" y="21048"/>
                  <a:pt x="475029" y="0"/>
                </a:cubicBezTo>
                <a:cubicBezTo>
                  <a:pt x="4081061" y="-95379"/>
                  <a:pt x="5486956" y="58096"/>
                  <a:pt x="8421979" y="0"/>
                </a:cubicBezTo>
                <a:cubicBezTo>
                  <a:pt x="8668589" y="-11081"/>
                  <a:pt x="8889301" y="207139"/>
                  <a:pt x="8897008" y="475029"/>
                </a:cubicBezTo>
                <a:cubicBezTo>
                  <a:pt x="8981675" y="668012"/>
                  <a:pt x="8851154" y="1280939"/>
                  <a:pt x="8897008" y="1470136"/>
                </a:cubicBezTo>
                <a:cubicBezTo>
                  <a:pt x="8912390" y="1714203"/>
                  <a:pt x="8667572" y="1928472"/>
                  <a:pt x="8421979" y="1945165"/>
                </a:cubicBezTo>
                <a:cubicBezTo>
                  <a:pt x="5346429" y="1885259"/>
                  <a:pt x="3610755" y="2027679"/>
                  <a:pt x="475029" y="1945165"/>
                </a:cubicBezTo>
                <a:cubicBezTo>
                  <a:pt x="179070" y="1953473"/>
                  <a:pt x="-22174" y="1754992"/>
                  <a:pt x="0" y="1470136"/>
                </a:cubicBezTo>
                <a:cubicBezTo>
                  <a:pt x="-65137" y="1248763"/>
                  <a:pt x="-56712" y="688582"/>
                  <a:pt x="0" y="475029"/>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custGeom>
                    <a:avLst/>
                    <a:gdLst>
                      <a:gd name="connsiteX0" fmla="*/ 0 w 9083039"/>
                      <a:gd name="connsiteY0" fmla="*/ 318298 h 1303381"/>
                      <a:gd name="connsiteX1" fmla="*/ 484961 w 9083039"/>
                      <a:gd name="connsiteY1" fmla="*/ 0 h 1303381"/>
                      <a:gd name="connsiteX2" fmla="*/ 8598077 w 9083039"/>
                      <a:gd name="connsiteY2" fmla="*/ 0 h 1303381"/>
                      <a:gd name="connsiteX3" fmla="*/ 9083039 w 9083039"/>
                      <a:gd name="connsiteY3" fmla="*/ 318298 h 1303381"/>
                      <a:gd name="connsiteX4" fmla="*/ 9083039 w 9083039"/>
                      <a:gd name="connsiteY4" fmla="*/ 985082 h 1303381"/>
                      <a:gd name="connsiteX5" fmla="*/ 8598077 w 9083039"/>
                      <a:gd name="connsiteY5" fmla="*/ 1303381 h 1303381"/>
                      <a:gd name="connsiteX6" fmla="*/ 484961 w 9083039"/>
                      <a:gd name="connsiteY6" fmla="*/ 1303381 h 1303381"/>
                      <a:gd name="connsiteX7" fmla="*/ 0 w 9083039"/>
                      <a:gd name="connsiteY7" fmla="*/ 985082 h 1303381"/>
                      <a:gd name="connsiteX8" fmla="*/ 0 w 9083039"/>
                      <a:gd name="connsiteY8" fmla="*/ 318298 h 1303381"/>
                      <a:gd name="connsiteX0" fmla="*/ 0 w 9083039"/>
                      <a:gd name="connsiteY0" fmla="*/ 318298 h 1303381"/>
                      <a:gd name="connsiteX1" fmla="*/ 484961 w 9083039"/>
                      <a:gd name="connsiteY1" fmla="*/ 0 h 1303381"/>
                      <a:gd name="connsiteX2" fmla="*/ 8598077 w 9083039"/>
                      <a:gd name="connsiteY2" fmla="*/ 0 h 1303381"/>
                      <a:gd name="connsiteX3" fmla="*/ 9083039 w 9083039"/>
                      <a:gd name="connsiteY3" fmla="*/ 318298 h 1303381"/>
                      <a:gd name="connsiteX4" fmla="*/ 9083039 w 9083039"/>
                      <a:gd name="connsiteY4" fmla="*/ 985082 h 1303381"/>
                      <a:gd name="connsiteX5" fmla="*/ 8598077 w 9083039"/>
                      <a:gd name="connsiteY5" fmla="*/ 1303381 h 1303381"/>
                      <a:gd name="connsiteX6" fmla="*/ 484961 w 9083039"/>
                      <a:gd name="connsiteY6" fmla="*/ 1303381 h 1303381"/>
                      <a:gd name="connsiteX7" fmla="*/ 0 w 9083039"/>
                      <a:gd name="connsiteY7" fmla="*/ 985082 h 1303381"/>
                      <a:gd name="connsiteX8" fmla="*/ 0 w 9083039"/>
                      <a:gd name="connsiteY8" fmla="*/ 318298 h 1303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83039" h="1303381" fill="none" extrusionOk="0">
                        <a:moveTo>
                          <a:pt x="0" y="318298"/>
                        </a:moveTo>
                        <a:cubicBezTo>
                          <a:pt x="-7795" y="168513"/>
                          <a:pt x="172714" y="-24335"/>
                          <a:pt x="484961" y="0"/>
                        </a:cubicBezTo>
                        <a:cubicBezTo>
                          <a:pt x="1760555" y="40059"/>
                          <a:pt x="6600866" y="-446780"/>
                          <a:pt x="8598077" y="0"/>
                        </a:cubicBezTo>
                        <a:cubicBezTo>
                          <a:pt x="8904878" y="9628"/>
                          <a:pt x="9069580" y="133900"/>
                          <a:pt x="9083039" y="318298"/>
                        </a:cubicBezTo>
                        <a:cubicBezTo>
                          <a:pt x="9075945" y="459617"/>
                          <a:pt x="9096535" y="905964"/>
                          <a:pt x="9083039" y="985082"/>
                        </a:cubicBezTo>
                        <a:cubicBezTo>
                          <a:pt x="9112525" y="1144016"/>
                          <a:pt x="8919904" y="1257134"/>
                          <a:pt x="8598077" y="1303381"/>
                        </a:cubicBezTo>
                        <a:cubicBezTo>
                          <a:pt x="7342565" y="1335436"/>
                          <a:pt x="4223343" y="1207950"/>
                          <a:pt x="484961" y="1303381"/>
                        </a:cubicBezTo>
                        <a:cubicBezTo>
                          <a:pt x="148222" y="1289006"/>
                          <a:pt x="-32790" y="1160450"/>
                          <a:pt x="0" y="985082"/>
                        </a:cubicBezTo>
                        <a:cubicBezTo>
                          <a:pt x="-17462" y="763809"/>
                          <a:pt x="89984" y="601338"/>
                          <a:pt x="0" y="318298"/>
                        </a:cubicBezTo>
                        <a:close/>
                      </a:path>
                      <a:path w="9083039" h="1303381" stroke="0" extrusionOk="0">
                        <a:moveTo>
                          <a:pt x="0" y="318298"/>
                        </a:moveTo>
                        <a:cubicBezTo>
                          <a:pt x="-52915" y="107394"/>
                          <a:pt x="172704" y="12996"/>
                          <a:pt x="484961" y="0"/>
                        </a:cubicBezTo>
                        <a:cubicBezTo>
                          <a:pt x="4310596" y="-189794"/>
                          <a:pt x="5546554" y="173473"/>
                          <a:pt x="8598077" y="0"/>
                        </a:cubicBezTo>
                        <a:cubicBezTo>
                          <a:pt x="8852335" y="-26628"/>
                          <a:pt x="9052605" y="147871"/>
                          <a:pt x="9083039" y="318298"/>
                        </a:cubicBezTo>
                        <a:cubicBezTo>
                          <a:pt x="9148811" y="440582"/>
                          <a:pt x="9050705" y="846103"/>
                          <a:pt x="9083039" y="985082"/>
                        </a:cubicBezTo>
                        <a:cubicBezTo>
                          <a:pt x="9101460" y="1134862"/>
                          <a:pt x="8896083" y="1278289"/>
                          <a:pt x="8598077" y="1303381"/>
                        </a:cubicBezTo>
                        <a:cubicBezTo>
                          <a:pt x="5142518" y="1283484"/>
                          <a:pt x="3498219" y="1319404"/>
                          <a:pt x="484961" y="1303381"/>
                        </a:cubicBezTo>
                        <a:cubicBezTo>
                          <a:pt x="187024" y="1311402"/>
                          <a:pt x="-27362" y="1186318"/>
                          <a:pt x="0" y="985082"/>
                        </a:cubicBezTo>
                        <a:cubicBezTo>
                          <a:pt x="-78802" y="845479"/>
                          <a:pt x="-37753" y="477897"/>
                          <a:pt x="0" y="318298"/>
                        </a:cubicBezTo>
                        <a:close/>
                      </a:path>
                      <a:path w="9083039" h="1303381" fill="none" stroke="0" extrusionOk="0">
                        <a:moveTo>
                          <a:pt x="0" y="318298"/>
                        </a:moveTo>
                        <a:cubicBezTo>
                          <a:pt x="-4306" y="133870"/>
                          <a:pt x="178661" y="1304"/>
                          <a:pt x="484961" y="0"/>
                        </a:cubicBezTo>
                        <a:cubicBezTo>
                          <a:pt x="2285428" y="164543"/>
                          <a:pt x="6801017" y="-58176"/>
                          <a:pt x="8598077" y="0"/>
                        </a:cubicBezTo>
                        <a:cubicBezTo>
                          <a:pt x="8859196" y="-15486"/>
                          <a:pt x="9069819" y="134569"/>
                          <a:pt x="9083039" y="318298"/>
                        </a:cubicBezTo>
                        <a:cubicBezTo>
                          <a:pt x="9075793" y="461003"/>
                          <a:pt x="9102344" y="897260"/>
                          <a:pt x="9083039" y="985082"/>
                        </a:cubicBezTo>
                        <a:cubicBezTo>
                          <a:pt x="9112052" y="1140880"/>
                          <a:pt x="8881901" y="1262992"/>
                          <a:pt x="8598077" y="1303381"/>
                        </a:cubicBezTo>
                        <a:cubicBezTo>
                          <a:pt x="7830949" y="1776293"/>
                          <a:pt x="3801301" y="1189080"/>
                          <a:pt x="484961" y="1303381"/>
                        </a:cubicBezTo>
                        <a:cubicBezTo>
                          <a:pt x="137462" y="1301824"/>
                          <a:pt x="-20520" y="1176397"/>
                          <a:pt x="0" y="985082"/>
                        </a:cubicBezTo>
                        <a:cubicBezTo>
                          <a:pt x="-20021" y="786747"/>
                          <a:pt x="54206" y="613353"/>
                          <a:pt x="0" y="31829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b="1" dirty="0">
                <a:solidFill>
                  <a:srgbClr val="002060"/>
                </a:solidFill>
                <a:latin typeface="Cambria" panose="02040503050406030204" pitchFamily="18" charset="0"/>
                <a:ea typeface="Cambria" panose="02040503050406030204" pitchFamily="18" charset="0"/>
                <a:cs typeface="Calibri" panose="020F0502020204030204" pitchFamily="34" charset="0"/>
              </a:rPr>
              <a:t>Hình dung: </a:t>
            </a:r>
            <a:r>
              <a:rPr lang="vi-VN" sz="4000" dirty="0">
                <a:solidFill>
                  <a:srgbClr val="002060"/>
                </a:solidFill>
                <a:latin typeface="Cambria" panose="02040503050406030204" pitchFamily="18" charset="0"/>
                <a:ea typeface="Cambria" panose="02040503050406030204" pitchFamily="18" charset="0"/>
                <a:cs typeface="Calibri" panose="020F0502020204030204" pitchFamily="34" charset="0"/>
              </a:rPr>
              <a:t>làm hiện lên trong trí óc một cách khá rõ nét những gì không có ở </a:t>
            </a:r>
            <a:endParaRPr lang="en-US" sz="4000" i="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Tree>
    <p:custDataLst>
      <p:tags r:id="rId1"/>
    </p:custDataLst>
    <p:extLst>
      <p:ext uri="{BB962C8B-B14F-4D97-AF65-F5344CB8AC3E}">
        <p14:creationId xmlns:p14="http://schemas.microsoft.com/office/powerpoint/2010/main" val="747476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barn(inVertical)">
                                      <p:cBhvr>
                                        <p:cTn id="14" dur="5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barn(inVertical)">
                                      <p:cBhvr>
                                        <p:cTn id="1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grpSp>
        <p:nvGrpSpPr>
          <p:cNvPr id="3" name="Group 2"/>
          <p:cNvGrpSpPr/>
          <p:nvPr/>
        </p:nvGrpSpPr>
        <p:grpSpPr>
          <a:xfrm>
            <a:off x="3405149" y="121920"/>
            <a:ext cx="4854931" cy="944880"/>
            <a:chOff x="3173073" y="565468"/>
            <a:chExt cx="5890904" cy="1265354"/>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5" name="TextBox 4"/>
            <p:cNvSpPr txBox="1"/>
            <p:nvPr/>
          </p:nvSpPr>
          <p:spPr>
            <a:xfrm>
              <a:off x="3337227" y="606286"/>
              <a:ext cx="5726750" cy="10304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cs typeface="+mn-cs"/>
                </a:rPr>
                <a:t>Giải</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cs typeface="+mn-cs"/>
                </a:rPr>
                <a:t>nghĩa</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cs typeface="+mn-cs"/>
                </a:rPr>
                <a:t>từ</a:t>
              </a:r>
              <a:endPar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cs typeface="+mn-cs"/>
              </a:endParaRPr>
            </a:p>
          </p:txBody>
        </p:sp>
      </p:grpSp>
      <p:pic>
        <p:nvPicPr>
          <p:cNvPr id="8" name="Graphic 7">
            <a:extLst>
              <a:ext uri="{FF2B5EF4-FFF2-40B4-BE49-F238E27FC236}">
                <a16:creationId xmlns:a16="http://schemas.microsoft.com/office/drawing/2014/main" id="{B100B184-6593-131A-FDCD-6ED3E313F83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994167" y="3082834"/>
            <a:ext cx="3340250" cy="3871653"/>
          </a:xfrm>
          <a:prstGeom prst="rect">
            <a:avLst/>
          </a:prstGeom>
        </p:spPr>
      </p:pic>
      <p:sp>
        <p:nvSpPr>
          <p:cNvPr id="30" name="Rectangle: Rounded Corners 5">
            <a:extLst>
              <a:ext uri="{FF2B5EF4-FFF2-40B4-BE49-F238E27FC236}">
                <a16:creationId xmlns:a16="http://schemas.microsoft.com/office/drawing/2014/main" id="{F224AB8F-B366-BAC1-FEF2-F8B2632C8B20}"/>
              </a:ext>
            </a:extLst>
          </p:cNvPr>
          <p:cNvSpPr/>
          <p:nvPr/>
        </p:nvSpPr>
        <p:spPr>
          <a:xfrm>
            <a:off x="480671" y="1703979"/>
            <a:ext cx="8897008" cy="1394821"/>
          </a:xfrm>
          <a:custGeom>
            <a:avLst/>
            <a:gdLst>
              <a:gd name="connsiteX0" fmla="*/ 0 w 8897008"/>
              <a:gd name="connsiteY0" fmla="*/ 475029 h 1945165"/>
              <a:gd name="connsiteX1" fmla="*/ 475029 w 8897008"/>
              <a:gd name="connsiteY1" fmla="*/ 0 h 1945165"/>
              <a:gd name="connsiteX2" fmla="*/ 8421979 w 8897008"/>
              <a:gd name="connsiteY2" fmla="*/ 0 h 1945165"/>
              <a:gd name="connsiteX3" fmla="*/ 8897008 w 8897008"/>
              <a:gd name="connsiteY3" fmla="*/ 475029 h 1945165"/>
              <a:gd name="connsiteX4" fmla="*/ 8897008 w 8897008"/>
              <a:gd name="connsiteY4" fmla="*/ 1470136 h 1945165"/>
              <a:gd name="connsiteX5" fmla="*/ 8421979 w 8897008"/>
              <a:gd name="connsiteY5" fmla="*/ 1945165 h 1945165"/>
              <a:gd name="connsiteX6" fmla="*/ 475029 w 8897008"/>
              <a:gd name="connsiteY6" fmla="*/ 1945165 h 1945165"/>
              <a:gd name="connsiteX7" fmla="*/ 0 w 8897008"/>
              <a:gd name="connsiteY7" fmla="*/ 1470136 h 1945165"/>
              <a:gd name="connsiteX8" fmla="*/ 0 w 8897008"/>
              <a:gd name="connsiteY8" fmla="*/ 475029 h 1945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945165" fill="none" extrusionOk="0">
                <a:moveTo>
                  <a:pt x="0" y="475029"/>
                </a:moveTo>
                <a:cubicBezTo>
                  <a:pt x="-1062" y="216398"/>
                  <a:pt x="189307" y="-15706"/>
                  <a:pt x="475029" y="0"/>
                </a:cubicBezTo>
                <a:cubicBezTo>
                  <a:pt x="1936022" y="-35273"/>
                  <a:pt x="6476479" y="-144294"/>
                  <a:pt x="8421979" y="0"/>
                </a:cubicBezTo>
                <a:cubicBezTo>
                  <a:pt x="8705229" y="6361"/>
                  <a:pt x="8887745" y="204868"/>
                  <a:pt x="8897008" y="475029"/>
                </a:cubicBezTo>
                <a:cubicBezTo>
                  <a:pt x="8888483" y="686191"/>
                  <a:pt x="8909407" y="1347421"/>
                  <a:pt x="8897008" y="1470136"/>
                </a:cubicBezTo>
                <a:cubicBezTo>
                  <a:pt x="8917515" y="1716980"/>
                  <a:pt x="8716631" y="1910147"/>
                  <a:pt x="8421979" y="1945165"/>
                </a:cubicBezTo>
                <a:cubicBezTo>
                  <a:pt x="7581954" y="2022690"/>
                  <a:pt x="4286014" y="1901462"/>
                  <a:pt x="475029" y="1945165"/>
                </a:cubicBezTo>
                <a:cubicBezTo>
                  <a:pt x="164166" y="1931724"/>
                  <a:pt x="-5072" y="1732418"/>
                  <a:pt x="0" y="1470136"/>
                </a:cubicBezTo>
                <a:cubicBezTo>
                  <a:pt x="-18177" y="1164902"/>
                  <a:pt x="85524" y="929372"/>
                  <a:pt x="0" y="475029"/>
                </a:cubicBezTo>
                <a:close/>
              </a:path>
              <a:path w="8897008" h="1945165" stroke="0" extrusionOk="0">
                <a:moveTo>
                  <a:pt x="0" y="475029"/>
                </a:moveTo>
                <a:cubicBezTo>
                  <a:pt x="-9482" y="179917"/>
                  <a:pt x="186691" y="21048"/>
                  <a:pt x="475029" y="0"/>
                </a:cubicBezTo>
                <a:cubicBezTo>
                  <a:pt x="4081061" y="-95379"/>
                  <a:pt x="5486956" y="58096"/>
                  <a:pt x="8421979" y="0"/>
                </a:cubicBezTo>
                <a:cubicBezTo>
                  <a:pt x="8668589" y="-11081"/>
                  <a:pt x="8889301" y="207139"/>
                  <a:pt x="8897008" y="475029"/>
                </a:cubicBezTo>
                <a:cubicBezTo>
                  <a:pt x="8981675" y="668012"/>
                  <a:pt x="8851154" y="1280939"/>
                  <a:pt x="8897008" y="1470136"/>
                </a:cubicBezTo>
                <a:cubicBezTo>
                  <a:pt x="8912390" y="1714203"/>
                  <a:pt x="8667572" y="1928472"/>
                  <a:pt x="8421979" y="1945165"/>
                </a:cubicBezTo>
                <a:cubicBezTo>
                  <a:pt x="5346429" y="1885259"/>
                  <a:pt x="3610755" y="2027679"/>
                  <a:pt x="475029" y="1945165"/>
                </a:cubicBezTo>
                <a:cubicBezTo>
                  <a:pt x="179070" y="1953473"/>
                  <a:pt x="-22174" y="1754992"/>
                  <a:pt x="0" y="1470136"/>
                </a:cubicBezTo>
                <a:cubicBezTo>
                  <a:pt x="-65137" y="1248763"/>
                  <a:pt x="-56712" y="688582"/>
                  <a:pt x="0" y="475029"/>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custGeom>
                    <a:avLst/>
                    <a:gdLst>
                      <a:gd name="connsiteX0" fmla="*/ 0 w 8897008"/>
                      <a:gd name="connsiteY0" fmla="*/ 340629 h 1394821"/>
                      <a:gd name="connsiteX1" fmla="*/ 475029 w 8897008"/>
                      <a:gd name="connsiteY1" fmla="*/ 0 h 1394821"/>
                      <a:gd name="connsiteX2" fmla="*/ 8421979 w 8897008"/>
                      <a:gd name="connsiteY2" fmla="*/ 0 h 1394821"/>
                      <a:gd name="connsiteX3" fmla="*/ 8897008 w 8897008"/>
                      <a:gd name="connsiteY3" fmla="*/ 340629 h 1394821"/>
                      <a:gd name="connsiteX4" fmla="*/ 8897008 w 8897008"/>
                      <a:gd name="connsiteY4" fmla="*/ 1054191 h 1394821"/>
                      <a:gd name="connsiteX5" fmla="*/ 8421979 w 8897008"/>
                      <a:gd name="connsiteY5" fmla="*/ 1394821 h 1394821"/>
                      <a:gd name="connsiteX6" fmla="*/ 475029 w 8897008"/>
                      <a:gd name="connsiteY6" fmla="*/ 1394821 h 1394821"/>
                      <a:gd name="connsiteX7" fmla="*/ 0 w 8897008"/>
                      <a:gd name="connsiteY7" fmla="*/ 1054191 h 1394821"/>
                      <a:gd name="connsiteX8" fmla="*/ 0 w 8897008"/>
                      <a:gd name="connsiteY8" fmla="*/ 340629 h 1394821"/>
                      <a:gd name="connsiteX0" fmla="*/ 0 w 8897008"/>
                      <a:gd name="connsiteY0" fmla="*/ 340629 h 1394821"/>
                      <a:gd name="connsiteX1" fmla="*/ 475029 w 8897008"/>
                      <a:gd name="connsiteY1" fmla="*/ 0 h 1394821"/>
                      <a:gd name="connsiteX2" fmla="*/ 8421979 w 8897008"/>
                      <a:gd name="connsiteY2" fmla="*/ 0 h 1394821"/>
                      <a:gd name="connsiteX3" fmla="*/ 8897008 w 8897008"/>
                      <a:gd name="connsiteY3" fmla="*/ 340629 h 1394821"/>
                      <a:gd name="connsiteX4" fmla="*/ 8897008 w 8897008"/>
                      <a:gd name="connsiteY4" fmla="*/ 1054191 h 1394821"/>
                      <a:gd name="connsiteX5" fmla="*/ 8421979 w 8897008"/>
                      <a:gd name="connsiteY5" fmla="*/ 1394821 h 1394821"/>
                      <a:gd name="connsiteX6" fmla="*/ 475029 w 8897008"/>
                      <a:gd name="connsiteY6" fmla="*/ 1394821 h 1394821"/>
                      <a:gd name="connsiteX7" fmla="*/ 0 w 8897008"/>
                      <a:gd name="connsiteY7" fmla="*/ 1054191 h 1394821"/>
                      <a:gd name="connsiteX8" fmla="*/ 0 w 8897008"/>
                      <a:gd name="connsiteY8" fmla="*/ 340629 h 13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394821" fill="none" extrusionOk="0">
                        <a:moveTo>
                          <a:pt x="0" y="340629"/>
                        </a:moveTo>
                        <a:cubicBezTo>
                          <a:pt x="-8183" y="180126"/>
                          <a:pt x="153445" y="-35363"/>
                          <a:pt x="475029" y="0"/>
                        </a:cubicBezTo>
                        <a:cubicBezTo>
                          <a:pt x="1607896" y="71489"/>
                          <a:pt x="6470198" y="-302799"/>
                          <a:pt x="8421979" y="0"/>
                        </a:cubicBezTo>
                        <a:cubicBezTo>
                          <a:pt x="8729930" y="12079"/>
                          <a:pt x="8858988" y="122657"/>
                          <a:pt x="8897008" y="340629"/>
                        </a:cubicBezTo>
                        <a:cubicBezTo>
                          <a:pt x="8897890" y="491039"/>
                          <a:pt x="8911805" y="975092"/>
                          <a:pt x="8897008" y="1054191"/>
                        </a:cubicBezTo>
                        <a:cubicBezTo>
                          <a:pt x="8953999" y="1203607"/>
                          <a:pt x="8745343" y="1338584"/>
                          <a:pt x="8421979" y="1394821"/>
                        </a:cubicBezTo>
                        <a:cubicBezTo>
                          <a:pt x="7127095" y="1427674"/>
                          <a:pt x="4222642" y="1335956"/>
                          <a:pt x="475029" y="1394821"/>
                        </a:cubicBezTo>
                        <a:cubicBezTo>
                          <a:pt x="159436" y="1383871"/>
                          <a:pt x="-39264" y="1241799"/>
                          <a:pt x="0" y="1054191"/>
                        </a:cubicBezTo>
                        <a:cubicBezTo>
                          <a:pt x="-17319" y="822205"/>
                          <a:pt x="90417" y="627245"/>
                          <a:pt x="0" y="340629"/>
                        </a:cubicBezTo>
                        <a:close/>
                      </a:path>
                      <a:path w="8897008" h="1394821" stroke="0" extrusionOk="0">
                        <a:moveTo>
                          <a:pt x="0" y="340629"/>
                        </a:moveTo>
                        <a:cubicBezTo>
                          <a:pt x="-33057" y="121836"/>
                          <a:pt x="142604" y="12364"/>
                          <a:pt x="475029" y="0"/>
                        </a:cubicBezTo>
                        <a:cubicBezTo>
                          <a:pt x="4270103" y="-233421"/>
                          <a:pt x="5383147" y="295005"/>
                          <a:pt x="8421979" y="0"/>
                        </a:cubicBezTo>
                        <a:cubicBezTo>
                          <a:pt x="8673242" y="-43808"/>
                          <a:pt x="8866644" y="157646"/>
                          <a:pt x="8897008" y="340629"/>
                        </a:cubicBezTo>
                        <a:cubicBezTo>
                          <a:pt x="8979234" y="478181"/>
                          <a:pt x="8859502" y="911486"/>
                          <a:pt x="8897008" y="1054191"/>
                        </a:cubicBezTo>
                        <a:cubicBezTo>
                          <a:pt x="8921664" y="1182248"/>
                          <a:pt x="8670980" y="1381848"/>
                          <a:pt x="8421979" y="1394821"/>
                        </a:cubicBezTo>
                        <a:cubicBezTo>
                          <a:pt x="5068768" y="1369669"/>
                          <a:pt x="3271451" y="1383134"/>
                          <a:pt x="475029" y="1394821"/>
                        </a:cubicBezTo>
                        <a:cubicBezTo>
                          <a:pt x="204988" y="1415892"/>
                          <a:pt x="-30389" y="1276475"/>
                          <a:pt x="0" y="1054191"/>
                        </a:cubicBezTo>
                        <a:cubicBezTo>
                          <a:pt x="-68900" y="898122"/>
                          <a:pt x="-46760" y="501916"/>
                          <a:pt x="0" y="340629"/>
                        </a:cubicBezTo>
                        <a:close/>
                      </a:path>
                      <a:path w="8897008" h="1394821" fill="none" stroke="0" extrusionOk="0">
                        <a:moveTo>
                          <a:pt x="0" y="340629"/>
                        </a:moveTo>
                        <a:cubicBezTo>
                          <a:pt x="-2137" y="151457"/>
                          <a:pt x="174379" y="828"/>
                          <a:pt x="475029" y="0"/>
                        </a:cubicBezTo>
                        <a:cubicBezTo>
                          <a:pt x="2170870" y="117762"/>
                          <a:pt x="6734655" y="-50898"/>
                          <a:pt x="8421979" y="0"/>
                        </a:cubicBezTo>
                        <a:cubicBezTo>
                          <a:pt x="8675394" y="-16441"/>
                          <a:pt x="8865577" y="130972"/>
                          <a:pt x="8897008" y="340629"/>
                        </a:cubicBezTo>
                        <a:cubicBezTo>
                          <a:pt x="8900507" y="502046"/>
                          <a:pt x="8915986" y="960658"/>
                          <a:pt x="8897008" y="1054191"/>
                        </a:cubicBezTo>
                        <a:cubicBezTo>
                          <a:pt x="8927950" y="1218792"/>
                          <a:pt x="8710243" y="1363346"/>
                          <a:pt x="8421979" y="1394821"/>
                        </a:cubicBezTo>
                        <a:cubicBezTo>
                          <a:pt x="7645841" y="1747713"/>
                          <a:pt x="3682273" y="1274111"/>
                          <a:pt x="475029" y="1394821"/>
                        </a:cubicBezTo>
                        <a:cubicBezTo>
                          <a:pt x="157621" y="1386800"/>
                          <a:pt x="-9059" y="1246312"/>
                          <a:pt x="0" y="1054191"/>
                        </a:cubicBezTo>
                        <a:cubicBezTo>
                          <a:pt x="-25778" y="867469"/>
                          <a:pt x="74276" y="663237"/>
                          <a:pt x="0" y="34062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002060"/>
                </a:solidFill>
                <a:latin typeface="Cambria" panose="02040503050406030204" pitchFamily="18" charset="0"/>
                <a:ea typeface="Cambria" panose="02040503050406030204" pitchFamily="18" charset="0"/>
                <a:cs typeface="Calibri" panose="020F0502020204030204" pitchFamily="34" charset="0"/>
              </a:rPr>
              <a:t>Mẫu đơn: </a:t>
            </a:r>
            <a:r>
              <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rPr>
              <a:t>cây nhỏ, lá xẻ lông chim, hoa to nở vào dịp Tết, vỏ và rễ cây dùng làm thuốc.</a:t>
            </a:r>
            <a:endParaRPr kumimoji="0" lang="en-US" sz="360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26" name="Picture 2" descr="Bài thuốc dân gian từ cây mẫu đơn | Báo Dân tộc và Phát triển">
            <a:extLst>
              <a:ext uri="{FF2B5EF4-FFF2-40B4-BE49-F238E27FC236}">
                <a16:creationId xmlns:a16="http://schemas.microsoft.com/office/drawing/2014/main" id="{F9799964-127F-E7CE-CC12-568E0EBE991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12340" y="3312795"/>
            <a:ext cx="5715000" cy="32194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2316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grpSp>
        <p:nvGrpSpPr>
          <p:cNvPr id="3" name="Group 2"/>
          <p:cNvGrpSpPr/>
          <p:nvPr/>
        </p:nvGrpSpPr>
        <p:grpSpPr>
          <a:xfrm>
            <a:off x="3405149" y="121920"/>
            <a:ext cx="4854931" cy="944880"/>
            <a:chOff x="3173073" y="565468"/>
            <a:chExt cx="5890904" cy="1265354"/>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5" name="TextBox 4"/>
            <p:cNvSpPr txBox="1"/>
            <p:nvPr/>
          </p:nvSpPr>
          <p:spPr>
            <a:xfrm>
              <a:off x="3337227" y="606286"/>
              <a:ext cx="5726750" cy="10304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cs typeface="+mn-cs"/>
                </a:rPr>
                <a:t>Giải</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cs typeface="+mn-cs"/>
                </a:rPr>
                <a:t>nghĩa</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cs typeface="+mn-cs"/>
                </a:rPr>
                <a:t>từ</a:t>
              </a:r>
              <a:endPar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cs typeface="+mn-cs"/>
              </a:endParaRPr>
            </a:p>
          </p:txBody>
        </p:sp>
      </p:grpSp>
      <p:pic>
        <p:nvPicPr>
          <p:cNvPr id="8" name="Graphic 7">
            <a:extLst>
              <a:ext uri="{FF2B5EF4-FFF2-40B4-BE49-F238E27FC236}">
                <a16:creationId xmlns:a16="http://schemas.microsoft.com/office/drawing/2014/main" id="{B100B184-6593-131A-FDCD-6ED3E313F83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994167" y="3082834"/>
            <a:ext cx="3340250" cy="3871653"/>
          </a:xfrm>
          <a:prstGeom prst="rect">
            <a:avLst/>
          </a:prstGeom>
        </p:spPr>
      </p:pic>
      <p:sp>
        <p:nvSpPr>
          <p:cNvPr id="30" name="Rectangle: Rounded Corners 5">
            <a:extLst>
              <a:ext uri="{FF2B5EF4-FFF2-40B4-BE49-F238E27FC236}">
                <a16:creationId xmlns:a16="http://schemas.microsoft.com/office/drawing/2014/main" id="{F224AB8F-B366-BAC1-FEF2-F8B2632C8B20}"/>
              </a:ext>
            </a:extLst>
          </p:cNvPr>
          <p:cNvSpPr/>
          <p:nvPr/>
        </p:nvSpPr>
        <p:spPr>
          <a:xfrm>
            <a:off x="480671" y="1534161"/>
            <a:ext cx="8897008" cy="1564640"/>
          </a:xfrm>
          <a:custGeom>
            <a:avLst/>
            <a:gdLst>
              <a:gd name="connsiteX0" fmla="*/ 0 w 8897008"/>
              <a:gd name="connsiteY0" fmla="*/ 475029 h 1945165"/>
              <a:gd name="connsiteX1" fmla="*/ 475029 w 8897008"/>
              <a:gd name="connsiteY1" fmla="*/ 0 h 1945165"/>
              <a:gd name="connsiteX2" fmla="*/ 8421979 w 8897008"/>
              <a:gd name="connsiteY2" fmla="*/ 0 h 1945165"/>
              <a:gd name="connsiteX3" fmla="*/ 8897008 w 8897008"/>
              <a:gd name="connsiteY3" fmla="*/ 475029 h 1945165"/>
              <a:gd name="connsiteX4" fmla="*/ 8897008 w 8897008"/>
              <a:gd name="connsiteY4" fmla="*/ 1470136 h 1945165"/>
              <a:gd name="connsiteX5" fmla="*/ 8421979 w 8897008"/>
              <a:gd name="connsiteY5" fmla="*/ 1945165 h 1945165"/>
              <a:gd name="connsiteX6" fmla="*/ 475029 w 8897008"/>
              <a:gd name="connsiteY6" fmla="*/ 1945165 h 1945165"/>
              <a:gd name="connsiteX7" fmla="*/ 0 w 8897008"/>
              <a:gd name="connsiteY7" fmla="*/ 1470136 h 1945165"/>
              <a:gd name="connsiteX8" fmla="*/ 0 w 8897008"/>
              <a:gd name="connsiteY8" fmla="*/ 475029 h 1945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945165" fill="none" extrusionOk="0">
                <a:moveTo>
                  <a:pt x="0" y="475029"/>
                </a:moveTo>
                <a:cubicBezTo>
                  <a:pt x="-1062" y="216398"/>
                  <a:pt x="189307" y="-15706"/>
                  <a:pt x="475029" y="0"/>
                </a:cubicBezTo>
                <a:cubicBezTo>
                  <a:pt x="1936022" y="-35273"/>
                  <a:pt x="6476479" y="-144294"/>
                  <a:pt x="8421979" y="0"/>
                </a:cubicBezTo>
                <a:cubicBezTo>
                  <a:pt x="8705229" y="6361"/>
                  <a:pt x="8887745" y="204868"/>
                  <a:pt x="8897008" y="475029"/>
                </a:cubicBezTo>
                <a:cubicBezTo>
                  <a:pt x="8888483" y="686191"/>
                  <a:pt x="8909407" y="1347421"/>
                  <a:pt x="8897008" y="1470136"/>
                </a:cubicBezTo>
                <a:cubicBezTo>
                  <a:pt x="8917515" y="1716980"/>
                  <a:pt x="8716631" y="1910147"/>
                  <a:pt x="8421979" y="1945165"/>
                </a:cubicBezTo>
                <a:cubicBezTo>
                  <a:pt x="7581954" y="2022690"/>
                  <a:pt x="4286014" y="1901462"/>
                  <a:pt x="475029" y="1945165"/>
                </a:cubicBezTo>
                <a:cubicBezTo>
                  <a:pt x="164166" y="1931724"/>
                  <a:pt x="-5072" y="1732418"/>
                  <a:pt x="0" y="1470136"/>
                </a:cubicBezTo>
                <a:cubicBezTo>
                  <a:pt x="-18177" y="1164902"/>
                  <a:pt x="85524" y="929372"/>
                  <a:pt x="0" y="475029"/>
                </a:cubicBezTo>
                <a:close/>
              </a:path>
              <a:path w="8897008" h="1945165" stroke="0" extrusionOk="0">
                <a:moveTo>
                  <a:pt x="0" y="475029"/>
                </a:moveTo>
                <a:cubicBezTo>
                  <a:pt x="-9482" y="179917"/>
                  <a:pt x="186691" y="21048"/>
                  <a:pt x="475029" y="0"/>
                </a:cubicBezTo>
                <a:cubicBezTo>
                  <a:pt x="4081061" y="-95379"/>
                  <a:pt x="5486956" y="58096"/>
                  <a:pt x="8421979" y="0"/>
                </a:cubicBezTo>
                <a:cubicBezTo>
                  <a:pt x="8668589" y="-11081"/>
                  <a:pt x="8889301" y="207139"/>
                  <a:pt x="8897008" y="475029"/>
                </a:cubicBezTo>
                <a:cubicBezTo>
                  <a:pt x="8981675" y="668012"/>
                  <a:pt x="8851154" y="1280939"/>
                  <a:pt x="8897008" y="1470136"/>
                </a:cubicBezTo>
                <a:cubicBezTo>
                  <a:pt x="8912390" y="1714203"/>
                  <a:pt x="8667572" y="1928472"/>
                  <a:pt x="8421979" y="1945165"/>
                </a:cubicBezTo>
                <a:cubicBezTo>
                  <a:pt x="5346429" y="1885259"/>
                  <a:pt x="3610755" y="2027679"/>
                  <a:pt x="475029" y="1945165"/>
                </a:cubicBezTo>
                <a:cubicBezTo>
                  <a:pt x="179070" y="1953473"/>
                  <a:pt x="-22174" y="1754992"/>
                  <a:pt x="0" y="1470136"/>
                </a:cubicBezTo>
                <a:cubicBezTo>
                  <a:pt x="-65137" y="1248763"/>
                  <a:pt x="-56712" y="688582"/>
                  <a:pt x="0" y="475029"/>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custGeom>
                    <a:avLst/>
                    <a:gdLst>
                      <a:gd name="connsiteX0" fmla="*/ 0 w 8897008"/>
                      <a:gd name="connsiteY0" fmla="*/ 382100 h 1564640"/>
                      <a:gd name="connsiteX1" fmla="*/ 475029 w 8897008"/>
                      <a:gd name="connsiteY1" fmla="*/ 0 h 1564640"/>
                      <a:gd name="connsiteX2" fmla="*/ 8421979 w 8897008"/>
                      <a:gd name="connsiteY2" fmla="*/ 0 h 1564640"/>
                      <a:gd name="connsiteX3" fmla="*/ 8897008 w 8897008"/>
                      <a:gd name="connsiteY3" fmla="*/ 382100 h 1564640"/>
                      <a:gd name="connsiteX4" fmla="*/ 8897008 w 8897008"/>
                      <a:gd name="connsiteY4" fmla="*/ 1182539 h 1564640"/>
                      <a:gd name="connsiteX5" fmla="*/ 8421979 w 8897008"/>
                      <a:gd name="connsiteY5" fmla="*/ 1564640 h 1564640"/>
                      <a:gd name="connsiteX6" fmla="*/ 475029 w 8897008"/>
                      <a:gd name="connsiteY6" fmla="*/ 1564640 h 1564640"/>
                      <a:gd name="connsiteX7" fmla="*/ 0 w 8897008"/>
                      <a:gd name="connsiteY7" fmla="*/ 1182539 h 1564640"/>
                      <a:gd name="connsiteX8" fmla="*/ 0 w 8897008"/>
                      <a:gd name="connsiteY8" fmla="*/ 382100 h 1564640"/>
                      <a:gd name="connsiteX0" fmla="*/ 0 w 8897008"/>
                      <a:gd name="connsiteY0" fmla="*/ 382100 h 1564640"/>
                      <a:gd name="connsiteX1" fmla="*/ 475029 w 8897008"/>
                      <a:gd name="connsiteY1" fmla="*/ 0 h 1564640"/>
                      <a:gd name="connsiteX2" fmla="*/ 8421979 w 8897008"/>
                      <a:gd name="connsiteY2" fmla="*/ 0 h 1564640"/>
                      <a:gd name="connsiteX3" fmla="*/ 8897008 w 8897008"/>
                      <a:gd name="connsiteY3" fmla="*/ 382100 h 1564640"/>
                      <a:gd name="connsiteX4" fmla="*/ 8897008 w 8897008"/>
                      <a:gd name="connsiteY4" fmla="*/ 1182539 h 1564640"/>
                      <a:gd name="connsiteX5" fmla="*/ 8421979 w 8897008"/>
                      <a:gd name="connsiteY5" fmla="*/ 1564640 h 1564640"/>
                      <a:gd name="connsiteX6" fmla="*/ 475029 w 8897008"/>
                      <a:gd name="connsiteY6" fmla="*/ 1564640 h 1564640"/>
                      <a:gd name="connsiteX7" fmla="*/ 0 w 8897008"/>
                      <a:gd name="connsiteY7" fmla="*/ 1182539 h 1564640"/>
                      <a:gd name="connsiteX8" fmla="*/ 0 w 8897008"/>
                      <a:gd name="connsiteY8" fmla="*/ 382100 h 156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564640" fill="none" extrusionOk="0">
                        <a:moveTo>
                          <a:pt x="0" y="382100"/>
                        </a:moveTo>
                        <a:cubicBezTo>
                          <a:pt x="-5629" y="190069"/>
                          <a:pt x="175366" y="-22003"/>
                          <a:pt x="475029" y="0"/>
                        </a:cubicBezTo>
                        <a:cubicBezTo>
                          <a:pt x="1704623" y="39879"/>
                          <a:pt x="6465079" y="-477819"/>
                          <a:pt x="8421979" y="0"/>
                        </a:cubicBezTo>
                        <a:cubicBezTo>
                          <a:pt x="8722905" y="10496"/>
                          <a:pt x="8873810" y="153041"/>
                          <a:pt x="8897008" y="382100"/>
                        </a:cubicBezTo>
                        <a:cubicBezTo>
                          <a:pt x="8894433" y="551316"/>
                          <a:pt x="8910054" y="1086229"/>
                          <a:pt x="8897008" y="1182539"/>
                        </a:cubicBezTo>
                        <a:cubicBezTo>
                          <a:pt x="8939407" y="1364538"/>
                          <a:pt x="8721686" y="1530992"/>
                          <a:pt x="8421979" y="1564640"/>
                        </a:cubicBezTo>
                        <a:cubicBezTo>
                          <a:pt x="7157273" y="1605771"/>
                          <a:pt x="3976045" y="1394850"/>
                          <a:pt x="475029" y="1564640"/>
                        </a:cubicBezTo>
                        <a:cubicBezTo>
                          <a:pt x="155046" y="1551301"/>
                          <a:pt x="-13497" y="1393396"/>
                          <a:pt x="0" y="1182539"/>
                        </a:cubicBezTo>
                        <a:cubicBezTo>
                          <a:pt x="-15436" y="895117"/>
                          <a:pt x="86871" y="736777"/>
                          <a:pt x="0" y="382100"/>
                        </a:cubicBezTo>
                        <a:close/>
                      </a:path>
                      <a:path w="8897008" h="1564640" stroke="0" extrusionOk="0">
                        <a:moveTo>
                          <a:pt x="0" y="382100"/>
                        </a:moveTo>
                        <a:cubicBezTo>
                          <a:pt x="-37761" y="136111"/>
                          <a:pt x="161327" y="15361"/>
                          <a:pt x="475029" y="0"/>
                        </a:cubicBezTo>
                        <a:cubicBezTo>
                          <a:pt x="4100325" y="-93537"/>
                          <a:pt x="5435415" y="172516"/>
                          <a:pt x="8421979" y="0"/>
                        </a:cubicBezTo>
                        <a:cubicBezTo>
                          <a:pt x="8669020" y="-12233"/>
                          <a:pt x="8869718" y="174493"/>
                          <a:pt x="8897008" y="382100"/>
                        </a:cubicBezTo>
                        <a:cubicBezTo>
                          <a:pt x="8962767" y="530901"/>
                          <a:pt x="8861132" y="1021942"/>
                          <a:pt x="8897008" y="1182539"/>
                        </a:cubicBezTo>
                        <a:cubicBezTo>
                          <a:pt x="8916799" y="1356537"/>
                          <a:pt x="8707299" y="1539527"/>
                          <a:pt x="8421979" y="1564640"/>
                        </a:cubicBezTo>
                        <a:cubicBezTo>
                          <a:pt x="5312480" y="1518630"/>
                          <a:pt x="3533095" y="1614795"/>
                          <a:pt x="475029" y="1564640"/>
                        </a:cubicBezTo>
                        <a:cubicBezTo>
                          <a:pt x="206316" y="1587211"/>
                          <a:pt x="-23965" y="1415599"/>
                          <a:pt x="0" y="1182539"/>
                        </a:cubicBezTo>
                        <a:cubicBezTo>
                          <a:pt x="-73675" y="1010531"/>
                          <a:pt x="-30897" y="575026"/>
                          <a:pt x="0" y="382100"/>
                        </a:cubicBezTo>
                        <a:close/>
                      </a:path>
                      <a:path w="8897008" h="1564640" fill="none" stroke="0" extrusionOk="0">
                        <a:moveTo>
                          <a:pt x="0" y="382100"/>
                        </a:moveTo>
                        <a:cubicBezTo>
                          <a:pt x="-3243" y="166528"/>
                          <a:pt x="178201" y="-3639"/>
                          <a:pt x="475029" y="0"/>
                        </a:cubicBezTo>
                        <a:cubicBezTo>
                          <a:pt x="2018266" y="21725"/>
                          <a:pt x="6640740" y="-82618"/>
                          <a:pt x="8421979" y="0"/>
                        </a:cubicBezTo>
                        <a:cubicBezTo>
                          <a:pt x="8674553" y="-16478"/>
                          <a:pt x="8873002" y="154194"/>
                          <a:pt x="8897008" y="382100"/>
                        </a:cubicBezTo>
                        <a:cubicBezTo>
                          <a:pt x="8901017" y="562378"/>
                          <a:pt x="8915908" y="1078358"/>
                          <a:pt x="8897008" y="1182539"/>
                        </a:cubicBezTo>
                        <a:cubicBezTo>
                          <a:pt x="8930231" y="1365978"/>
                          <a:pt x="8691151" y="1511090"/>
                          <a:pt x="8421979" y="1564640"/>
                        </a:cubicBezTo>
                        <a:cubicBezTo>
                          <a:pt x="7602452" y="1722386"/>
                          <a:pt x="3892627" y="1471253"/>
                          <a:pt x="475029" y="1564640"/>
                        </a:cubicBezTo>
                        <a:cubicBezTo>
                          <a:pt x="152905" y="1556612"/>
                          <a:pt x="-24003" y="1412725"/>
                          <a:pt x="0" y="1182539"/>
                        </a:cubicBezTo>
                        <a:cubicBezTo>
                          <a:pt x="-24108" y="962105"/>
                          <a:pt x="75740" y="744789"/>
                          <a:pt x="0" y="3821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Dành dành: </a:t>
            </a:r>
            <a:r>
              <a:rPr lang="vi-VN" sz="3200" dirty="0">
                <a:solidFill>
                  <a:srgbClr val="002060"/>
                </a:solidFill>
                <a:latin typeface="Cambria" panose="02040503050406030204" pitchFamily="18" charset="0"/>
                <a:ea typeface="Cambria" panose="02040503050406030204" pitchFamily="18" charset="0"/>
                <a:cs typeface="Calibri" panose="020F0502020204030204" pitchFamily="34" charset="0"/>
              </a:rPr>
              <a:t>cây nhỏ, hoa trắng và thơm, quả chín có màu vàng da cam, dùng để nhuộm thực phẩm hoặc làm thuốc.</a:t>
            </a:r>
            <a:endParaRPr kumimoji="0" lang="en-US" sz="320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050" name="Picture 2" descr="DÀNH DÀNH">
            <a:extLst>
              <a:ext uri="{FF2B5EF4-FFF2-40B4-BE49-F238E27FC236}">
                <a16:creationId xmlns:a16="http://schemas.microsoft.com/office/drawing/2014/main" id="{AFB7CF59-7B1D-1EF9-BF54-9B1ED95BD34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29460" y="3342639"/>
            <a:ext cx="5905500" cy="335957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5955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
        <p:nvSpPr>
          <p:cNvPr id="8" name="矩形: 圆角 3">
            <a:extLst>
              <a:ext uri="{FF2B5EF4-FFF2-40B4-BE49-F238E27FC236}">
                <a16:creationId xmlns:a16="http://schemas.microsoft.com/office/drawing/2014/main" id="{26BF8E6F-D5F2-F0EF-60A0-DAD09ACFCE31}"/>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grpSp>
        <p:nvGrpSpPr>
          <p:cNvPr id="3" name="Group 2">
            <a:extLst>
              <a:ext uri="{FF2B5EF4-FFF2-40B4-BE49-F238E27FC236}">
                <a16:creationId xmlns:a16="http://schemas.microsoft.com/office/drawing/2014/main" id="{6A5A3090-C0CA-0F27-AE77-74E70E770328}"/>
              </a:ext>
            </a:extLst>
          </p:cNvPr>
          <p:cNvGrpSpPr/>
          <p:nvPr/>
        </p:nvGrpSpPr>
        <p:grpSpPr>
          <a:xfrm>
            <a:off x="1320511" y="544553"/>
            <a:ext cx="4291965" cy="683895"/>
            <a:chOff x="3521613" y="0"/>
            <a:chExt cx="4136573" cy="684000"/>
          </a:xfrm>
        </p:grpSpPr>
        <p:grpSp>
          <p:nvGrpSpPr>
            <p:cNvPr id="14" name="Group 13">
              <a:extLst>
                <a:ext uri="{FF2B5EF4-FFF2-40B4-BE49-F238E27FC236}">
                  <a16:creationId xmlns:a16="http://schemas.microsoft.com/office/drawing/2014/main" id="{5EC26429-9194-3582-D83E-C9BF9CB8A83D}"/>
                </a:ext>
              </a:extLst>
            </p:cNvPr>
            <p:cNvGrpSpPr/>
            <p:nvPr/>
          </p:nvGrpSpPr>
          <p:grpSpPr>
            <a:xfrm>
              <a:off x="3521613" y="0"/>
              <a:ext cx="4136573" cy="684000"/>
              <a:chOff x="3770142" y="1493446"/>
              <a:chExt cx="4136573" cy="684000"/>
            </a:xfrm>
          </p:grpSpPr>
          <p:sp>
            <p:nvSpPr>
              <p:cNvPr id="16" name="Flowchart: Alternate Process 15">
                <a:extLst>
                  <a:ext uri="{FF2B5EF4-FFF2-40B4-BE49-F238E27FC236}">
                    <a16:creationId xmlns:a16="http://schemas.microsoft.com/office/drawing/2014/main" id="{100A0336-79D7-F6A1-EF07-33EAB4CFED89}"/>
                  </a:ext>
                </a:extLst>
              </p:cNvPr>
              <p:cNvSpPr/>
              <p:nvPr/>
            </p:nvSpPr>
            <p:spPr>
              <a:xfrm>
                <a:off x="3840481" y="1547446"/>
                <a:ext cx="4066234" cy="576000"/>
              </a:xfrm>
              <a:prstGeom prst="flowChartAlternateProcess">
                <a:avLst/>
              </a:prstGeom>
              <a:solidFill>
                <a:srgbClr val="DDFDAE"/>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pic>
            <p:nvPicPr>
              <p:cNvPr id="17" name="Picture 16">
                <a:extLst>
                  <a:ext uri="{FF2B5EF4-FFF2-40B4-BE49-F238E27FC236}">
                    <a16:creationId xmlns:a16="http://schemas.microsoft.com/office/drawing/2014/main" id="{605DE1F8-C3B7-8917-DE65-3F32A16DAB93}"/>
                  </a:ext>
                </a:extLst>
              </p:cNvPr>
              <p:cNvPicPr>
                <a:picLocks noChangeAspect="1"/>
              </p:cNvPicPr>
              <p:nvPr/>
            </p:nvPicPr>
            <p:blipFill>
              <a:blip r:embed="rId5"/>
              <a:stretch>
                <a:fillRect/>
              </a:stretch>
            </p:blipFill>
            <p:spPr>
              <a:xfrm rot="16200000">
                <a:off x="3751426" y="1512162"/>
                <a:ext cx="684000" cy="646568"/>
              </a:xfrm>
              <a:prstGeom prst="rect">
                <a:avLst/>
              </a:prstGeom>
            </p:spPr>
          </p:pic>
        </p:grpSp>
        <p:sp>
          <p:nvSpPr>
            <p:cNvPr id="15" name="TextBox 14">
              <a:extLst>
                <a:ext uri="{FF2B5EF4-FFF2-40B4-BE49-F238E27FC236}">
                  <a16:creationId xmlns:a16="http://schemas.microsoft.com/office/drawing/2014/main" id="{9B6175E3-9F4E-7124-0D29-5E639C756119}"/>
                </a:ext>
              </a:extLst>
            </p:cNvPr>
            <p:cNvSpPr txBox="1"/>
            <p:nvPr/>
          </p:nvSpPr>
          <p:spPr>
            <a:xfrm>
              <a:off x="4112458" y="68663"/>
              <a:ext cx="3545728" cy="583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rPr>
                <a:t>Luyện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charset="0"/>
                  <a:cs typeface="Calibri" panose="020F0502020204030204" charset="0"/>
                </a:rPr>
                <a:t>đọc</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charset="0"/>
                  <a:cs typeface="Calibri" panose="020F0502020204030204" charset="0"/>
                </a:rPr>
                <a:t>trước</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rPr>
                <a:t> </a:t>
              </a:r>
              <a:r>
                <a:rPr kumimoji="0" lang="en-US" sz="3200" b="0" i="0" u="none" strike="noStrike" kern="1200" cap="none" spc="0" normalizeH="0" baseline="0" noProof="0">
                  <a:ln>
                    <a:noFill/>
                  </a:ln>
                  <a:solidFill>
                    <a:srgbClr val="17406D">
                      <a:lumMod val="50000"/>
                    </a:srgbClr>
                  </a:solidFill>
                  <a:effectLst/>
                  <a:uLnTx/>
                  <a:uFillTx/>
                  <a:latin typeface="Calibri" panose="020F0502020204030204" charset="0"/>
                  <a:cs typeface="Calibri" panose="020F0502020204030204" charset="0"/>
                </a:rPr>
                <a:t>lớp</a:t>
              </a:r>
              <a:endPar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endParaRPr>
            </a:p>
          </p:txBody>
        </p:sp>
      </p:grpSp>
      <p:grpSp>
        <p:nvGrpSpPr>
          <p:cNvPr id="18" name="Group 17">
            <a:extLst>
              <a:ext uri="{FF2B5EF4-FFF2-40B4-BE49-F238E27FC236}">
                <a16:creationId xmlns:a16="http://schemas.microsoft.com/office/drawing/2014/main" id="{8E4AFB06-89E7-31CE-FC71-A90532FA5EF0}"/>
              </a:ext>
            </a:extLst>
          </p:cNvPr>
          <p:cNvGrpSpPr/>
          <p:nvPr/>
        </p:nvGrpSpPr>
        <p:grpSpPr>
          <a:xfrm>
            <a:off x="2064596" y="1552926"/>
            <a:ext cx="7868387" cy="3785037"/>
            <a:chOff x="2506327" y="1715940"/>
            <a:chExt cx="7868387" cy="3785037"/>
          </a:xfrm>
        </p:grpSpPr>
        <p:sp>
          <p:nvSpPr>
            <p:cNvPr id="19" name="Rounded Rectangle 22">
              <a:extLst>
                <a:ext uri="{FF2B5EF4-FFF2-40B4-BE49-F238E27FC236}">
                  <a16:creationId xmlns:a16="http://schemas.microsoft.com/office/drawing/2014/main" id="{A50586E2-6724-4E9B-E806-DABA17DCBC35}"/>
                </a:ext>
              </a:extLst>
            </p:cNvPr>
            <p:cNvSpPr/>
            <p:nvPr/>
          </p:nvSpPr>
          <p:spPr>
            <a:xfrm>
              <a:off x="2506328" y="2659594"/>
              <a:ext cx="3645680" cy="798653"/>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0" name="Rectangle 19">
              <a:extLst>
                <a:ext uri="{FF2B5EF4-FFF2-40B4-BE49-F238E27FC236}">
                  <a16:creationId xmlns:a16="http://schemas.microsoft.com/office/drawing/2014/main" id="{4FB9B132-6503-0DE4-D87D-46DEAC3FEA4A}"/>
                </a:ext>
              </a:extLst>
            </p:cNvPr>
            <p:cNvSpPr/>
            <p:nvPr/>
          </p:nvSpPr>
          <p:spPr>
            <a:xfrm>
              <a:off x="4413572" y="1715940"/>
              <a:ext cx="4007828" cy="685509"/>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Tiêu</a:t>
              </a:r>
              <a:r>
                <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chí</a:t>
              </a:r>
              <a:r>
                <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endParaRPr>
            </a:p>
          </p:txBody>
        </p:sp>
        <p:sp>
          <p:nvSpPr>
            <p:cNvPr id="21" name="Rectangle 20">
              <a:extLst>
                <a:ext uri="{FF2B5EF4-FFF2-40B4-BE49-F238E27FC236}">
                  <a16:creationId xmlns:a16="http://schemas.microsoft.com/office/drawing/2014/main" id="{55E499B9-AC0A-A133-1090-60190437F263}"/>
                </a:ext>
              </a:extLst>
            </p:cNvPr>
            <p:cNvSpPr/>
            <p:nvPr/>
          </p:nvSpPr>
          <p:spPr>
            <a:xfrm>
              <a:off x="3258682" y="2766532"/>
              <a:ext cx="1776448"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2" name="Oval 21">
              <a:extLst>
                <a:ext uri="{FF2B5EF4-FFF2-40B4-BE49-F238E27FC236}">
                  <a16:creationId xmlns:a16="http://schemas.microsoft.com/office/drawing/2014/main" id="{E55BEF0E-4800-E03E-9ABD-4461DBD89963}"/>
                </a:ext>
              </a:extLst>
            </p:cNvPr>
            <p:cNvSpPr/>
            <p:nvPr/>
          </p:nvSpPr>
          <p:spPr>
            <a:xfrm>
              <a:off x="2647262" y="2806920"/>
              <a:ext cx="504000" cy="504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3" name="Rounded Rectangle 28">
              <a:extLst>
                <a:ext uri="{FF2B5EF4-FFF2-40B4-BE49-F238E27FC236}">
                  <a16:creationId xmlns:a16="http://schemas.microsoft.com/office/drawing/2014/main" id="{7AD85F15-6259-1BB3-284B-452AB1B3EBCF}"/>
                </a:ext>
              </a:extLst>
            </p:cNvPr>
            <p:cNvSpPr/>
            <p:nvPr/>
          </p:nvSpPr>
          <p:spPr>
            <a:xfrm>
              <a:off x="2506328" y="3636582"/>
              <a:ext cx="3645680" cy="798653"/>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4" name="Rectangle 23">
              <a:extLst>
                <a:ext uri="{FF2B5EF4-FFF2-40B4-BE49-F238E27FC236}">
                  <a16:creationId xmlns:a16="http://schemas.microsoft.com/office/drawing/2014/main" id="{D8D76415-2649-1A24-C2C7-B0510AE43908}"/>
                </a:ext>
              </a:extLst>
            </p:cNvPr>
            <p:cNvSpPr/>
            <p:nvPr/>
          </p:nvSpPr>
          <p:spPr>
            <a:xfrm>
              <a:off x="3258682" y="3743520"/>
              <a:ext cx="1814471"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5" name="Oval 24">
              <a:extLst>
                <a:ext uri="{FF2B5EF4-FFF2-40B4-BE49-F238E27FC236}">
                  <a16:creationId xmlns:a16="http://schemas.microsoft.com/office/drawing/2014/main" id="{C7B3E9B1-ED02-8C7B-01C9-851D5AEE5157}"/>
                </a:ext>
              </a:extLst>
            </p:cNvPr>
            <p:cNvSpPr/>
            <p:nvPr/>
          </p:nvSpPr>
          <p:spPr>
            <a:xfrm>
              <a:off x="2647262" y="3783908"/>
              <a:ext cx="504000" cy="504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26" name="Rounded Rectangle 31">
              <a:extLst>
                <a:ext uri="{FF2B5EF4-FFF2-40B4-BE49-F238E27FC236}">
                  <a16:creationId xmlns:a16="http://schemas.microsoft.com/office/drawing/2014/main" id="{F35C2B4A-2D32-AB18-0171-27E55A43192E}"/>
                </a:ext>
              </a:extLst>
            </p:cNvPr>
            <p:cNvSpPr/>
            <p:nvPr/>
          </p:nvSpPr>
          <p:spPr>
            <a:xfrm>
              <a:off x="2506327" y="4702324"/>
              <a:ext cx="5119273" cy="79865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7" name="Rectangle 26">
              <a:extLst>
                <a:ext uri="{FF2B5EF4-FFF2-40B4-BE49-F238E27FC236}">
                  <a16:creationId xmlns:a16="http://schemas.microsoft.com/office/drawing/2014/main" id="{1A1750E1-2E70-A73A-AA07-5A45F5E080C4}"/>
                </a:ext>
              </a:extLst>
            </p:cNvPr>
            <p:cNvSpPr/>
            <p:nvPr/>
          </p:nvSpPr>
          <p:spPr>
            <a:xfrm>
              <a:off x="3258682" y="4809262"/>
              <a:ext cx="342574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Ngắt</a:t>
              </a:r>
              <a:r>
                <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nghỉ</a:t>
              </a:r>
              <a:r>
                <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đúng</a:t>
              </a:r>
              <a:r>
                <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chỗ</a:t>
              </a:r>
              <a:endPar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28" name="Oval 27">
              <a:extLst>
                <a:ext uri="{FF2B5EF4-FFF2-40B4-BE49-F238E27FC236}">
                  <a16:creationId xmlns:a16="http://schemas.microsoft.com/office/drawing/2014/main" id="{D749E93F-E9E8-BB2F-F6CB-175781E60B9E}"/>
                </a:ext>
              </a:extLst>
            </p:cNvPr>
            <p:cNvSpPr/>
            <p:nvPr/>
          </p:nvSpPr>
          <p:spPr>
            <a:xfrm>
              <a:off x="2647262" y="4849650"/>
              <a:ext cx="504000" cy="504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pic>
          <p:nvPicPr>
            <p:cNvPr id="29" name="Picture 2" descr="Star Cartoon Images, Stock Photos &amp;amp; Vectors | Shutterstock">
              <a:extLst>
                <a:ext uri="{FF2B5EF4-FFF2-40B4-BE49-F238E27FC236}">
                  <a16:creationId xmlns:a16="http://schemas.microsoft.com/office/drawing/2014/main" id="{771ACBE4-530B-964E-7A8D-91CED13B4283}"/>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08090" y="2633335"/>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Star Cartoon Images, Stock Photos &amp;amp; Vectors | Shutterstock">
              <a:extLst>
                <a:ext uri="{FF2B5EF4-FFF2-40B4-BE49-F238E27FC236}">
                  <a16:creationId xmlns:a16="http://schemas.microsoft.com/office/drawing/2014/main" id="{C5B7A157-E66F-FE11-9DFC-2FA53484608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578990" y="362198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Star Cartoon Images, Stock Photos &amp;amp; Vectors | Shutterstock">
              <a:extLst>
                <a:ext uri="{FF2B5EF4-FFF2-40B4-BE49-F238E27FC236}">
                  <a16:creationId xmlns:a16="http://schemas.microsoft.com/office/drawing/2014/main" id="{A7480BE3-6F8C-C69D-EA66-E9CA72315B02}"/>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844231" y="4740868"/>
              <a:ext cx="2530483" cy="721563"/>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279686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a:extLst>
              <a:ext uri="{FF2B5EF4-FFF2-40B4-BE49-F238E27FC236}">
                <a16:creationId xmlns:a16="http://schemas.microsoft.com/office/drawing/2014/main" id="{078E89FD-8EBA-4F63-AECE-25AE7C1CDEBA}"/>
              </a:ext>
            </a:extLst>
          </p:cNvPr>
          <p:cNvPicPr>
            <a:picLocks noChangeAspect="1"/>
          </p:cNvPicPr>
          <p:nvPr/>
        </p:nvPicPr>
        <p:blipFill>
          <a:blip r:embed="rId4"/>
          <a:stretch>
            <a:fillRect/>
          </a:stretch>
        </p:blipFill>
        <p:spPr>
          <a:xfrm>
            <a:off x="522438" y="1427105"/>
            <a:ext cx="8093128" cy="4475003"/>
          </a:xfrm>
          <a:prstGeom prst="rect">
            <a:avLst/>
          </a:prstGeom>
        </p:spPr>
      </p:pic>
      <p:pic>
        <p:nvPicPr>
          <p:cNvPr id="5" name="Picture 4">
            <a:extLst>
              <a:ext uri="{FF2B5EF4-FFF2-40B4-BE49-F238E27FC236}">
                <a16:creationId xmlns:a16="http://schemas.microsoft.com/office/drawing/2014/main" id="{9FAA7A08-2212-2773-155E-6B9D3FE2A3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21571" y="2553713"/>
            <a:ext cx="4283268" cy="4283268"/>
          </a:xfrm>
          <a:prstGeom prst="rect">
            <a:avLst/>
          </a:prstGeom>
        </p:spPr>
      </p:pic>
      <p:pic>
        <p:nvPicPr>
          <p:cNvPr id="3" name="Picture 2">
            <a:extLst>
              <a:ext uri="{FF2B5EF4-FFF2-40B4-BE49-F238E27FC236}">
                <a16:creationId xmlns:a16="http://schemas.microsoft.com/office/drawing/2014/main" id="{8700E811-3EBB-01CF-DD43-09444476E233}"/>
              </a:ext>
            </a:extLst>
          </p:cNvPr>
          <p:cNvPicPr>
            <a:picLocks noChangeAspect="1"/>
          </p:cNvPicPr>
          <p:nvPr/>
        </p:nvPicPr>
        <p:blipFill>
          <a:blip r:embed="rId6"/>
          <a:stretch>
            <a:fillRect/>
          </a:stretch>
        </p:blipFill>
        <p:spPr>
          <a:xfrm>
            <a:off x="1157939" y="2592739"/>
            <a:ext cx="6950042" cy="2139881"/>
          </a:xfrm>
          <a:prstGeom prst="rect">
            <a:avLst/>
          </a:prstGeom>
        </p:spPr>
      </p:pic>
    </p:spTree>
    <p:custDataLst>
      <p:tags r:id="rId1"/>
    </p:custDataLst>
    <p:extLst>
      <p:ext uri="{BB962C8B-B14F-4D97-AF65-F5344CB8AC3E}">
        <p14:creationId xmlns:p14="http://schemas.microsoft.com/office/powerpoint/2010/main" val="1631710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94384" y="342009"/>
            <a:ext cx="10491689" cy="1638451"/>
            <a:chOff x="1016687" y="422571"/>
            <a:chExt cx="10491689" cy="1638451"/>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537100" y="657070"/>
              <a:ext cx="9901962"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rPr>
                <a:t>1. Lần đầu về quê, bạn nhỏ được bà nội giới thiệu cho biết về những cây nào trong vườn? </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1" name="Rectangle 10">
            <a:extLst>
              <a:ext uri="{FF2B5EF4-FFF2-40B4-BE49-F238E27FC236}">
                <a16:creationId xmlns:a16="http://schemas.microsoft.com/office/drawing/2014/main" id="{4B75CB8E-A09F-0212-C31D-F89E5589662D}"/>
              </a:ext>
            </a:extLst>
          </p:cNvPr>
          <p:cNvSpPr/>
          <p:nvPr/>
        </p:nvSpPr>
        <p:spPr>
          <a:xfrm>
            <a:off x="1079558" y="2625333"/>
            <a:ext cx="10262936" cy="2800767"/>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pPr algn="just"/>
            <a:r>
              <a:rPr lang="vi-VN" sz="4400" b="1" dirty="0">
                <a:solidFill>
                  <a:srgbClr val="000000"/>
                </a:solidFill>
                <a:latin typeface="Cambria" panose="02040503050406030204" pitchFamily="18" charset="0"/>
                <a:ea typeface="Cambria" panose="02040503050406030204" pitchFamily="18" charset="0"/>
              </a:rPr>
              <a:t>Lần đầu về quê bạn nhỏ được bà nội giới thiệu cho biết về nhiều loại cây. Mít, nhãn, sung, chuối, cau, khế, dành dành, mẫu đơn,...</a:t>
            </a:r>
            <a:endParaRPr lang="en-US" sz="4400" dirty="0">
              <a:latin typeface="Cambria" panose="02040503050406030204" pitchFamily="18" charset="0"/>
              <a:ea typeface="Cambria" panose="02040503050406030204" pitchFamily="18" charset="0"/>
            </a:endParaRPr>
          </a:p>
        </p:txBody>
      </p:sp>
      <p:sp>
        <p:nvSpPr>
          <p:cNvPr id="15" name="Right Arrow 23">
            <a:hlinkClick r:id="rId4" action="ppaction://hlinksldjump"/>
            <a:extLst>
              <a:ext uri="{FF2B5EF4-FFF2-40B4-BE49-F238E27FC236}">
                <a16:creationId xmlns:a16="http://schemas.microsoft.com/office/drawing/2014/main" id="{9439B0C2-0481-4E86-2D7B-BDC7DE6D5D72}"/>
              </a:ext>
            </a:extLst>
          </p:cNvPr>
          <p:cNvSpPr/>
          <p:nvPr/>
        </p:nvSpPr>
        <p:spPr>
          <a:xfrm>
            <a:off x="9830462" y="5898287"/>
            <a:ext cx="1965298"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itchFamily="18" charset="0"/>
                <a:cs typeface="Times New Roman" pitchFamily="18" charset="0"/>
              </a:rPr>
              <a:t>Trở</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về</a:t>
            </a:r>
            <a:endParaRPr lang="en-US" b="1" dirty="0">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1199891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94384" y="342009"/>
            <a:ext cx="10491689" cy="1638451"/>
            <a:chOff x="1016687" y="422571"/>
            <a:chExt cx="10491689" cy="1638451"/>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537100" y="657070"/>
              <a:ext cx="9901962"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2. Theo em, qua lời giới thiệu của bà, bạn nhỏ hiểu được điều gì về vườn cây?</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Rectangle 10">
            <a:extLst>
              <a:ext uri="{FF2B5EF4-FFF2-40B4-BE49-F238E27FC236}">
                <a16:creationId xmlns:a16="http://schemas.microsoft.com/office/drawing/2014/main" id="{4B75CB8E-A09F-0212-C31D-F89E5589662D}"/>
              </a:ext>
            </a:extLst>
          </p:cNvPr>
          <p:cNvSpPr/>
          <p:nvPr/>
        </p:nvSpPr>
        <p:spPr>
          <a:xfrm>
            <a:off x="1221798" y="2544053"/>
            <a:ext cx="10262936" cy="2800767"/>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pPr lvl="0" algn="just"/>
            <a:r>
              <a:rPr lang="vi-VN" sz="4400" b="1" dirty="0">
                <a:solidFill>
                  <a:srgbClr val="000000"/>
                </a:solidFill>
                <a:latin typeface="Cambria" panose="02040503050406030204" pitchFamily="18" charset="0"/>
                <a:ea typeface="Cambria" panose="02040503050406030204" pitchFamily="18" charset="0"/>
              </a:rPr>
              <a:t>Qua lời giới thiệu của bà, bạn nhỏ hiểu được điều vườn cây là do một tay ông trồng và cặm cụi vun xới. Mỗi loài cây đều chứa đựng hình bóng của ông.</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Right Arrow 23">
            <a:hlinkClick r:id="rId4" action="ppaction://hlinksldjump"/>
            <a:extLst>
              <a:ext uri="{FF2B5EF4-FFF2-40B4-BE49-F238E27FC236}">
                <a16:creationId xmlns:a16="http://schemas.microsoft.com/office/drawing/2014/main" id="{E744A5E7-6EE3-3A16-AA75-25A2EF411CF8}"/>
              </a:ext>
            </a:extLst>
          </p:cNvPr>
          <p:cNvSpPr/>
          <p:nvPr/>
        </p:nvSpPr>
        <p:spPr>
          <a:xfrm>
            <a:off x="9830462" y="5898287"/>
            <a:ext cx="1965298"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itchFamily="18" charset="0"/>
                <a:cs typeface="Times New Roman" pitchFamily="18" charset="0"/>
              </a:rPr>
              <a:t>Trở</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về</a:t>
            </a:r>
            <a:endParaRPr lang="en-US" b="1" dirty="0">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2486241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94384" y="342009"/>
            <a:ext cx="10491689" cy="1638451"/>
            <a:chOff x="1016687" y="422571"/>
            <a:chExt cx="10491689" cy="1638451"/>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537100" y="657070"/>
              <a:ext cx="9901962"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3. Vì sao hình bóng ông không bao giờ phai nhạt trong lòng người thân? </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Rectangle 10">
            <a:extLst>
              <a:ext uri="{FF2B5EF4-FFF2-40B4-BE49-F238E27FC236}">
                <a16:creationId xmlns:a16="http://schemas.microsoft.com/office/drawing/2014/main" id="{4B75CB8E-A09F-0212-C31D-F89E5589662D}"/>
              </a:ext>
            </a:extLst>
          </p:cNvPr>
          <p:cNvSpPr/>
          <p:nvPr/>
        </p:nvSpPr>
        <p:spPr>
          <a:xfrm>
            <a:off x="965200" y="2625333"/>
            <a:ext cx="10377294" cy="3046988"/>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pPr marL="457200" lvl="0" indent="-457200" algn="just">
              <a:buFont typeface="Arial" panose="020B0604020202020204" pitchFamily="34" charset="0"/>
              <a:buChar char="•"/>
            </a:pPr>
            <a:r>
              <a:rPr lang="vi-VN" sz="3200" b="1" dirty="0">
                <a:solidFill>
                  <a:srgbClr val="000000"/>
                </a:solidFill>
                <a:latin typeface="Cambria" panose="02040503050406030204" pitchFamily="18" charset="0"/>
                <a:ea typeface="Cambria" panose="02040503050406030204" pitchFamily="18" charset="0"/>
              </a:rPr>
              <a:t>Hình bóng ông không bao giờ phai nhạt trong lòng người thân vì vườn cây luôn xanh tốt, luôn gợi cảnh ông chăm sóc vườn cây;</a:t>
            </a:r>
            <a:endParaRPr lang="en-US" sz="3200" b="1" dirty="0">
              <a:solidFill>
                <a:srgbClr val="000000"/>
              </a:solidFill>
              <a:latin typeface="Cambria" panose="02040503050406030204" pitchFamily="18" charset="0"/>
              <a:ea typeface="Cambria" panose="02040503050406030204" pitchFamily="18" charset="0"/>
            </a:endParaRPr>
          </a:p>
          <a:p>
            <a:pPr marL="457200" lvl="0" indent="-457200" algn="just">
              <a:buFont typeface="Arial" panose="020B0604020202020204" pitchFamily="34" charset="0"/>
              <a:buChar char="•"/>
            </a:pPr>
            <a:r>
              <a:rPr lang="vi-VN" sz="3200" b="1" dirty="0">
                <a:solidFill>
                  <a:srgbClr val="000000"/>
                </a:solidFill>
                <a:latin typeface="Cambria" panose="02040503050406030204" pitchFamily="18" charset="0"/>
                <a:ea typeface="Cambria" panose="02040503050406030204" pitchFamily="18" charset="0"/>
              </a:rPr>
              <a:t>Vì vườn cây, ông trồng luôn gợi hình bóng ông;</a:t>
            </a:r>
            <a:endParaRPr lang="en-US" sz="3200" b="1" dirty="0">
              <a:solidFill>
                <a:srgbClr val="000000"/>
              </a:solidFill>
              <a:latin typeface="Cambria" panose="02040503050406030204" pitchFamily="18" charset="0"/>
              <a:ea typeface="Cambria" panose="02040503050406030204" pitchFamily="18" charset="0"/>
            </a:endParaRPr>
          </a:p>
          <a:p>
            <a:pPr marL="457200" lvl="0" indent="-457200" algn="just">
              <a:buFont typeface="Arial" panose="020B0604020202020204" pitchFamily="34" charset="0"/>
              <a:buChar char="•"/>
            </a:pPr>
            <a:r>
              <a:rPr lang="vi-VN" sz="3200" b="1" dirty="0">
                <a:solidFill>
                  <a:srgbClr val="000000"/>
                </a:solidFill>
                <a:latin typeface="Cambria" panose="02040503050406030204" pitchFamily="18" charset="0"/>
                <a:ea typeface="Cambria" panose="02040503050406030204" pitchFamily="18" charset="0"/>
              </a:rPr>
              <a:t>Vì người thân luôn nhớ công ơn của ông: ông đã trồng nên một vườn cây xanh tốt;….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ight Arrow 23">
            <a:hlinkClick r:id="rId4" action="ppaction://hlinksldjump"/>
            <a:extLst>
              <a:ext uri="{FF2B5EF4-FFF2-40B4-BE49-F238E27FC236}">
                <a16:creationId xmlns:a16="http://schemas.microsoft.com/office/drawing/2014/main" id="{6A5DB044-3403-C26A-53A2-569D1C51C54A}"/>
              </a:ext>
            </a:extLst>
          </p:cNvPr>
          <p:cNvSpPr/>
          <p:nvPr/>
        </p:nvSpPr>
        <p:spPr>
          <a:xfrm>
            <a:off x="9830462" y="5898287"/>
            <a:ext cx="1965298"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itchFamily="18" charset="0"/>
                <a:cs typeface="Times New Roman" pitchFamily="18" charset="0"/>
              </a:rPr>
              <a:t>Trở</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về</a:t>
            </a:r>
            <a:endParaRPr lang="en-US" b="1" dirty="0">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1621374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94384" y="342009"/>
            <a:ext cx="10491689" cy="1638451"/>
            <a:chOff x="1016687" y="422571"/>
            <a:chExt cx="10491689" cy="1638451"/>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537100" y="657070"/>
              <a:ext cx="9762803"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4. Đóng vai bạn nhỏ, nói 1 – 2 câu nhận xét về vườn cây của ông. </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Rectangle 10">
            <a:extLst>
              <a:ext uri="{FF2B5EF4-FFF2-40B4-BE49-F238E27FC236}">
                <a16:creationId xmlns:a16="http://schemas.microsoft.com/office/drawing/2014/main" id="{4B75CB8E-A09F-0212-C31D-F89E5589662D}"/>
              </a:ext>
            </a:extLst>
          </p:cNvPr>
          <p:cNvSpPr/>
          <p:nvPr/>
        </p:nvSpPr>
        <p:spPr>
          <a:xfrm>
            <a:off x="1089718" y="2442453"/>
            <a:ext cx="10262936" cy="3046988"/>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pPr marL="571500" lvl="0" indent="-571500" algn="just">
              <a:buFont typeface="Arial" panose="020B0604020202020204" pitchFamily="34" charset="0"/>
              <a:buChar char="•"/>
            </a:pPr>
            <a:r>
              <a:rPr lang="vi-VN" sz="3200" b="1" dirty="0">
                <a:solidFill>
                  <a:srgbClr val="000000"/>
                </a:solidFill>
                <a:latin typeface="Cambria" panose="02040503050406030204" pitchFamily="18" charset="0"/>
                <a:ea typeface="Cambria" panose="02040503050406030204" pitchFamily="18" charset="0"/>
              </a:rPr>
              <a:t>Vườn của ông mình có rất nhiều cây ăn quả. Cây mít, cây sung, cây khế lúc nào cũng chi chít quả;</a:t>
            </a:r>
            <a:endParaRPr lang="en-US" sz="3200" b="1" dirty="0">
              <a:solidFill>
                <a:srgbClr val="000000"/>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pPr>
            <a:r>
              <a:rPr lang="vi-VN" sz="3200" b="1" dirty="0">
                <a:solidFill>
                  <a:srgbClr val="000000"/>
                </a:solidFill>
                <a:latin typeface="Cambria" panose="02040503050406030204" pitchFamily="18" charset="0"/>
                <a:ea typeface="Cambria" panose="02040503050406030204" pitchFamily="18" charset="0"/>
              </a:rPr>
              <a:t>Vườn cây của ông tớ có đủ các loại nào là cây ăn quả nào là cây bóng mát, nào là cây hoa;</a:t>
            </a:r>
            <a:endParaRPr lang="en-US" sz="3200" b="1" dirty="0">
              <a:solidFill>
                <a:srgbClr val="000000"/>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pPr>
            <a:r>
              <a:rPr lang="vi-VN" sz="3200" b="1" dirty="0">
                <a:solidFill>
                  <a:srgbClr val="000000"/>
                </a:solidFill>
                <a:latin typeface="Cambria" panose="02040503050406030204" pitchFamily="18" charset="0"/>
                <a:ea typeface="Cambria" panose="02040503050406030204" pitchFamily="18" charset="0"/>
              </a:rPr>
              <a:t>Cây trong vườn đều do ông tôi trồng, bà tôi bảo có những cây ông trồng khi tôi còn bé tí;…..</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ight Arrow 23">
            <a:hlinkClick r:id="rId4" action="ppaction://hlinksldjump"/>
            <a:extLst>
              <a:ext uri="{FF2B5EF4-FFF2-40B4-BE49-F238E27FC236}">
                <a16:creationId xmlns:a16="http://schemas.microsoft.com/office/drawing/2014/main" id="{4689BF9F-5F94-3F1D-152E-CD3F1BE2F56C}"/>
              </a:ext>
            </a:extLst>
          </p:cNvPr>
          <p:cNvSpPr/>
          <p:nvPr/>
        </p:nvSpPr>
        <p:spPr>
          <a:xfrm>
            <a:off x="9830462" y="5898287"/>
            <a:ext cx="1965298"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itchFamily="18" charset="0"/>
                <a:cs typeface="Times New Roman" pitchFamily="18" charset="0"/>
              </a:rPr>
              <a:t>Trở</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về</a:t>
            </a:r>
            <a:endParaRPr lang="en-US" b="1" dirty="0">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4124386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94384" y="342009"/>
            <a:ext cx="10491689" cy="2350391"/>
            <a:chOff x="1016687" y="422571"/>
            <a:chExt cx="10491689" cy="1890748"/>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486300" y="558993"/>
              <a:ext cx="9901962"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5. Nếu là bạn nhỏ trong câu chuyện, em sẽ làm gì để gìn giữ vườn cây của ông được nguyên vẹn đúng như khi ông còn sống?</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Rectangle 10">
            <a:extLst>
              <a:ext uri="{FF2B5EF4-FFF2-40B4-BE49-F238E27FC236}">
                <a16:creationId xmlns:a16="http://schemas.microsoft.com/office/drawing/2014/main" id="{4B75CB8E-A09F-0212-C31D-F89E5589662D}"/>
              </a:ext>
            </a:extLst>
          </p:cNvPr>
          <p:cNvSpPr/>
          <p:nvPr/>
        </p:nvSpPr>
        <p:spPr>
          <a:xfrm>
            <a:off x="988118" y="3001253"/>
            <a:ext cx="10262936" cy="2308324"/>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pPr lvl="0" algn="just"/>
            <a:r>
              <a:rPr lang="vi-VN" sz="3600" b="1">
                <a:solidFill>
                  <a:srgbClr val="000000"/>
                </a:solidFill>
                <a:latin typeface="Cambria" panose="02040503050406030204" pitchFamily="18" charset="0"/>
                <a:ea typeface="Cambria" panose="02040503050406030204" pitchFamily="18" charset="0"/>
              </a:rPr>
              <a:t>Em sẽ thường xuyên chăm bón, tưới nước và tỉa cành để thay ông chăm sóc, giữ gìn vườn cây của ông được nguyên vẹn. Nếu có cây nào lụi, em sẽ trồng lại cây ấy như khi ông còn sống.</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Right Arrow 23">
            <a:hlinkClick r:id="rId4" action="ppaction://hlinksldjump"/>
            <a:extLst>
              <a:ext uri="{FF2B5EF4-FFF2-40B4-BE49-F238E27FC236}">
                <a16:creationId xmlns:a16="http://schemas.microsoft.com/office/drawing/2014/main" id="{EB3F5DB0-A5B6-0A82-BDE2-4ED34534643E}"/>
              </a:ext>
            </a:extLst>
          </p:cNvPr>
          <p:cNvSpPr/>
          <p:nvPr/>
        </p:nvSpPr>
        <p:spPr>
          <a:xfrm>
            <a:off x="9830462" y="5898287"/>
            <a:ext cx="1965298"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itchFamily="18" charset="0"/>
                <a:cs typeface="Times New Roman" pitchFamily="18" charset="0"/>
              </a:rPr>
              <a:t>Trở</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về</a:t>
            </a:r>
            <a:endParaRPr lang="en-US" b="1" dirty="0">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427632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43A7FB-C335-BD18-2B98-2D8E5121FE7A}"/>
              </a:ext>
            </a:extLst>
          </p:cNvPr>
          <p:cNvPicPr>
            <a:picLocks noChangeAspect="1"/>
          </p:cNvPicPr>
          <p:nvPr/>
        </p:nvPicPr>
        <p:blipFill>
          <a:blip r:embed="rId4"/>
          <a:stretch>
            <a:fillRect/>
          </a:stretch>
        </p:blipFill>
        <p:spPr>
          <a:xfrm>
            <a:off x="1561849" y="1041809"/>
            <a:ext cx="5791702" cy="5212532"/>
          </a:xfrm>
          <a:prstGeom prst="rect">
            <a:avLst/>
          </a:prstGeom>
        </p:spPr>
      </p:pic>
    </p:spTree>
    <p:custDataLst>
      <p:tags r:id="rId1"/>
    </p:custDataLst>
    <p:extLst>
      <p:ext uri="{BB962C8B-B14F-4D97-AF65-F5344CB8AC3E}">
        <p14:creationId xmlns:p14="http://schemas.microsoft.com/office/powerpoint/2010/main" val="1614723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631" y="1881738"/>
            <a:ext cx="3914274" cy="5088557"/>
          </a:xfrm>
          <a:prstGeom prst="rect">
            <a:avLst/>
          </a:prstGeom>
        </p:spPr>
      </p:pic>
      <p:sp>
        <p:nvSpPr>
          <p:cNvPr id="3" name="Rounded Rectangular Callout 2"/>
          <p:cNvSpPr/>
          <p:nvPr/>
        </p:nvSpPr>
        <p:spPr>
          <a:xfrm>
            <a:off x="2470289" y="167823"/>
            <a:ext cx="9561290" cy="1711777"/>
          </a:xfrm>
          <a:prstGeom prst="wedgeRoundRectCallout">
            <a:avLst>
              <a:gd name="adj1" fmla="val -50703"/>
              <a:gd name="adj2" fmla="val 80533"/>
              <a:gd name="adj3" fmla="val 16667"/>
            </a:avLst>
          </a:prstGeom>
          <a:solidFill>
            <a:schemeClr val="bg1"/>
          </a:solidFill>
          <a:effectLst>
            <a:glow rad="139700">
              <a:schemeClr val="accent1">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TextBox 3"/>
          <p:cNvSpPr txBox="1"/>
          <p:nvPr/>
        </p:nvSpPr>
        <p:spPr>
          <a:xfrm>
            <a:off x="3165106" y="170021"/>
            <a:ext cx="834617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rPr>
              <a:t>Theo </a:t>
            </a:r>
            <a:r>
              <a:rPr kumimoji="0" lang="en-US" sz="48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rPr>
              <a:t>em</a:t>
            </a:r>
            <a:r>
              <a:rPr kumimoji="0" lang="en-US" sz="48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rPr>
              <a:t>nội</a:t>
            </a:r>
            <a:r>
              <a:rPr kumimoji="0" lang="en-US" sz="48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rPr>
              <a:t> dung </a:t>
            </a:r>
            <a:r>
              <a:rPr kumimoji="0" lang="en-US" sz="4800" b="1" i="0" u="none" strike="noStrike" kern="1200" cap="none" spc="0" normalizeH="0" noProof="0" dirty="0" err="1">
                <a:ln>
                  <a:noFill/>
                </a:ln>
                <a:solidFill>
                  <a:srgbClr val="FF0066"/>
                </a:solidFill>
                <a:effectLst/>
                <a:uLnTx/>
                <a:uFillTx/>
                <a:latin typeface="Cambria" panose="02040503050406030204" pitchFamily="18" charset="0"/>
                <a:ea typeface="Cambria" panose="02040503050406030204" pitchFamily="18" charset="0"/>
              </a:rPr>
              <a:t>câu</a:t>
            </a:r>
            <a:r>
              <a:rPr kumimoji="0" lang="en-US" sz="48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a:noFill/>
                </a:ln>
                <a:solidFill>
                  <a:srgbClr val="FF0066"/>
                </a:solidFill>
                <a:effectLst/>
                <a:uLnTx/>
                <a:uFillTx/>
                <a:latin typeface="Cambria" panose="02040503050406030204" pitchFamily="18" charset="0"/>
                <a:ea typeface="Cambria" panose="02040503050406030204" pitchFamily="18" charset="0"/>
              </a:rPr>
              <a:t>chuyện</a:t>
            </a:r>
            <a:r>
              <a:rPr kumimoji="0" lang="en-US" sz="48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a:noFill/>
                </a:ln>
                <a:solidFill>
                  <a:srgbClr val="FF0066"/>
                </a:solidFill>
                <a:effectLst/>
                <a:uLnTx/>
                <a:uFillTx/>
                <a:latin typeface="Cambria" panose="02040503050406030204" pitchFamily="18" charset="0"/>
                <a:ea typeface="Cambria" panose="02040503050406030204" pitchFamily="18" charset="0"/>
              </a:rPr>
              <a:t>là</a:t>
            </a:r>
            <a:r>
              <a:rPr kumimoji="0" lang="en-US" sz="48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a:noFill/>
                </a:ln>
                <a:solidFill>
                  <a:srgbClr val="FF0066"/>
                </a:solidFill>
                <a:effectLst/>
                <a:uLnTx/>
                <a:uFillTx/>
                <a:latin typeface="Cambria" panose="02040503050406030204" pitchFamily="18" charset="0"/>
                <a:ea typeface="Cambria" panose="02040503050406030204" pitchFamily="18" charset="0"/>
              </a:rPr>
              <a:t>gì</a:t>
            </a:r>
            <a:r>
              <a:rPr kumimoji="0" lang="en-US" sz="48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rPr>
              <a:t>?</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9" name="Group 8"/>
          <p:cNvGrpSpPr/>
          <p:nvPr/>
        </p:nvGrpSpPr>
        <p:grpSpPr>
          <a:xfrm>
            <a:off x="2438400" y="1226601"/>
            <a:ext cx="9966960" cy="6179526"/>
            <a:chOff x="3561347" y="1318740"/>
            <a:chExt cx="8470232" cy="6179526"/>
          </a:xfrm>
        </p:grpSpPr>
        <p:pic>
          <p:nvPicPr>
            <p:cNvPr id="8" name="Picture 8" descr="C:\Users\Administrator\Desktop\4686788.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61347" y="1318740"/>
              <a:ext cx="8470232" cy="61795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404963" y="3388007"/>
              <a:ext cx="5642308"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Wingdings" panose="05000000000000000000" pitchFamily="2" charset="2"/>
                </a:rPr>
                <a:t>Câu chuyện kể về khu vườn của người ông, qua đó thể hiện sự trân trọng, lòng biết ơn của cháu con đối với ông, người đã làm nên khu vườn đó.</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Tree>
    <p:custDataLst>
      <p:tags r:id="rId1"/>
    </p:custDataLst>
    <p:extLst>
      <p:ext uri="{BB962C8B-B14F-4D97-AF65-F5344CB8AC3E}">
        <p14:creationId xmlns:p14="http://schemas.microsoft.com/office/powerpoint/2010/main" val="190510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a:extLst>
              <a:ext uri="{FF2B5EF4-FFF2-40B4-BE49-F238E27FC236}">
                <a16:creationId xmlns:a16="http://schemas.microsoft.com/office/drawing/2014/main" id="{078E89FD-8EBA-4F63-AECE-25AE7C1CDEBA}"/>
              </a:ext>
            </a:extLst>
          </p:cNvPr>
          <p:cNvPicPr>
            <a:picLocks noChangeAspect="1"/>
          </p:cNvPicPr>
          <p:nvPr/>
        </p:nvPicPr>
        <p:blipFill>
          <a:blip r:embed="rId4"/>
          <a:stretch>
            <a:fillRect/>
          </a:stretch>
        </p:blipFill>
        <p:spPr>
          <a:xfrm>
            <a:off x="2727158" y="1406785"/>
            <a:ext cx="8093128" cy="4475003"/>
          </a:xfrm>
          <a:prstGeom prst="rect">
            <a:avLst/>
          </a:prstGeom>
        </p:spPr>
      </p:pic>
      <p:pic>
        <p:nvPicPr>
          <p:cNvPr id="2" name="Picture 1"/>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142145" y="2255775"/>
            <a:ext cx="3930374" cy="3316559"/>
          </a:xfrm>
          <a:prstGeom prst="rect">
            <a:avLst/>
          </a:prstGeom>
        </p:spPr>
      </p:pic>
      <p:pic>
        <p:nvPicPr>
          <p:cNvPr id="5" name="Picture 4">
            <a:extLst>
              <a:ext uri="{FF2B5EF4-FFF2-40B4-BE49-F238E27FC236}">
                <a16:creationId xmlns:a16="http://schemas.microsoft.com/office/drawing/2014/main" id="{5CA6026C-3F1E-EE61-3AD4-749F87659533}"/>
              </a:ext>
            </a:extLst>
          </p:cNvPr>
          <p:cNvPicPr>
            <a:picLocks noChangeAspect="1"/>
          </p:cNvPicPr>
          <p:nvPr/>
        </p:nvPicPr>
        <p:blipFill>
          <a:blip r:embed="rId7"/>
          <a:stretch>
            <a:fillRect/>
          </a:stretch>
        </p:blipFill>
        <p:spPr>
          <a:xfrm>
            <a:off x="3517131" y="1991224"/>
            <a:ext cx="6011177" cy="3139712"/>
          </a:xfrm>
          <a:prstGeom prst="rect">
            <a:avLst/>
          </a:prstGeom>
        </p:spPr>
      </p:pic>
    </p:spTree>
    <p:custDataLst>
      <p:tags r:id="rId1"/>
    </p:custDataLst>
    <p:extLst>
      <p:ext uri="{BB962C8B-B14F-4D97-AF65-F5344CB8AC3E}">
        <p14:creationId xmlns:p14="http://schemas.microsoft.com/office/powerpoint/2010/main" val="3055999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heel(1)">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HÃ¬nh áº£nh Báº£ng Äen Há»c Sinh PNG , Sinh ViÃªn Clipart, Lá»p Há»c, GiÃ¡o Dá»¥c PNG vÃ   Vector vá»i ná»n trong suá»t Äá» táº£i xuá»ng miá»n phÃ­">
            <a:extLst>
              <a:ext uri="{FF2B5EF4-FFF2-40B4-BE49-F238E27FC236}">
                <a16:creationId xmlns:a16="http://schemas.microsoft.com/office/drawing/2014/main" id="{95D62287-D39E-7D87-CB2B-EFF0CA0D103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750" b="90000" l="52188" r="100000">
                        <a14:foregroundMark x1="76250" y1="79219" x2="76250" y2="79219"/>
                        <a14:foregroundMark x1="88281" y1="80000" x2="88281" y2="80000"/>
                        <a14:backgroundMark x1="60156" y1="16875" x2="34531" y2="61094"/>
                        <a14:backgroundMark x1="65000" y1="21094" x2="60938" y2="29063"/>
                        <a14:backgroundMark x1="63750" y1="29219" x2="63750" y2="29219"/>
                        <a14:backgroundMark x1="64219" y1="50781" x2="65938" y2="54063"/>
                        <a14:backgroundMark x1="62656" y1="59375" x2="53125" y2="58281"/>
                      </a14:backgroundRemoval>
                    </a14:imgEffect>
                  </a14:imgLayer>
                </a14:imgProps>
              </a:ext>
              <a:ext uri="{28A0092B-C50C-407E-A947-70E740481C1C}">
                <a14:useLocalDpi xmlns:a14="http://schemas.microsoft.com/office/drawing/2010/main" val="0"/>
              </a:ext>
            </a:extLst>
          </a:blip>
          <a:srcRect/>
          <a:stretch>
            <a:fillRect/>
          </a:stretch>
        </p:blipFill>
        <p:spPr bwMode="auto">
          <a:xfrm>
            <a:off x="4854718" y="880026"/>
            <a:ext cx="7707396" cy="7707397"/>
          </a:xfrm>
          <a:prstGeom prst="rect">
            <a:avLst/>
          </a:prstGeom>
          <a:noFill/>
          <a:extLst>
            <a:ext uri="{909E8E84-426E-40DD-AFC4-6F175D3DCCD1}">
              <a14:hiddenFill xmlns:a14="http://schemas.microsoft.com/office/drawing/2010/main">
                <a:solidFill>
                  <a:srgbClr val="FFFFFF"/>
                </a:solidFill>
              </a14:hiddenFill>
            </a:ext>
          </a:extLst>
        </p:spPr>
      </p:pic>
      <p:sp>
        <p:nvSpPr>
          <p:cNvPr id="13" name="Subtitle 2">
            <a:extLst>
              <a:ext uri="{FF2B5EF4-FFF2-40B4-BE49-F238E27FC236}">
                <a16:creationId xmlns:a16="http://schemas.microsoft.com/office/drawing/2014/main" id="{E6305035-7CBA-E0AA-32DC-BA7D4EEB45CE}"/>
              </a:ext>
            </a:extLst>
          </p:cNvPr>
          <p:cNvSpPr txBox="1">
            <a:spLocks/>
          </p:cNvSpPr>
          <p:nvPr/>
        </p:nvSpPr>
        <p:spPr bwMode="auto">
          <a:xfrm>
            <a:off x="973986" y="620484"/>
            <a:ext cx="8518357" cy="5079276"/>
          </a:xfrm>
          <a:prstGeom prst="rect">
            <a:avLst/>
          </a:prstGeom>
          <a:solidFill>
            <a:schemeClr val="accent4">
              <a:lumMod val="20000"/>
              <a:lumOff val="80000"/>
            </a:schemeClr>
          </a:solidFill>
          <a:ln>
            <a:solidFill>
              <a:schemeClr val="bg1"/>
            </a:solidFill>
          </a:ln>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marL="457200" indent="-457200" algn="just">
              <a:spcBef>
                <a:spcPct val="20000"/>
              </a:spcBef>
              <a:buFont typeface="Arial" panose="020B0604020202020204" pitchFamily="34" charset="0"/>
              <a:buChar char="•"/>
            </a:pPr>
            <a:r>
              <a:rPr lang="vi-VN"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Đọc diễn cảm với ngữ điệu chung</a:t>
            </a:r>
            <a:r>
              <a:rPr lang="en-US"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vi-VN"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Trầm ấm và tình cảm. </a:t>
            </a:r>
            <a:endParaRPr lang="en-US"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a:p>
            <a:pPr marL="457200" indent="-457200" algn="just">
              <a:spcBef>
                <a:spcPct val="20000"/>
              </a:spcBef>
              <a:buFont typeface="Arial" panose="020B0604020202020204" pitchFamily="34" charset="0"/>
              <a:buChar char="•"/>
            </a:pPr>
            <a:r>
              <a:rPr lang="vi-VN"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Nhấn giọng ở những từ ngữ tả cảnh</a:t>
            </a:r>
            <a:r>
              <a:rPr lang="en-US"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vi-VN"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um tùm, cao vút, mọc tít ở ngoài ngõ </a:t>
            </a:r>
            <a:r>
              <a:rPr lang="vi-VN"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hoặc từ ngữ thể hiện tâm trạng cảm xúc của nhân vật trong câu chuyện</a:t>
            </a:r>
            <a:r>
              <a:rPr lang="en-US"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vi-VN"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nhớ đến ông, tự hình dung ra ông, tưởng tượng, không thể phai nhạt, đỡ nhớ</a:t>
            </a:r>
            <a:r>
              <a:rPr lang="vi-VN"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endParaRPr lang="en-US"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a:p>
            <a:pPr marL="457200" indent="-457200" algn="just">
              <a:spcBef>
                <a:spcPct val="20000"/>
              </a:spcBef>
              <a:buFont typeface="Arial" panose="020B0604020202020204" pitchFamily="34" charset="0"/>
              <a:buChar char="•"/>
            </a:pPr>
            <a:r>
              <a:rPr lang="vi-VN"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Nhấn giọng vào những từ ngữ gợi tả, gợi cảm xúc của các nhân vật.</a:t>
            </a:r>
            <a:endParaRPr lang="en-US"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427567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linds(horizont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
        <p:nvSpPr>
          <p:cNvPr id="8" name="矩形: 圆角 3">
            <a:extLst>
              <a:ext uri="{FF2B5EF4-FFF2-40B4-BE49-F238E27FC236}">
                <a16:creationId xmlns:a16="http://schemas.microsoft.com/office/drawing/2014/main" id="{26BF8E6F-D5F2-F0EF-60A0-DAD09ACFCE31}"/>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4" name="思想气泡: 云 15">
            <a:extLst>
              <a:ext uri="{FF2B5EF4-FFF2-40B4-BE49-F238E27FC236}">
                <a16:creationId xmlns:a16="http://schemas.microsoft.com/office/drawing/2014/main" id="{2433F765-9A52-CC33-E05B-0EE02B60EB5C}"/>
              </a:ext>
            </a:extLst>
          </p:cNvPr>
          <p:cNvSpPr/>
          <p:nvPr/>
        </p:nvSpPr>
        <p:spPr>
          <a:xfrm rot="793964" flipH="1">
            <a:off x="3705740" y="649583"/>
            <a:ext cx="6132072" cy="3936069"/>
          </a:xfrm>
          <a:prstGeom prst="cloudCallout">
            <a:avLst>
              <a:gd name="adj1" fmla="val 44222"/>
              <a:gd name="adj2" fmla="val 66148"/>
            </a:avLst>
          </a:prstGeom>
          <a:solidFill>
            <a:srgbClr val="EAC84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r>
              <a:rPr lang="en-US" altLang="zh-CN" sz="7200" dirty="0">
                <a:ln>
                  <a:solidFill>
                    <a:schemeClr val="tx1"/>
                  </a:solidFill>
                </a:ln>
                <a:solidFill>
                  <a:srgbClr val="F34FB3"/>
                </a:solidFill>
                <a:latin typeface="Cambria" panose="02040503050406030204" pitchFamily="18" charset="0"/>
                <a:ea typeface="Cambria" panose="02040503050406030204" pitchFamily="18" charset="0"/>
              </a:rPr>
              <a:t>DẶN DÒ</a:t>
            </a:r>
            <a:endParaRPr lang="zh-CN" altLang="en-US" sz="7200" dirty="0">
              <a:ln>
                <a:solidFill>
                  <a:schemeClr val="tx1"/>
                </a:solidFill>
              </a:ln>
              <a:solidFill>
                <a:srgbClr val="F34FB3"/>
              </a:solidFill>
              <a:latin typeface="Cambria" panose="02040503050406030204" pitchFamily="18" charset="0"/>
              <a:ea typeface="宋体" panose="02010600030101010101" pitchFamily="2" charset="-122"/>
            </a:endParaRPr>
          </a:p>
        </p:txBody>
      </p:sp>
      <p:pic>
        <p:nvPicPr>
          <p:cNvPr id="5" name="图片 12">
            <a:extLst>
              <a:ext uri="{FF2B5EF4-FFF2-40B4-BE49-F238E27FC236}">
                <a16:creationId xmlns:a16="http://schemas.microsoft.com/office/drawing/2014/main" id="{CEDAE9E4-9888-1ED7-66BA-73D376CC29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296767"/>
            <a:ext cx="4872789" cy="3681190"/>
          </a:xfrm>
          <a:prstGeom prst="rect">
            <a:avLst/>
          </a:prstGeom>
        </p:spPr>
      </p:pic>
    </p:spTree>
    <p:custDataLst>
      <p:tags r:id="rId1"/>
    </p:custDataLst>
    <p:extLst>
      <p:ext uri="{BB962C8B-B14F-4D97-AF65-F5344CB8AC3E}">
        <p14:creationId xmlns:p14="http://schemas.microsoft.com/office/powerpoint/2010/main" val="142101868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23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23000">
                                          <p:cBhvr additive="base">
                                            <p:cTn id="7" dur="1500" fill="hold"/>
                                            <p:tgtEl>
                                              <p:spTgt spid="4"/>
                                            </p:tgtEl>
                                            <p:attrNameLst>
                                              <p:attrName>ppt_x</p:attrName>
                                            </p:attrNameLst>
                                          </p:cBhvr>
                                          <p:tavLst>
                                            <p:tav tm="0">
                                              <p:val>
                                                <p:strVal val="#ppt_x"/>
                                              </p:val>
                                            </p:tav>
                                            <p:tav tm="100000">
                                              <p:val>
                                                <p:strVal val="#ppt_x"/>
                                              </p:val>
                                            </p:tav>
                                          </p:tavLst>
                                        </p:anim>
                                        <p:anim calcmode="lin" valueType="num" p14:bounceEnd="23000">
                                          <p:cBhvr additive="base">
                                            <p:cTn id="8" dur="1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23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23000">
                                          <p:cBhvr additive="base">
                                            <p:cTn id="11" dur="1500" fill="hold"/>
                                            <p:tgtEl>
                                              <p:spTgt spid="5"/>
                                            </p:tgtEl>
                                            <p:attrNameLst>
                                              <p:attrName>ppt_x</p:attrName>
                                            </p:attrNameLst>
                                          </p:cBhvr>
                                          <p:tavLst>
                                            <p:tav tm="0">
                                              <p:val>
                                                <p:strVal val="#ppt_x"/>
                                              </p:val>
                                            </p:tav>
                                            <p:tav tm="100000">
                                              <p:val>
                                                <p:strVal val="#ppt_x"/>
                                              </p:val>
                                            </p:tav>
                                          </p:tavLst>
                                        </p:anim>
                                        <p:anim calcmode="lin" valueType="num" p14:bounceEnd="23000">
                                          <p:cBhvr additive="base">
                                            <p:cTn id="12"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500" fill="hold"/>
                                            <p:tgtEl>
                                              <p:spTgt spid="5"/>
                                            </p:tgtEl>
                                            <p:attrNameLst>
                                              <p:attrName>ppt_x</p:attrName>
                                            </p:attrNameLst>
                                          </p:cBhvr>
                                          <p:tavLst>
                                            <p:tav tm="0">
                                              <p:val>
                                                <p:strVal val="#ppt_x"/>
                                              </p:val>
                                            </p:tav>
                                            <p:tav tm="100000">
                                              <p:val>
                                                <p:strVal val="#ppt_x"/>
                                              </p:val>
                                            </p:tav>
                                          </p:tavLst>
                                        </p:anim>
                                        <p:anim calcmode="lin" valueType="num">
                                          <p:cBhvr additive="base">
                                            <p:cTn id="12"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2">
            <a:extLst>
              <a:ext uri="{FF2B5EF4-FFF2-40B4-BE49-F238E27FC236}">
                <a16:creationId xmlns:a16="http://schemas.microsoft.com/office/drawing/2014/main" id="{A154F1F2-B83F-4991-AB47-9C946AD0C4FC}"/>
              </a:ext>
            </a:extLst>
          </p:cNvPr>
          <p:cNvGrpSpPr/>
          <p:nvPr/>
        </p:nvGrpSpPr>
        <p:grpSpPr>
          <a:xfrm>
            <a:off x="3206466" y="1154564"/>
            <a:ext cx="7282588" cy="4376056"/>
            <a:chOff x="1719533" y="644142"/>
            <a:chExt cx="8168170" cy="5096200"/>
          </a:xfrm>
        </p:grpSpPr>
        <p:grpSp>
          <p:nvGrpSpPr>
            <p:cNvPr id="6" name="组合 17">
              <a:extLst>
                <a:ext uri="{FF2B5EF4-FFF2-40B4-BE49-F238E27FC236}">
                  <a16:creationId xmlns:a16="http://schemas.microsoft.com/office/drawing/2014/main" id="{CBF82D46-51E2-442D-B402-F51D8E206CCD}"/>
                </a:ext>
              </a:extLst>
            </p:cNvPr>
            <p:cNvGrpSpPr/>
            <p:nvPr/>
          </p:nvGrpSpPr>
          <p:grpSpPr>
            <a:xfrm>
              <a:off x="1719533" y="644142"/>
              <a:ext cx="8168170" cy="5096200"/>
              <a:chOff x="5789884" y="1974426"/>
              <a:chExt cx="5100718" cy="3349727"/>
            </a:xfrm>
            <a:effectLst>
              <a:outerShdw blurRad="127000" dist="12700" sx="103000" sy="103000" algn="ctr" rotWithShape="0">
                <a:prstClr val="black">
                  <a:alpha val="7000"/>
                </a:prstClr>
              </a:outerShdw>
            </a:effectLst>
          </p:grpSpPr>
          <p:sp>
            <p:nvSpPr>
              <p:cNvPr id="8" name="任意多边形: 形状 18">
                <a:extLst>
                  <a:ext uri="{FF2B5EF4-FFF2-40B4-BE49-F238E27FC236}">
                    <a16:creationId xmlns:a16="http://schemas.microsoft.com/office/drawing/2014/main" id="{E9709399-6B2D-4D4D-99EB-C2E34F06359E}"/>
                  </a:ext>
                </a:extLst>
              </p:cNvPr>
              <p:cNvSpPr/>
              <p:nvPr/>
            </p:nvSpPr>
            <p:spPr>
              <a:xfrm>
                <a:off x="5789884" y="2091488"/>
                <a:ext cx="5100718" cy="323266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9" name="图片 20">
                <a:extLst>
                  <a:ext uri="{FF2B5EF4-FFF2-40B4-BE49-F238E27FC236}">
                    <a16:creationId xmlns:a16="http://schemas.microsoft.com/office/drawing/2014/main" id="{0C2066FF-76B7-44DE-AAA8-E8204E395DC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901" t="71039" r="65268" b="14236"/>
              <a:stretch/>
            </p:blipFill>
            <p:spPr>
              <a:xfrm rot="19268029">
                <a:off x="6000159" y="1974426"/>
                <a:ext cx="811846" cy="511558"/>
              </a:xfrm>
              <a:prstGeom prst="rect">
                <a:avLst/>
              </a:prstGeom>
            </p:spPr>
          </p:pic>
        </p:grpSp>
        <p:sp>
          <p:nvSpPr>
            <p:cNvPr id="7" name="任意多边形: 形状 38">
              <a:extLst>
                <a:ext uri="{FF2B5EF4-FFF2-40B4-BE49-F238E27FC236}">
                  <a16:creationId xmlns:a16="http://schemas.microsoft.com/office/drawing/2014/main" id="{F1B27A02-309C-4A1D-AE9C-D8AC960D3CCA}"/>
                </a:ext>
              </a:extLst>
            </p:cNvPr>
            <p:cNvSpPr/>
            <p:nvPr/>
          </p:nvSpPr>
          <p:spPr>
            <a:xfrm>
              <a:off x="1840998" y="1059024"/>
              <a:ext cx="7784539" cy="458637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grpSp>
      <p:pic>
        <p:nvPicPr>
          <p:cNvPr id="2" name="Picture 1"/>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537124" y="3541441"/>
            <a:ext cx="3930374" cy="3316559"/>
          </a:xfrm>
          <a:prstGeom prst="rect">
            <a:avLst/>
          </a:prstGeom>
        </p:spPr>
      </p:pic>
      <p:pic>
        <p:nvPicPr>
          <p:cNvPr id="3" name="Picture 2"/>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8578706" y="4203240"/>
            <a:ext cx="3820696" cy="2654760"/>
          </a:xfrm>
          <a:prstGeom prst="rect">
            <a:avLst/>
          </a:prstGeom>
        </p:spPr>
      </p:pic>
      <p:pic>
        <p:nvPicPr>
          <p:cNvPr id="12" name="图片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51938" y="1291514"/>
            <a:ext cx="1803374" cy="1921452"/>
          </a:xfrm>
          <a:prstGeom prst="rect">
            <a:avLst/>
          </a:prstGeom>
        </p:spPr>
      </p:pic>
      <p:pic>
        <p:nvPicPr>
          <p:cNvPr id="4" name="Picture 3">
            <a:extLst>
              <a:ext uri="{FF2B5EF4-FFF2-40B4-BE49-F238E27FC236}">
                <a16:creationId xmlns:a16="http://schemas.microsoft.com/office/drawing/2014/main" id="{682A95B8-B58B-6046-BA64-34C997152226}"/>
              </a:ext>
            </a:extLst>
          </p:cNvPr>
          <p:cNvPicPr>
            <a:picLocks noChangeAspect="1"/>
          </p:cNvPicPr>
          <p:nvPr/>
        </p:nvPicPr>
        <p:blipFill>
          <a:blip r:embed="rId10"/>
          <a:stretch>
            <a:fillRect/>
          </a:stretch>
        </p:blipFill>
        <p:spPr>
          <a:xfrm>
            <a:off x="4257807" y="1584789"/>
            <a:ext cx="5749026" cy="3932261"/>
          </a:xfrm>
          <a:prstGeom prst="rect">
            <a:avLst/>
          </a:prstGeom>
        </p:spPr>
      </p:pic>
    </p:spTree>
    <p:custDataLst>
      <p:tags r:id="rId1"/>
    </p:custDataLst>
    <p:extLst>
      <p:ext uri="{BB962C8B-B14F-4D97-AF65-F5344CB8AC3E}">
        <p14:creationId xmlns:p14="http://schemas.microsoft.com/office/powerpoint/2010/main" val="577423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25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1750" fill="hold"/>
                                        <p:tgtEl>
                                          <p:spTgt spid="12"/>
                                        </p:tgtEl>
                                        <p:attrNameLst>
                                          <p:attrName>ppt_x</p:attrName>
                                        </p:attrNameLst>
                                      </p:cBhvr>
                                      <p:tavLst>
                                        <p:tav tm="0">
                                          <p:val>
                                            <p:strVal val="1+#ppt_w/2"/>
                                          </p:val>
                                        </p:tav>
                                        <p:tav tm="100000">
                                          <p:val>
                                            <p:strVal val="#ppt_x"/>
                                          </p:val>
                                        </p:tav>
                                      </p:tavLst>
                                    </p:anim>
                                    <p:anim calcmode="lin" valueType="num">
                                      <p:cBhvr additive="base">
                                        <p:cTn id="17" dur="175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1065809" y="3019488"/>
            <a:ext cx="4548928" cy="3838512"/>
          </a:xfrm>
          <a:prstGeom prst="rect">
            <a:avLst/>
          </a:prstGeom>
        </p:spPr>
      </p:pic>
      <p:pic>
        <p:nvPicPr>
          <p:cNvPr id="3" name="Picture 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6414168" y="4168931"/>
            <a:ext cx="3820696" cy="2654760"/>
          </a:xfrm>
          <a:prstGeom prst="rect">
            <a:avLst/>
          </a:prstGeom>
        </p:spPr>
      </p:pic>
      <p:sp>
        <p:nvSpPr>
          <p:cNvPr id="4" name="矩形: 圆角 20">
            <a:extLst>
              <a:ext uri="{FF2B5EF4-FFF2-40B4-BE49-F238E27FC236}">
                <a16:creationId xmlns:a16="http://schemas.microsoft.com/office/drawing/2014/main" id="{47118E00-203A-4E78-AC85-4C87806898CA}"/>
              </a:ext>
            </a:extLst>
          </p:cNvPr>
          <p:cNvSpPr/>
          <p:nvPr/>
        </p:nvSpPr>
        <p:spPr>
          <a:xfrm>
            <a:off x="342900" y="365125"/>
            <a:ext cx="11468100" cy="6169025"/>
          </a:xfrm>
          <a:prstGeom prst="roundRect">
            <a:avLst>
              <a:gd name="adj" fmla="val 30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5" name="Picture 4">
            <a:extLst>
              <a:ext uri="{FF2B5EF4-FFF2-40B4-BE49-F238E27FC236}">
                <a16:creationId xmlns:a16="http://schemas.microsoft.com/office/drawing/2014/main" id="{A5FE461F-E49E-4C41-98B4-152CC73E7463}"/>
              </a:ext>
            </a:extLst>
          </p:cNvPr>
          <p:cNvPicPr>
            <a:picLocks noChangeAspect="1"/>
          </p:cNvPicPr>
          <p:nvPr/>
        </p:nvPicPr>
        <p:blipFill>
          <a:blip r:embed="rId8">
            <a:clrChange>
              <a:clrFrom>
                <a:srgbClr val="FFFEFE"/>
              </a:clrFrom>
              <a:clrTo>
                <a:srgbClr val="FFFEFE">
                  <a:alpha val="0"/>
                </a:srgbClr>
              </a:clrTo>
            </a:clrChange>
            <a:extLst>
              <a:ext uri="{BEBA8EAE-BF5A-486C-A8C5-ECC9F3942E4B}">
                <a14:imgProps xmlns:a14="http://schemas.microsoft.com/office/drawing/2010/main">
                  <a14:imgLayer r:embed="rId9">
                    <a14:imgEffect>
                      <a14:sharpenSoften amount="25000"/>
                    </a14:imgEffect>
                    <a14:imgEffect>
                      <a14:saturation sat="200000"/>
                    </a14:imgEffect>
                  </a14:imgLayer>
                </a14:imgProps>
              </a:ext>
            </a:extLst>
          </a:blip>
          <a:stretch>
            <a:fillRect/>
          </a:stretch>
        </p:blipFill>
        <p:spPr>
          <a:xfrm>
            <a:off x="530401" y="643257"/>
            <a:ext cx="1070816" cy="564349"/>
          </a:xfrm>
          <a:prstGeom prst="rect">
            <a:avLst/>
          </a:prstGeom>
        </p:spPr>
      </p:pic>
      <p:sp>
        <p:nvSpPr>
          <p:cNvPr id="6" name="TextBox 5">
            <a:extLst>
              <a:ext uri="{FF2B5EF4-FFF2-40B4-BE49-F238E27FC236}">
                <a16:creationId xmlns:a16="http://schemas.microsoft.com/office/drawing/2014/main" id="{B600F577-F819-4602-BCEB-985221633540}"/>
              </a:ext>
            </a:extLst>
          </p:cNvPr>
          <p:cNvSpPr txBox="1"/>
          <p:nvPr/>
        </p:nvSpPr>
        <p:spPr>
          <a:xfrm>
            <a:off x="1552575" y="396607"/>
            <a:ext cx="10220325" cy="954107"/>
          </a:xfrm>
          <a:prstGeom prst="rect">
            <a:avLst/>
          </a:prstGeom>
          <a:noFill/>
        </p:spPr>
        <p:txBody>
          <a:bodyPr wrap="square" rtlCol="0">
            <a:spAutoFit/>
          </a:bodyPr>
          <a:lstStyle/>
          <a:p>
            <a:pPr lvl="0"/>
            <a:r>
              <a:rPr lang="vi-VN" sz="2800" b="1" dirty="0">
                <a:solidFill>
                  <a:prstClr val="black"/>
                </a:solidFill>
                <a:latin typeface="Cambria" panose="02040503050406030204" pitchFamily="18" charset="0"/>
                <a:ea typeface="Cambria" panose="02040503050406030204" pitchFamily="18" charset="0"/>
              </a:rPr>
              <a:t>Tưởng tượng em được đến thăm một vườn cây ăn quả lâu năm. Chia sẻ với bạn cảm xúc, suy nghĩ của em về vườn cây ấy.</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026" name="Picture 2" descr="Vườn cây ăn quả trên sân thượng xanh tốt quanh năm của ông bố đảm Hà Nội |  Báo Dân trí">
            <a:extLst>
              <a:ext uri="{FF2B5EF4-FFF2-40B4-BE49-F238E27FC236}">
                <a16:creationId xmlns:a16="http://schemas.microsoft.com/office/drawing/2014/main" id="{86A7720F-C9DD-FD68-2885-86553ECD8C1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8624" y="1834284"/>
            <a:ext cx="5200651" cy="33568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ườn cây ăn quả trên sân thượng xanh tốt quanh năm của ông bố đảm Hà Nội |  Báo Dân trí">
            <a:extLst>
              <a:ext uri="{FF2B5EF4-FFF2-40B4-BE49-F238E27FC236}">
                <a16:creationId xmlns:a16="http://schemas.microsoft.com/office/drawing/2014/main" id="{6580C36A-3057-B76C-B53D-20C20DB2123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76925" y="1857278"/>
            <a:ext cx="5744565" cy="333384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606201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fade">
                                      <p:cBhvr>
                                        <p:cTn id="15" dur="500"/>
                                        <p:tgtEl>
                                          <p:spTgt spid="1028"/>
                                        </p:tgtEl>
                                      </p:cBhvr>
                                    </p:animEffect>
                                  </p:childTnLst>
                                </p:cTn>
                              </p:par>
                              <p:par>
                                <p:cTn id="16" presetID="10" presetClass="entr" presetSubtype="0"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1065809" y="3019488"/>
            <a:ext cx="4548928" cy="3838512"/>
          </a:xfrm>
          <a:prstGeom prst="rect">
            <a:avLst/>
          </a:prstGeom>
        </p:spPr>
      </p:pic>
      <p:pic>
        <p:nvPicPr>
          <p:cNvPr id="3" name="Picture 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6414168" y="4168931"/>
            <a:ext cx="3820696" cy="2654760"/>
          </a:xfrm>
          <a:prstGeom prst="rect">
            <a:avLst/>
          </a:prstGeom>
        </p:spPr>
      </p:pic>
      <p:sp>
        <p:nvSpPr>
          <p:cNvPr id="4" name="矩形: 圆角 20">
            <a:extLst>
              <a:ext uri="{FF2B5EF4-FFF2-40B4-BE49-F238E27FC236}">
                <a16:creationId xmlns:a16="http://schemas.microsoft.com/office/drawing/2014/main" id="{47118E00-203A-4E78-AC85-4C87806898CA}"/>
              </a:ext>
            </a:extLst>
          </p:cNvPr>
          <p:cNvSpPr/>
          <p:nvPr/>
        </p:nvSpPr>
        <p:spPr>
          <a:xfrm>
            <a:off x="342900" y="365125"/>
            <a:ext cx="11468100" cy="6169025"/>
          </a:xfrm>
          <a:prstGeom prst="roundRect">
            <a:avLst>
              <a:gd name="adj" fmla="val 30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8" name="Picture 7">
            <a:extLst>
              <a:ext uri="{FF2B5EF4-FFF2-40B4-BE49-F238E27FC236}">
                <a16:creationId xmlns:a16="http://schemas.microsoft.com/office/drawing/2014/main" id="{F345986A-DA28-65D4-C7D6-EB11523C2991}"/>
              </a:ext>
            </a:extLst>
          </p:cNvPr>
          <p:cNvPicPr>
            <a:picLocks noChangeAspect="1"/>
          </p:cNvPicPr>
          <p:nvPr/>
        </p:nvPicPr>
        <p:blipFill>
          <a:blip r:embed="rId8"/>
          <a:stretch>
            <a:fillRect/>
          </a:stretch>
        </p:blipFill>
        <p:spPr>
          <a:xfrm>
            <a:off x="386079" y="1007374"/>
            <a:ext cx="7244715" cy="5405173"/>
          </a:xfrm>
          <a:prstGeom prst="rect">
            <a:avLst/>
          </a:prstGeom>
        </p:spPr>
      </p:pic>
      <p:grpSp>
        <p:nvGrpSpPr>
          <p:cNvPr id="9" name="Group 8">
            <a:extLst>
              <a:ext uri="{FF2B5EF4-FFF2-40B4-BE49-F238E27FC236}">
                <a16:creationId xmlns:a16="http://schemas.microsoft.com/office/drawing/2014/main" id="{8178B94D-F665-54A9-B9D9-1214C8B73E20}"/>
              </a:ext>
            </a:extLst>
          </p:cNvPr>
          <p:cNvGrpSpPr/>
          <p:nvPr/>
        </p:nvGrpSpPr>
        <p:grpSpPr>
          <a:xfrm>
            <a:off x="6739330" y="1579157"/>
            <a:ext cx="4822750" cy="798284"/>
            <a:chOff x="4168850" y="2828836"/>
            <a:chExt cx="7696200" cy="3605737"/>
          </a:xfrm>
        </p:grpSpPr>
        <p:sp>
          <p:nvSpPr>
            <p:cNvPr id="10" name="Rectangle 9">
              <a:extLst>
                <a:ext uri="{FF2B5EF4-FFF2-40B4-BE49-F238E27FC236}">
                  <a16:creationId xmlns:a16="http://schemas.microsoft.com/office/drawing/2014/main" id="{2C7602E5-D27D-144B-35B8-751AD85FBC2D}"/>
                </a:ext>
              </a:extLst>
            </p:cNvPr>
            <p:cNvSpPr/>
            <p:nvPr/>
          </p:nvSpPr>
          <p:spPr>
            <a:xfrm>
              <a:off x="4168850" y="2828836"/>
              <a:ext cx="7696200" cy="3605737"/>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1" name="Rectangle 10">
              <a:extLst>
                <a:ext uri="{FF2B5EF4-FFF2-40B4-BE49-F238E27FC236}">
                  <a16:creationId xmlns:a16="http://schemas.microsoft.com/office/drawing/2014/main" id="{CBCBBF7B-6EE0-4C7F-FA81-6D20CADE514B}"/>
                </a:ext>
              </a:extLst>
            </p:cNvPr>
            <p:cNvSpPr/>
            <p:nvPr/>
          </p:nvSpPr>
          <p:spPr>
            <a:xfrm>
              <a:off x="4274169" y="3108208"/>
              <a:ext cx="7485562" cy="2641347"/>
            </a:xfrm>
            <a:prstGeom prst="rect">
              <a:avLst/>
            </a:prstGeom>
          </p:spPr>
          <p:txBody>
            <a:bodyPr wrap="square">
              <a:spAutoFit/>
            </a:bodyPr>
            <a:lstStyle/>
            <a:p>
              <a:pPr algn="ctr">
                <a:spcAft>
                  <a:spcPts val="0"/>
                </a:spcAft>
              </a:pPr>
              <a:r>
                <a:rPr lang="en-US" sz="3200" b="1" i="1" dirty="0" err="1">
                  <a:latin typeface="Cambria" panose="02040503050406030204" pitchFamily="18" charset="0"/>
                  <a:ea typeface="Cambria" panose="02040503050406030204" pitchFamily="18" charset="0"/>
                </a:rPr>
                <a:t>Nêu</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nội</a:t>
              </a:r>
              <a:r>
                <a:rPr lang="en-US" sz="3200" b="1" i="1" dirty="0">
                  <a:latin typeface="Cambria" panose="02040503050406030204" pitchFamily="18" charset="0"/>
                  <a:ea typeface="Cambria" panose="02040503050406030204" pitchFamily="18" charset="0"/>
                </a:rPr>
                <a:t> dung </a:t>
              </a:r>
              <a:r>
                <a:rPr lang="en-US" sz="3200" b="1" i="1" dirty="0" err="1">
                  <a:latin typeface="Cambria" panose="02040503050406030204" pitchFamily="18" charset="0"/>
                  <a:ea typeface="Cambria" panose="02040503050406030204" pitchFamily="18" charset="0"/>
                </a:rPr>
                <a:t>bức</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tranh</a:t>
              </a:r>
              <a:endParaRPr lang="en-US" sz="3200" b="1" dirty="0">
                <a:effectLst/>
                <a:latin typeface="Cambria" panose="02040503050406030204" pitchFamily="18" charset="0"/>
                <a:ea typeface="Cambria" panose="02040503050406030204" pitchFamily="18" charset="0"/>
              </a:endParaRPr>
            </a:p>
          </p:txBody>
        </p:sp>
      </p:grpSp>
      <p:sp>
        <p:nvSpPr>
          <p:cNvPr id="12" name="Rounded Rectangle 4">
            <a:extLst>
              <a:ext uri="{FF2B5EF4-FFF2-40B4-BE49-F238E27FC236}">
                <a16:creationId xmlns:a16="http://schemas.microsoft.com/office/drawing/2014/main" id="{FDE8C225-FA43-4C37-284C-31475AC165DE}"/>
              </a:ext>
            </a:extLst>
          </p:cNvPr>
          <p:cNvSpPr/>
          <p:nvPr/>
        </p:nvSpPr>
        <p:spPr>
          <a:xfrm>
            <a:off x="5331687" y="3033826"/>
            <a:ext cx="6464073" cy="2874984"/>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sysClr val="windowText" lastClr="000000"/>
                </a:solidFill>
                <a:latin typeface="Cambria" panose="02040503050406030204" pitchFamily="18" charset="0"/>
                <a:ea typeface="Cambria" panose="02040503050406030204" pitchFamily="18" charset="0"/>
              </a:rPr>
              <a:t>Tranh vẽ khung cảnh cậu bé đang được bà kể cho nghe về cây mít trong khu vườn ăn quả có rất nhiều loại cây khác nhau..</a:t>
            </a:r>
            <a:endParaRPr lang="en-VN" sz="8000" dirty="0">
              <a:solidFill>
                <a:sysClr val="windowText" lastClr="00000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604045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a:extLst>
              <a:ext uri="{FF2B5EF4-FFF2-40B4-BE49-F238E27FC236}">
                <a16:creationId xmlns:a16="http://schemas.microsoft.com/office/drawing/2014/main" id="{078E89FD-8EBA-4F63-AECE-25AE7C1CDEBA}"/>
              </a:ext>
            </a:extLst>
          </p:cNvPr>
          <p:cNvPicPr>
            <a:picLocks noChangeAspect="1"/>
          </p:cNvPicPr>
          <p:nvPr/>
        </p:nvPicPr>
        <p:blipFill>
          <a:blip r:embed="rId4"/>
          <a:stretch>
            <a:fillRect/>
          </a:stretch>
        </p:blipFill>
        <p:spPr>
          <a:xfrm>
            <a:off x="522438" y="1427105"/>
            <a:ext cx="8093128" cy="4475003"/>
          </a:xfrm>
          <a:prstGeom prst="rect">
            <a:avLst/>
          </a:prstGeom>
        </p:spPr>
      </p:pic>
      <p:pic>
        <p:nvPicPr>
          <p:cNvPr id="5" name="Picture 4">
            <a:extLst>
              <a:ext uri="{FF2B5EF4-FFF2-40B4-BE49-F238E27FC236}">
                <a16:creationId xmlns:a16="http://schemas.microsoft.com/office/drawing/2014/main" id="{9FAA7A08-2212-2773-155E-6B9D3FE2A3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21571" y="2553713"/>
            <a:ext cx="4283268" cy="4283268"/>
          </a:xfrm>
          <a:prstGeom prst="rect">
            <a:avLst/>
          </a:prstGeom>
        </p:spPr>
      </p:pic>
      <p:pic>
        <p:nvPicPr>
          <p:cNvPr id="6" name="Picture 5">
            <a:extLst>
              <a:ext uri="{FF2B5EF4-FFF2-40B4-BE49-F238E27FC236}">
                <a16:creationId xmlns:a16="http://schemas.microsoft.com/office/drawing/2014/main" id="{4B8FE25A-63E3-F05F-4795-35C93684D0DA}"/>
              </a:ext>
            </a:extLst>
          </p:cNvPr>
          <p:cNvPicPr>
            <a:picLocks noChangeAspect="1"/>
          </p:cNvPicPr>
          <p:nvPr/>
        </p:nvPicPr>
        <p:blipFill>
          <a:blip r:embed="rId6"/>
          <a:stretch>
            <a:fillRect/>
          </a:stretch>
        </p:blipFill>
        <p:spPr>
          <a:xfrm>
            <a:off x="1543055" y="2332239"/>
            <a:ext cx="5742930" cy="2213040"/>
          </a:xfrm>
          <a:prstGeom prst="rect">
            <a:avLst/>
          </a:prstGeom>
        </p:spPr>
      </p:pic>
    </p:spTree>
    <p:custDataLst>
      <p:tags r:id="rId1"/>
    </p:custDataLst>
    <p:extLst>
      <p:ext uri="{BB962C8B-B14F-4D97-AF65-F5344CB8AC3E}">
        <p14:creationId xmlns:p14="http://schemas.microsoft.com/office/powerpoint/2010/main" val="1394229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a:stretch>
            <a:fillRect/>
          </a:stretch>
        </p:blipFill>
        <p:spPr>
          <a:xfrm>
            <a:off x="0" y="-19050"/>
            <a:ext cx="12334875" cy="7059780"/>
          </a:xfrm>
          <a:prstGeom prst="rect">
            <a:avLst/>
          </a:prstGeom>
        </p:spPr>
      </p:pic>
      <p:sp>
        <p:nvSpPr>
          <p:cNvPr id="3" name="矩形: 圆角 20">
            <a:extLst>
              <a:ext uri="{FF2B5EF4-FFF2-40B4-BE49-F238E27FC236}">
                <a16:creationId xmlns:a16="http://schemas.microsoft.com/office/drawing/2014/main" id="{47118E00-203A-4E78-AC85-4C87806898CA}"/>
              </a:ext>
            </a:extLst>
          </p:cNvPr>
          <p:cNvSpPr/>
          <p:nvPr/>
        </p:nvSpPr>
        <p:spPr>
          <a:xfrm>
            <a:off x="169817" y="71161"/>
            <a:ext cx="11861074" cy="6746734"/>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4" name="TextBox 3">
            <a:extLst>
              <a:ext uri="{FF2B5EF4-FFF2-40B4-BE49-F238E27FC236}">
                <a16:creationId xmlns:a16="http://schemas.microsoft.com/office/drawing/2014/main" id="{A33A047A-B991-455D-A476-7409E5290ADB}"/>
              </a:ext>
            </a:extLst>
          </p:cNvPr>
          <p:cNvSpPr txBox="1"/>
          <p:nvPr/>
        </p:nvSpPr>
        <p:spPr>
          <a:xfrm>
            <a:off x="693961" y="25810"/>
            <a:ext cx="1419320" cy="65870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17479D"/>
                </a:solidFill>
                <a:effectLst/>
                <a:uLnTx/>
                <a:uFillTx/>
                <a:latin typeface="Cambria" panose="02040503050406030204" pitchFamily="18" charset="0"/>
                <a:ea typeface="Cambria" panose="02040503050406030204" pitchFamily="18" charset="0"/>
              </a:rPr>
              <a:t>ĐỌC</a:t>
            </a:r>
            <a:endParaRPr kumimoji="0" lang="en-US" sz="2800" b="1" i="0" u="none" strike="noStrike" kern="1200" cap="none" spc="0" normalizeH="0" baseline="0" noProof="0" dirty="0">
              <a:ln>
                <a:noFill/>
              </a:ln>
              <a:solidFill>
                <a:srgbClr val="17479D"/>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B7BFEFE6-D796-4811-96B0-9A67502400AC}"/>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402806" y="132556"/>
            <a:ext cx="582308" cy="525172"/>
          </a:xfrm>
          <a:prstGeom prst="rect">
            <a:avLst/>
          </a:prstGeom>
        </p:spPr>
      </p:pic>
      <p:sp>
        <p:nvSpPr>
          <p:cNvPr id="6" name="TextBox 5">
            <a:extLst>
              <a:ext uri="{FF2B5EF4-FFF2-40B4-BE49-F238E27FC236}">
                <a16:creationId xmlns:a16="http://schemas.microsoft.com/office/drawing/2014/main" id="{FC287A80-E0E2-4B55-8CBB-C0976D12BD6F}"/>
              </a:ext>
            </a:extLst>
          </p:cNvPr>
          <p:cNvSpPr txBox="1"/>
          <p:nvPr/>
        </p:nvSpPr>
        <p:spPr>
          <a:xfrm>
            <a:off x="2315687" y="-106270"/>
            <a:ext cx="6578131" cy="82060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Vườn</a:t>
            </a:r>
            <a:r>
              <a:rPr kumimoji="0" lang="en-US" sz="3600" b="1" i="0" u="none" strike="noStrike" kern="1200" cap="none" spc="0" normalizeH="0" noProof="0" dirty="0">
                <a:ln>
                  <a:noFill/>
                </a:ln>
                <a:solidFill>
                  <a:srgbClr val="5B9BD5">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của</a:t>
            </a:r>
            <a:r>
              <a:rPr kumimoji="0" lang="en-US" sz="3600" b="1" i="0" u="none" strike="noStrike" kern="1200" cap="none" spc="0" normalizeH="0" noProof="0" dirty="0">
                <a:ln>
                  <a:noFill/>
                </a:ln>
                <a:solidFill>
                  <a:srgbClr val="5B9BD5">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ông</a:t>
            </a:r>
            <a:r>
              <a:rPr kumimoji="0" lang="en-US" sz="3600" b="1" i="0" u="none" strike="noStrike" kern="1200" cap="none" spc="0" normalizeH="0" noProof="0" dirty="0">
                <a:ln>
                  <a:noFill/>
                </a:ln>
                <a:solidFill>
                  <a:srgbClr val="5B9BD5">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nội</a:t>
            </a:r>
            <a:endParaRPr kumimoji="0" lang="en-US" sz="36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BDC92C0F-24A0-147B-E382-E91C13B2AACC}"/>
              </a:ext>
            </a:extLst>
          </p:cNvPr>
          <p:cNvPicPr>
            <a:picLocks noChangeAspect="1"/>
          </p:cNvPicPr>
          <p:nvPr/>
        </p:nvPicPr>
        <p:blipFill>
          <a:blip r:embed="rId7"/>
          <a:stretch>
            <a:fillRect/>
          </a:stretch>
        </p:blipFill>
        <p:spPr>
          <a:xfrm>
            <a:off x="8972128" y="4584092"/>
            <a:ext cx="3047786" cy="2273908"/>
          </a:xfrm>
          <a:prstGeom prst="rect">
            <a:avLst/>
          </a:prstGeom>
        </p:spPr>
      </p:pic>
      <p:sp>
        <p:nvSpPr>
          <p:cNvPr id="10" name="TextBox 9">
            <a:extLst>
              <a:ext uri="{FF2B5EF4-FFF2-40B4-BE49-F238E27FC236}">
                <a16:creationId xmlns:a16="http://schemas.microsoft.com/office/drawing/2014/main" id="{A4B1180F-B4BA-CA85-22EB-055F862AE3CB}"/>
              </a:ext>
            </a:extLst>
          </p:cNvPr>
          <p:cNvSpPr txBox="1"/>
          <p:nvPr/>
        </p:nvSpPr>
        <p:spPr>
          <a:xfrm>
            <a:off x="386079" y="703157"/>
            <a:ext cx="11646263" cy="4524315"/>
          </a:xfrm>
          <a:prstGeom prst="rect">
            <a:avLst/>
          </a:prstGeom>
          <a:noFill/>
        </p:spPr>
        <p:txBody>
          <a:bodyPr wrap="square" rtlCol="0">
            <a:spAutoFit/>
          </a:bodyPr>
          <a:lstStyle/>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Tôi sinh ở thành phố. Bà nội tôi sống dưới quê. Lần đầu về quê, tôi được bà dẫn ra thăm vườn. Đến cạnh cái bề nước, bà chỉ vào cây mít</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Ông mất từ ngày nó chưa ra quả.</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Tới giữa vườn, bà trỏ cây nhãn: </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Lúc ông đi, nó mới cao bằng cháu.</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Ra bờ ao, đến bên cây sung cành lá xoà xuống gần mặt nước, bà kể:</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Cây này ông trồng, rồi ông uốn nó xuống để cho cá ăn sung.</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Vườn của ông, theo lời chỉ dẫn của bà, có nhiều thứ cây. Chuối um tùm sau nhà. Trước sân là năm cây cau cao vút. Dưới gốc cây cau thứ nhất, đứng ở thềm nhìn ra là bể nước. Giữa quãng cách của những cây cau là hoa dành dành và hoa mẫu đơn. Bà kể thêm:</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Tất cả đều do ông trồng từ trước. Lụi cây nào, bà bảo các chú trồng lại cây ấy, đúng như khi ông còn sống.</a:t>
            </a:r>
          </a:p>
        </p:txBody>
      </p:sp>
    </p:spTree>
    <p:custDataLst>
      <p:tags r:id="rId1"/>
    </p:custDataLst>
    <p:extLst>
      <p:ext uri="{BB962C8B-B14F-4D97-AF65-F5344CB8AC3E}">
        <p14:creationId xmlns:p14="http://schemas.microsoft.com/office/powerpoint/2010/main" val="3327125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a:stretch>
            <a:fillRect/>
          </a:stretch>
        </p:blipFill>
        <p:spPr>
          <a:xfrm>
            <a:off x="0" y="-19050"/>
            <a:ext cx="12334875" cy="7059780"/>
          </a:xfrm>
          <a:prstGeom prst="rect">
            <a:avLst/>
          </a:prstGeom>
        </p:spPr>
      </p:pic>
      <p:sp>
        <p:nvSpPr>
          <p:cNvPr id="3" name="矩形: 圆角 20">
            <a:extLst>
              <a:ext uri="{FF2B5EF4-FFF2-40B4-BE49-F238E27FC236}">
                <a16:creationId xmlns:a16="http://schemas.microsoft.com/office/drawing/2014/main" id="{47118E00-203A-4E78-AC85-4C87806898CA}"/>
              </a:ext>
            </a:extLst>
          </p:cNvPr>
          <p:cNvSpPr/>
          <p:nvPr/>
        </p:nvSpPr>
        <p:spPr>
          <a:xfrm>
            <a:off x="169817" y="71161"/>
            <a:ext cx="11861074" cy="6746734"/>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10" name="TextBox 9">
            <a:extLst>
              <a:ext uri="{FF2B5EF4-FFF2-40B4-BE49-F238E27FC236}">
                <a16:creationId xmlns:a16="http://schemas.microsoft.com/office/drawing/2014/main" id="{A4B1180F-B4BA-CA85-22EB-055F862AE3CB}"/>
              </a:ext>
            </a:extLst>
          </p:cNvPr>
          <p:cNvSpPr txBox="1"/>
          <p:nvPr/>
        </p:nvSpPr>
        <p:spPr>
          <a:xfrm>
            <a:off x="355599" y="510117"/>
            <a:ext cx="11646263" cy="6001643"/>
          </a:xfrm>
          <a:prstGeom prst="rect">
            <a:avLst/>
          </a:prstGeom>
          <a:noFill/>
        </p:spPr>
        <p:txBody>
          <a:bodyPr wrap="square" rtlCol="0">
            <a:spAutoFit/>
          </a:bodyPr>
          <a:lstStyle/>
          <a:p>
            <a:pPr algn="just"/>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Mảnh vườn nhỏ, lúc tôi đã đủ trí khôn để nhớ, có cả cam, mận, chanh, bưởi nữa. Riêng cây xoan, cây khế thì mọc tít ở ngoài ngõ, gần cổng. Trong vườn còn có lá lốt, lá mơ, ngải cứu, khoai sọ,...</a:t>
            </a:r>
          </a:p>
          <a:p>
            <a:pPr algn="just"/>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Vào vườn, tôi nhớ đến ông và tự hình dung ra ông đã trồng cây, cặm cụi vun xới ra sao. Dù chỉ hoàn toàn là tưởng tượng nhưng bóng hình ông không thể phai nhạt khi vườn cây còn mãi xanh tươi.</a:t>
            </a:r>
          </a:p>
          <a:p>
            <a:pPr algn="just"/>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Tết đến, hoa mận nở trắng. Sang xuân lại có hoa bưởi, hoa chanh, hoa nhãn. Mẫu đơn thì đơm bông cả bốn mùa. Đêm giao thừa nào bà tôi cũng làm một mâm cơm cúng đặt lên bể nước đ</a:t>
            </a:r>
            <a:r>
              <a:rPr lang="en-US" sz="3200" dirty="0">
                <a:latin typeface="Cambria" panose="02040503050406030204" pitchFamily="18" charset="0"/>
                <a:ea typeface="Cambria" panose="02040503050406030204" pitchFamily="18" charset="0"/>
              </a:rPr>
              <a:t>ể</a:t>
            </a:r>
            <a:r>
              <a:rPr lang="vi-VN" sz="3200" dirty="0">
                <a:latin typeface="Cambria" panose="02040503050406030204" pitchFamily="18" charset="0"/>
                <a:ea typeface="Cambria" panose="02040503050406030204" pitchFamily="18" charset="0"/>
              </a:rPr>
              <a:t> mời ông về vui với con cháu và để cho cây vườn đỡ nhớ.</a:t>
            </a:r>
          </a:p>
          <a:p>
            <a:pPr algn="r"/>
            <a:r>
              <a:rPr lang="vi-VN" sz="3200" dirty="0">
                <a:latin typeface="Cambria" panose="02040503050406030204" pitchFamily="18" charset="0"/>
                <a:ea typeface="Cambria" panose="02040503050406030204" pitchFamily="18" charset="0"/>
              </a:rPr>
              <a:t>(Theo Phong Thu)</a:t>
            </a:r>
          </a:p>
        </p:txBody>
      </p:sp>
    </p:spTree>
    <p:custDataLst>
      <p:tags r:id="rId1"/>
    </p:custDataLst>
    <p:extLst>
      <p:ext uri="{BB962C8B-B14F-4D97-AF65-F5344CB8AC3E}">
        <p14:creationId xmlns:p14="http://schemas.microsoft.com/office/powerpoint/2010/main" val="1750958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id="{DFA0E268-44B9-ACD7-F346-FE0A043C30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296767"/>
            <a:ext cx="4872789" cy="3681190"/>
          </a:xfrm>
          <a:prstGeom prst="rect">
            <a:avLst/>
          </a:prstGeom>
        </p:spPr>
      </p:pic>
      <p:sp>
        <p:nvSpPr>
          <p:cNvPr id="3" name="Rounded Rectangle 3">
            <a:extLst>
              <a:ext uri="{FF2B5EF4-FFF2-40B4-BE49-F238E27FC236}">
                <a16:creationId xmlns:a16="http://schemas.microsoft.com/office/drawing/2014/main" id="{CDA9B50E-8BE7-A197-E97D-66D95367CF4F}"/>
              </a:ext>
            </a:extLst>
          </p:cNvPr>
          <p:cNvSpPr/>
          <p:nvPr/>
        </p:nvSpPr>
        <p:spPr>
          <a:xfrm>
            <a:off x="3382593" y="415408"/>
            <a:ext cx="6736767" cy="763152"/>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000" dirty="0">
                <a:solidFill>
                  <a:schemeClr val="tx1">
                    <a:lumMod val="95000"/>
                    <a:lumOff val="5000"/>
                  </a:schemeClr>
                </a:solidFill>
                <a:latin typeface="Cambria" panose="02040503050406030204" pitchFamily="18" charset="0"/>
                <a:ea typeface="Cambria" panose="02040503050406030204" pitchFamily="18" charset="0"/>
              </a:rPr>
              <a:t>Đoạn 1: Từ đầu....</a:t>
            </a:r>
            <a:r>
              <a:rPr lang="nl-NL" sz="4000" i="1" dirty="0">
                <a:solidFill>
                  <a:schemeClr val="tx1">
                    <a:lumMod val="95000"/>
                    <a:lumOff val="5000"/>
                  </a:schemeClr>
                </a:solidFill>
                <a:latin typeface="Cambria" panose="02040503050406030204" pitchFamily="18" charset="0"/>
                <a:ea typeface="Cambria" panose="02040503050406030204" pitchFamily="18" charset="0"/>
              </a:rPr>
              <a:t>cá ăn sung</a:t>
            </a:r>
            <a:endParaRPr lang="en-US" sz="3600" i="1" dirty="0">
              <a:solidFill>
                <a:schemeClr val="tx1">
                  <a:lumMod val="95000"/>
                  <a:lumOff val="5000"/>
                </a:schemeClr>
              </a:solidFill>
              <a:effectLst/>
              <a:latin typeface="Cambria" panose="02040503050406030204" pitchFamily="18" charset="0"/>
              <a:ea typeface="Cambria" panose="02040503050406030204" pitchFamily="18" charset="0"/>
            </a:endParaRPr>
          </a:p>
        </p:txBody>
      </p:sp>
      <p:sp>
        <p:nvSpPr>
          <p:cNvPr id="4" name="Rounded Rectangle 10">
            <a:extLst>
              <a:ext uri="{FF2B5EF4-FFF2-40B4-BE49-F238E27FC236}">
                <a16:creationId xmlns:a16="http://schemas.microsoft.com/office/drawing/2014/main" id="{CF462719-C4C2-9715-F749-54DE7E0C63E2}"/>
              </a:ext>
            </a:extLst>
          </p:cNvPr>
          <p:cNvSpPr/>
          <p:nvPr/>
        </p:nvSpPr>
        <p:spPr>
          <a:xfrm>
            <a:off x="3027680" y="1543167"/>
            <a:ext cx="8910320" cy="834273"/>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solidFill>
                  <a:schemeClr val="tx1">
                    <a:lumMod val="95000"/>
                    <a:lumOff val="5000"/>
                  </a:schemeClr>
                </a:solidFill>
                <a:latin typeface="Cambria" panose="02040503050406030204" pitchFamily="18" charset="0"/>
                <a:ea typeface="Cambria" panose="02040503050406030204" pitchFamily="18" charset="0"/>
              </a:rPr>
              <a:t>Đoạn 2: Tiếp theo đến </a:t>
            </a:r>
            <a:r>
              <a:rPr lang="vi-VN" sz="3600" i="1" dirty="0">
                <a:solidFill>
                  <a:schemeClr val="tx1">
                    <a:lumMod val="95000"/>
                    <a:lumOff val="5000"/>
                  </a:schemeClr>
                </a:solidFill>
                <a:latin typeface="Cambria" panose="02040503050406030204" pitchFamily="18" charset="0"/>
                <a:ea typeface="Cambria" panose="02040503050406030204" pitchFamily="18" charset="0"/>
              </a:rPr>
              <a:t>như khi ông còn sống.</a:t>
            </a:r>
            <a:endParaRPr lang="en-US" sz="3600" i="1" dirty="0">
              <a:solidFill>
                <a:schemeClr val="tx1">
                  <a:lumMod val="95000"/>
                  <a:lumOff val="5000"/>
                </a:schemeClr>
              </a:solidFill>
              <a:effectLst/>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813D2446-E62A-468B-EDC3-09348AC4DD70}"/>
              </a:ext>
            </a:extLst>
          </p:cNvPr>
          <p:cNvPicPr>
            <a:picLocks noChangeAspect="1"/>
          </p:cNvPicPr>
          <p:nvPr/>
        </p:nvPicPr>
        <p:blipFill>
          <a:blip r:embed="rId5"/>
          <a:stretch>
            <a:fillRect/>
          </a:stretch>
        </p:blipFill>
        <p:spPr>
          <a:xfrm>
            <a:off x="89995" y="181483"/>
            <a:ext cx="3194581" cy="2097206"/>
          </a:xfrm>
          <a:prstGeom prst="rect">
            <a:avLst/>
          </a:prstGeom>
        </p:spPr>
      </p:pic>
      <p:sp>
        <p:nvSpPr>
          <p:cNvPr id="7" name="Rounded Rectangle 10">
            <a:extLst>
              <a:ext uri="{FF2B5EF4-FFF2-40B4-BE49-F238E27FC236}">
                <a16:creationId xmlns:a16="http://schemas.microsoft.com/office/drawing/2014/main" id="{85622E35-A793-86A4-EA96-ACE71B6BA8E0}"/>
              </a:ext>
            </a:extLst>
          </p:cNvPr>
          <p:cNvSpPr/>
          <p:nvPr/>
        </p:nvSpPr>
        <p:spPr>
          <a:xfrm>
            <a:off x="3027680" y="2833487"/>
            <a:ext cx="7569200" cy="834273"/>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solidFill>
                  <a:schemeClr val="tx1">
                    <a:lumMod val="95000"/>
                    <a:lumOff val="5000"/>
                  </a:schemeClr>
                </a:solidFill>
                <a:latin typeface="Cambria" panose="02040503050406030204" pitchFamily="18" charset="0"/>
                <a:ea typeface="Cambria" panose="02040503050406030204" pitchFamily="18" charset="0"/>
              </a:rPr>
              <a:t>Đoạn 3: Tiếp theo đến </a:t>
            </a:r>
            <a:r>
              <a:rPr lang="vi-VN" sz="3600" i="1" dirty="0">
                <a:solidFill>
                  <a:schemeClr val="tx1">
                    <a:lumMod val="95000"/>
                    <a:lumOff val="5000"/>
                  </a:schemeClr>
                </a:solidFill>
                <a:latin typeface="Cambria" panose="02040503050406030204" pitchFamily="18" charset="0"/>
                <a:ea typeface="Cambria" panose="02040503050406030204" pitchFamily="18" charset="0"/>
              </a:rPr>
              <a:t>khoai sọ. </a:t>
            </a:r>
            <a:endParaRPr lang="en-US" sz="3600" i="1" dirty="0">
              <a:solidFill>
                <a:schemeClr val="tx1">
                  <a:lumMod val="95000"/>
                  <a:lumOff val="5000"/>
                </a:schemeClr>
              </a:solidFill>
              <a:effectLst/>
              <a:latin typeface="Cambria" panose="02040503050406030204" pitchFamily="18" charset="0"/>
              <a:ea typeface="Cambria" panose="02040503050406030204" pitchFamily="18" charset="0"/>
            </a:endParaRPr>
          </a:p>
        </p:txBody>
      </p:sp>
      <p:sp>
        <p:nvSpPr>
          <p:cNvPr id="8" name="Rounded Rectangle 10">
            <a:extLst>
              <a:ext uri="{FF2B5EF4-FFF2-40B4-BE49-F238E27FC236}">
                <a16:creationId xmlns:a16="http://schemas.microsoft.com/office/drawing/2014/main" id="{3A95DBCA-E02E-7FA1-29C6-61396F10D4DF}"/>
              </a:ext>
            </a:extLst>
          </p:cNvPr>
          <p:cNvSpPr/>
          <p:nvPr/>
        </p:nvSpPr>
        <p:spPr>
          <a:xfrm>
            <a:off x="3738880" y="4042527"/>
            <a:ext cx="8554720" cy="834273"/>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solidFill>
                  <a:schemeClr val="tx1">
                    <a:lumMod val="95000"/>
                    <a:lumOff val="5000"/>
                  </a:schemeClr>
                </a:solidFill>
                <a:latin typeface="Cambria" panose="02040503050406030204" pitchFamily="18" charset="0"/>
                <a:ea typeface="Cambria" panose="02040503050406030204" pitchFamily="18" charset="0"/>
              </a:rPr>
              <a:t>Đoạn 4: T</a:t>
            </a:r>
            <a:r>
              <a:rPr lang="en-US" sz="3600" dirty="0" err="1">
                <a:solidFill>
                  <a:schemeClr val="tx1">
                    <a:lumMod val="95000"/>
                    <a:lumOff val="5000"/>
                  </a:schemeClr>
                </a:solidFill>
                <a:latin typeface="Cambria" panose="02040503050406030204" pitchFamily="18" charset="0"/>
                <a:ea typeface="Cambria" panose="02040503050406030204" pitchFamily="18" charset="0"/>
              </a:rPr>
              <a:t>iế</a:t>
            </a:r>
            <a:r>
              <a:rPr lang="vi-VN" sz="3600" dirty="0">
                <a:solidFill>
                  <a:schemeClr val="tx1">
                    <a:lumMod val="95000"/>
                    <a:lumOff val="5000"/>
                  </a:schemeClr>
                </a:solidFill>
                <a:latin typeface="Cambria" panose="02040503050406030204" pitchFamily="18" charset="0"/>
                <a:ea typeface="Cambria" panose="02040503050406030204" pitchFamily="18" charset="0"/>
              </a:rPr>
              <a:t>p theo đến </a:t>
            </a:r>
            <a:r>
              <a:rPr lang="vi-VN" sz="3600" i="1" dirty="0">
                <a:solidFill>
                  <a:schemeClr val="tx1">
                    <a:lumMod val="95000"/>
                    <a:lumOff val="5000"/>
                  </a:schemeClr>
                </a:solidFill>
                <a:latin typeface="Cambria" panose="02040503050406030204" pitchFamily="18" charset="0"/>
                <a:ea typeface="Cambria" panose="02040503050406030204" pitchFamily="18" charset="0"/>
              </a:rPr>
              <a:t>còn mãi xanh tươi. </a:t>
            </a:r>
            <a:endParaRPr lang="en-US" sz="3600" i="1" dirty="0">
              <a:solidFill>
                <a:schemeClr val="tx1">
                  <a:lumMod val="95000"/>
                  <a:lumOff val="5000"/>
                </a:schemeClr>
              </a:solidFill>
              <a:effectLst/>
              <a:latin typeface="Cambria" panose="02040503050406030204" pitchFamily="18" charset="0"/>
              <a:ea typeface="Cambria" panose="02040503050406030204" pitchFamily="18" charset="0"/>
            </a:endParaRPr>
          </a:p>
        </p:txBody>
      </p:sp>
      <p:sp>
        <p:nvSpPr>
          <p:cNvPr id="9" name="Rounded Rectangle 10">
            <a:extLst>
              <a:ext uri="{FF2B5EF4-FFF2-40B4-BE49-F238E27FC236}">
                <a16:creationId xmlns:a16="http://schemas.microsoft.com/office/drawing/2014/main" id="{FE612D8D-F89C-D353-F3C4-9C3BBAF76ADC}"/>
              </a:ext>
            </a:extLst>
          </p:cNvPr>
          <p:cNvSpPr/>
          <p:nvPr/>
        </p:nvSpPr>
        <p:spPr>
          <a:xfrm>
            <a:off x="4561840" y="5292207"/>
            <a:ext cx="4917440" cy="834273"/>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solidFill>
                  <a:schemeClr val="tx1">
                    <a:lumMod val="95000"/>
                    <a:lumOff val="5000"/>
                  </a:schemeClr>
                </a:solidFill>
                <a:latin typeface="Cambria" panose="02040503050406030204" pitchFamily="18" charset="0"/>
                <a:ea typeface="Cambria" panose="02040503050406030204" pitchFamily="18" charset="0"/>
              </a:rPr>
              <a:t>Đoạn 5: Phần còn lại. </a:t>
            </a:r>
            <a:endParaRPr lang="en-US" sz="3600" i="1" dirty="0">
              <a:solidFill>
                <a:schemeClr val="tx1">
                  <a:lumMod val="95000"/>
                  <a:lumOff val="5000"/>
                </a:schemeClr>
              </a:solidFill>
              <a:effectLst/>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560431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grpSp>
        <p:nvGrpSpPr>
          <p:cNvPr id="3" name="Group 2"/>
          <p:cNvGrpSpPr/>
          <p:nvPr/>
        </p:nvGrpSpPr>
        <p:grpSpPr>
          <a:xfrm>
            <a:off x="3019069" y="0"/>
            <a:ext cx="5230851" cy="1265354"/>
            <a:chOff x="3173073" y="565468"/>
            <a:chExt cx="5927888" cy="1265354"/>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5" name="TextBox 4"/>
            <p:cNvSpPr txBox="1"/>
            <p:nvPr/>
          </p:nvSpPr>
          <p:spPr>
            <a:xfrm>
              <a:off x="3374211" y="820419"/>
              <a:ext cx="572675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Luyện</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đọc</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từ</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khó</a:t>
              </a:r>
              <a:endPar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endParaRPr>
            </a:p>
          </p:txBody>
        </p:sp>
      </p:grpSp>
      <p:grpSp>
        <p:nvGrpSpPr>
          <p:cNvPr id="9" name="组合 226">
            <a:extLst>
              <a:ext uri="{FF2B5EF4-FFF2-40B4-BE49-F238E27FC236}">
                <a16:creationId xmlns:a16="http://schemas.microsoft.com/office/drawing/2014/main" id="{6AADC884-BF35-43D0-BEE5-73EFDB3037DA}"/>
              </a:ext>
            </a:extLst>
          </p:cNvPr>
          <p:cNvGrpSpPr/>
          <p:nvPr/>
        </p:nvGrpSpPr>
        <p:grpSpPr>
          <a:xfrm>
            <a:off x="2245360" y="2352173"/>
            <a:ext cx="3157417" cy="1662363"/>
            <a:chOff x="8726219" y="-661205"/>
            <a:chExt cx="2154936" cy="1322409"/>
          </a:xfrm>
        </p:grpSpPr>
        <p:sp>
          <p:nvSpPr>
            <p:cNvPr id="10"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11"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grpSp>
        <p:nvGrpSpPr>
          <p:cNvPr id="15" name="Group 14"/>
          <p:cNvGrpSpPr/>
          <p:nvPr/>
        </p:nvGrpSpPr>
        <p:grpSpPr>
          <a:xfrm>
            <a:off x="3139441" y="4289189"/>
            <a:ext cx="3924006" cy="1662362"/>
            <a:chOff x="5566572" y="3917103"/>
            <a:chExt cx="2835321" cy="1662362"/>
          </a:xfrm>
        </p:grpSpPr>
        <p:sp>
          <p:nvSpPr>
            <p:cNvPr id="13" name="任意多边形 227">
              <a:extLst>
                <a:ext uri="{FF2B5EF4-FFF2-40B4-BE49-F238E27FC236}">
                  <a16:creationId xmlns:a16="http://schemas.microsoft.com/office/drawing/2014/main" id="{A730D124-97EC-423B-B1F8-E7016A54BA28}"/>
                </a:ext>
              </a:extLst>
            </p:cNvPr>
            <p:cNvSpPr/>
            <p:nvPr/>
          </p:nvSpPr>
          <p:spPr>
            <a:xfrm rot="21387068">
              <a:off x="5566573"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14" name="任意多边形 228">
              <a:extLst>
                <a:ext uri="{FF2B5EF4-FFF2-40B4-BE49-F238E27FC236}">
                  <a16:creationId xmlns:a16="http://schemas.microsoft.com/office/drawing/2014/main" id="{B3D03377-2B78-426E-A502-E3FA17FD2B87}"/>
                </a:ext>
              </a:extLst>
            </p:cNvPr>
            <p:cNvSpPr/>
            <p:nvPr/>
          </p:nvSpPr>
          <p:spPr>
            <a:xfrm rot="21387068">
              <a:off x="5566572"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16" name="TextBox 3"/>
          <p:cNvSpPr txBox="1"/>
          <p:nvPr/>
        </p:nvSpPr>
        <p:spPr>
          <a:xfrm>
            <a:off x="2412245" y="2628386"/>
            <a:ext cx="2802710" cy="98775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xoà</a:t>
            </a:r>
            <a:r>
              <a:rPr kumimoji="0" lang="en-US" altLang="zh-CN"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xuống</a:t>
            </a:r>
            <a:endParaRPr kumimoji="0" lang="zh-CN" altLang="en-US" sz="4400" b="1" i="0" u="none" strike="noStrike" kern="1200" cap="none" spc="0" normalizeH="0" baseline="0" noProof="0" dirty="0">
              <a:ln>
                <a:noFill/>
              </a:ln>
              <a:solidFill>
                <a:srgbClr val="002060"/>
              </a:solidFill>
              <a:effectLst/>
              <a:uLnTx/>
              <a:uFillTx/>
              <a:latin typeface="Cambria" panose="02040503050406030204" pitchFamily="18" charset="0"/>
              <a:ea typeface="微软雅黑" panose="020B0503020204020204" charset="-122"/>
              <a:cs typeface="Arial" panose="020B0604020202020204" pitchFamily="34" charset="0"/>
            </a:endParaRPr>
          </a:p>
        </p:txBody>
      </p:sp>
      <p:sp>
        <p:nvSpPr>
          <p:cNvPr id="17" name="TextBox 3"/>
          <p:cNvSpPr txBox="1"/>
          <p:nvPr/>
        </p:nvSpPr>
        <p:spPr>
          <a:xfrm>
            <a:off x="3180080" y="4629600"/>
            <a:ext cx="3802022" cy="98775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Arial" panose="020B0604020202020204" pitchFamily="34" charset="0"/>
              </a:rPr>
              <a:t>lời</a:t>
            </a:r>
            <a:r>
              <a:rPr kumimoji="0" lang="en-US" altLang="zh-CN" sz="4400" b="1"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Arial" panose="020B0604020202020204" pitchFamily="34" charset="0"/>
              </a:rPr>
              <a:t>chỉ</a:t>
            </a:r>
            <a:r>
              <a:rPr kumimoji="0" lang="en-US" altLang="zh-CN" sz="4400" b="1" i="0" u="none" strike="noStrike" kern="1200" cap="none" spc="0" normalizeH="0" noProof="0" dirty="0">
                <a:ln>
                  <a:noFill/>
                </a:ln>
                <a:solidFill>
                  <a:srgbClr val="00CC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noProof="0" dirty="0" err="1">
                <a:ln>
                  <a:noFill/>
                </a:ln>
                <a:solidFill>
                  <a:srgbClr val="00CC00"/>
                </a:solidFill>
                <a:effectLst/>
                <a:uLnTx/>
                <a:uFillTx/>
                <a:latin typeface="Cambria" panose="02040503050406030204" pitchFamily="18" charset="0"/>
                <a:ea typeface="Cambria" panose="02040503050406030204" pitchFamily="18" charset="0"/>
                <a:cs typeface="Arial" panose="020B0604020202020204" pitchFamily="34" charset="0"/>
              </a:rPr>
              <a:t>dẫn</a:t>
            </a:r>
            <a:endParaRPr kumimoji="0" lang="zh-CN" altLang="en-US" sz="4400" b="1" i="0" u="none" strike="noStrike" kern="1200" cap="none" spc="0" normalizeH="0" baseline="0" noProof="0" dirty="0">
              <a:ln>
                <a:noFill/>
              </a:ln>
              <a:solidFill>
                <a:srgbClr val="00CC0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18" name="组合 226">
            <a:extLst>
              <a:ext uri="{FF2B5EF4-FFF2-40B4-BE49-F238E27FC236}">
                <a16:creationId xmlns:a16="http://schemas.microsoft.com/office/drawing/2014/main" id="{6AADC884-BF35-43D0-BEE5-73EFDB3037DA}"/>
              </a:ext>
            </a:extLst>
          </p:cNvPr>
          <p:cNvGrpSpPr/>
          <p:nvPr/>
        </p:nvGrpSpPr>
        <p:grpSpPr>
          <a:xfrm>
            <a:off x="6802688" y="1404584"/>
            <a:ext cx="3977072" cy="1662363"/>
            <a:chOff x="8726219" y="-661205"/>
            <a:chExt cx="2154936" cy="1322409"/>
          </a:xfrm>
        </p:grpSpPr>
        <p:sp>
          <p:nvSpPr>
            <p:cNvPr id="19"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20"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21" name="TextBox 3"/>
          <p:cNvSpPr txBox="1"/>
          <p:nvPr/>
        </p:nvSpPr>
        <p:spPr>
          <a:xfrm>
            <a:off x="6662982" y="1680797"/>
            <a:ext cx="3944057" cy="98775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4400" b="1" dirty="0">
                <a:solidFill>
                  <a:srgbClr val="FF0000"/>
                </a:solidFill>
                <a:latin typeface="Cambria" panose="02040503050406030204" pitchFamily="18" charset="0"/>
                <a:ea typeface="Cambria" panose="02040503050406030204" pitchFamily="18" charset="0"/>
                <a:cs typeface="Arial" panose="020B0604020202020204" pitchFamily="34" charset="0"/>
              </a:rPr>
              <a:t>u</a:t>
            </a:r>
            <a:r>
              <a:rPr kumimoji="0" lang="en-US" altLang="zh-CN"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ốn</a:t>
            </a:r>
            <a:r>
              <a:rPr kumimoji="0" lang="en-US" altLang="zh-C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nó</a:t>
            </a:r>
            <a:r>
              <a:rPr kumimoji="0" lang="en-US" altLang="zh-CN" sz="44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xuống</a:t>
            </a:r>
            <a:endParaRPr kumimoji="0" lang="zh-CN" altLang="en-US" sz="4400" b="1" i="0" u="none" strike="noStrike" kern="1200" cap="none" spc="0" normalizeH="0" baseline="0" noProof="0" dirty="0">
              <a:ln>
                <a:noFill/>
              </a:ln>
              <a:solidFill>
                <a:srgbClr val="FF000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22" name="组合 226">
            <a:extLst>
              <a:ext uri="{FF2B5EF4-FFF2-40B4-BE49-F238E27FC236}">
                <a16:creationId xmlns:a16="http://schemas.microsoft.com/office/drawing/2014/main" id="{6AADC884-BF35-43D0-BEE5-73EFDB3037DA}"/>
              </a:ext>
            </a:extLst>
          </p:cNvPr>
          <p:cNvGrpSpPr/>
          <p:nvPr/>
        </p:nvGrpSpPr>
        <p:grpSpPr>
          <a:xfrm>
            <a:off x="7434685" y="3001521"/>
            <a:ext cx="3548275" cy="1662363"/>
            <a:chOff x="8726219" y="-661205"/>
            <a:chExt cx="2154936" cy="1322409"/>
          </a:xfrm>
        </p:grpSpPr>
        <p:sp>
          <p:nvSpPr>
            <p:cNvPr id="23"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24"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25" name="TextBox 3"/>
          <p:cNvSpPr txBox="1"/>
          <p:nvPr/>
        </p:nvSpPr>
        <p:spPr>
          <a:xfrm>
            <a:off x="7234020" y="3328534"/>
            <a:ext cx="3769260" cy="98775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cây</a:t>
            </a:r>
            <a:r>
              <a:rPr kumimoji="0" lang="en-US" altLang="zh-CN"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cao</a:t>
            </a:r>
            <a:r>
              <a:rPr kumimoji="0" lang="en-US" altLang="zh-CN"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vút</a:t>
            </a:r>
            <a:endParaRPr kumimoji="0" lang="zh-CN" altLang="en-US" sz="4400" b="1" i="0" u="none" strike="noStrike" kern="1200" cap="none" spc="0" normalizeH="0" baseline="0" noProof="0" dirty="0">
              <a:ln>
                <a:noFill/>
              </a:ln>
              <a:solidFill>
                <a:srgbClr val="00B0F0"/>
              </a:solidFill>
              <a:effectLst/>
              <a:uLnTx/>
              <a:uFillTx/>
              <a:latin typeface="Cambria" panose="02040503050406030204" pitchFamily="18" charset="0"/>
              <a:ea typeface="微软雅黑" panose="020B0503020204020204" charset="-122"/>
              <a:cs typeface="Arial" panose="020B0604020202020204" pitchFamily="34" charset="0"/>
            </a:endParaRPr>
          </a:p>
        </p:txBody>
      </p:sp>
      <p:pic>
        <p:nvPicPr>
          <p:cNvPr id="12" name="Picture 11">
            <a:extLst>
              <a:ext uri="{FF2B5EF4-FFF2-40B4-BE49-F238E27FC236}">
                <a16:creationId xmlns:a16="http://schemas.microsoft.com/office/drawing/2014/main" id="{43FBE158-B630-A81E-3A4A-CD2E7C9410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5469" y="2675633"/>
            <a:ext cx="4283268" cy="4283268"/>
          </a:xfrm>
          <a:prstGeom prst="rect">
            <a:avLst/>
          </a:prstGeom>
        </p:spPr>
      </p:pic>
      <p:grpSp>
        <p:nvGrpSpPr>
          <p:cNvPr id="26" name="组合 226">
            <a:extLst>
              <a:ext uri="{FF2B5EF4-FFF2-40B4-BE49-F238E27FC236}">
                <a16:creationId xmlns:a16="http://schemas.microsoft.com/office/drawing/2014/main" id="{B2F4EECB-404B-0049-A7D3-674F4C9375C5}"/>
              </a:ext>
            </a:extLst>
          </p:cNvPr>
          <p:cNvGrpSpPr/>
          <p:nvPr/>
        </p:nvGrpSpPr>
        <p:grpSpPr>
          <a:xfrm>
            <a:off x="7272125" y="4779521"/>
            <a:ext cx="4198515" cy="1662363"/>
            <a:chOff x="8726219" y="-661205"/>
            <a:chExt cx="2154936" cy="1322409"/>
          </a:xfrm>
        </p:grpSpPr>
        <p:sp>
          <p:nvSpPr>
            <p:cNvPr id="27" name="任意多边形 227">
              <a:extLst>
                <a:ext uri="{FF2B5EF4-FFF2-40B4-BE49-F238E27FC236}">
                  <a16:creationId xmlns:a16="http://schemas.microsoft.com/office/drawing/2014/main" id="{4EBFBBCE-742C-2209-9271-22C4AE6BBE64}"/>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7030A0"/>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28" name="任意多边形 228">
              <a:extLst>
                <a:ext uri="{FF2B5EF4-FFF2-40B4-BE49-F238E27FC236}">
                  <a16:creationId xmlns:a16="http://schemas.microsoft.com/office/drawing/2014/main" id="{826B614A-1309-8D54-E59D-D4DB05805B61}"/>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7030A0"/>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29" name="TextBox 3">
            <a:extLst>
              <a:ext uri="{FF2B5EF4-FFF2-40B4-BE49-F238E27FC236}">
                <a16:creationId xmlns:a16="http://schemas.microsoft.com/office/drawing/2014/main" id="{BDCF67A4-85B7-D806-07D7-26153D7EE15A}"/>
              </a:ext>
            </a:extLst>
          </p:cNvPr>
          <p:cNvSpPr txBox="1"/>
          <p:nvPr/>
        </p:nvSpPr>
        <p:spPr>
          <a:xfrm>
            <a:off x="7071459" y="5106534"/>
            <a:ext cx="4459997" cy="825983"/>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giữa</a:t>
            </a:r>
            <a:r>
              <a:rPr kumimoji="0" lang="en-US" altLang="zh-CN"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quãng</a:t>
            </a:r>
            <a:r>
              <a:rPr kumimoji="0" lang="en-US" altLang="zh-CN" sz="3600" b="1" i="0" u="none" strike="noStrike" kern="1200" cap="none" spc="0" normalizeH="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3600" b="1" i="0" u="none" strike="noStrike" kern="1200" cap="none" spc="0" normalizeH="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cách</a:t>
            </a:r>
            <a:endParaRPr kumimoji="0" lang="zh-CN" altLang="en-US" sz="3600" b="1" i="0" u="none" strike="noStrike" kern="1200" cap="none" spc="0" normalizeH="0" baseline="0" noProof="0" dirty="0">
              <a:ln>
                <a:noFill/>
              </a:ln>
              <a:solidFill>
                <a:srgbClr val="7030A0"/>
              </a:solidFill>
              <a:effectLst/>
              <a:uLnTx/>
              <a:uFillTx/>
              <a:latin typeface="Cambria" panose="02040503050406030204" pitchFamily="18" charset="0"/>
              <a:ea typeface="微软雅黑" panose="020B0503020204020204" charset="-122"/>
              <a:cs typeface="Arial" panose="020B0604020202020204" pitchFamily="34" charset="0"/>
            </a:endParaRPr>
          </a:p>
        </p:txBody>
      </p:sp>
    </p:spTree>
    <p:custDataLst>
      <p:tags r:id="rId1"/>
    </p:custDataLst>
    <p:extLst>
      <p:ext uri="{BB962C8B-B14F-4D97-AF65-F5344CB8AC3E}">
        <p14:creationId xmlns:p14="http://schemas.microsoft.com/office/powerpoint/2010/main" val="2156194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53" presetClass="entr" presetSubtype="16"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par>
                                <p:cTn id="29" presetID="53" presetClass="entr" presetSubtype="16"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500" fill="hold"/>
                                        <p:tgtEl>
                                          <p:spTgt spid="21"/>
                                        </p:tgtEl>
                                        <p:attrNameLst>
                                          <p:attrName>ppt_w</p:attrName>
                                        </p:attrNameLst>
                                      </p:cBhvr>
                                      <p:tavLst>
                                        <p:tav tm="0">
                                          <p:val>
                                            <p:fltVal val="0"/>
                                          </p:val>
                                        </p:tav>
                                        <p:tav tm="100000">
                                          <p:val>
                                            <p:strVal val="#ppt_w"/>
                                          </p:val>
                                        </p:tav>
                                      </p:tavLst>
                                    </p:anim>
                                    <p:anim calcmode="lin" valueType="num">
                                      <p:cBhvr>
                                        <p:cTn id="32" dur="500" fill="hold"/>
                                        <p:tgtEl>
                                          <p:spTgt spid="21"/>
                                        </p:tgtEl>
                                        <p:attrNameLst>
                                          <p:attrName>ppt_h</p:attrName>
                                        </p:attrNameLst>
                                      </p:cBhvr>
                                      <p:tavLst>
                                        <p:tav tm="0">
                                          <p:val>
                                            <p:fltVal val="0"/>
                                          </p:val>
                                        </p:tav>
                                        <p:tav tm="100000">
                                          <p:val>
                                            <p:strVal val="#ppt_h"/>
                                          </p:val>
                                        </p:tav>
                                      </p:tavLst>
                                    </p:anim>
                                    <p:animEffect transition="in" filter="fad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500" fill="hold"/>
                                        <p:tgtEl>
                                          <p:spTgt spid="15"/>
                                        </p:tgtEl>
                                        <p:attrNameLst>
                                          <p:attrName>ppt_w</p:attrName>
                                        </p:attrNameLst>
                                      </p:cBhvr>
                                      <p:tavLst>
                                        <p:tav tm="0">
                                          <p:val>
                                            <p:fltVal val="0"/>
                                          </p:val>
                                        </p:tav>
                                        <p:tav tm="100000">
                                          <p:val>
                                            <p:strVal val="#ppt_w"/>
                                          </p:val>
                                        </p:tav>
                                      </p:tavLst>
                                    </p:anim>
                                    <p:anim calcmode="lin" valueType="num">
                                      <p:cBhvr>
                                        <p:cTn id="39" dur="500" fill="hold"/>
                                        <p:tgtEl>
                                          <p:spTgt spid="15"/>
                                        </p:tgtEl>
                                        <p:attrNameLst>
                                          <p:attrName>ppt_h</p:attrName>
                                        </p:attrNameLst>
                                      </p:cBhvr>
                                      <p:tavLst>
                                        <p:tav tm="0">
                                          <p:val>
                                            <p:fltVal val="0"/>
                                          </p:val>
                                        </p:tav>
                                        <p:tav tm="100000">
                                          <p:val>
                                            <p:strVal val="#ppt_h"/>
                                          </p:val>
                                        </p:tav>
                                      </p:tavLst>
                                    </p:anim>
                                    <p:animEffect transition="in" filter="fade">
                                      <p:cBhvr>
                                        <p:cTn id="40" dur="500"/>
                                        <p:tgtEl>
                                          <p:spTgt spid="15"/>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ppt_w</p:attrName>
                                        </p:attrNameLst>
                                      </p:cBhvr>
                                      <p:tavLst>
                                        <p:tav tm="0">
                                          <p:val>
                                            <p:fltVal val="0"/>
                                          </p:val>
                                        </p:tav>
                                        <p:tav tm="100000">
                                          <p:val>
                                            <p:strVal val="#ppt_w"/>
                                          </p:val>
                                        </p:tav>
                                      </p:tavLst>
                                    </p:anim>
                                    <p:anim calcmode="lin" valueType="num">
                                      <p:cBhvr>
                                        <p:cTn id="44" dur="500" fill="hold"/>
                                        <p:tgtEl>
                                          <p:spTgt spid="17"/>
                                        </p:tgtEl>
                                        <p:attrNameLst>
                                          <p:attrName>ppt_h</p:attrName>
                                        </p:attrNameLst>
                                      </p:cBhvr>
                                      <p:tavLst>
                                        <p:tav tm="0">
                                          <p:val>
                                            <p:fltVal val="0"/>
                                          </p:val>
                                        </p:tav>
                                        <p:tav tm="100000">
                                          <p:val>
                                            <p:strVal val="#ppt_h"/>
                                          </p:val>
                                        </p:tav>
                                      </p:tavLst>
                                    </p:anim>
                                    <p:animEffect transition="in" filter="fade">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1000"/>
                                        <p:tgtEl>
                                          <p:spTgt spid="22"/>
                                        </p:tgtEl>
                                      </p:cBhvr>
                                    </p:animEffect>
                                    <p:anim calcmode="lin" valueType="num">
                                      <p:cBhvr>
                                        <p:cTn id="51" dur="1000" fill="hold"/>
                                        <p:tgtEl>
                                          <p:spTgt spid="22"/>
                                        </p:tgtEl>
                                        <p:attrNameLst>
                                          <p:attrName>ppt_x</p:attrName>
                                        </p:attrNameLst>
                                      </p:cBhvr>
                                      <p:tavLst>
                                        <p:tav tm="0">
                                          <p:val>
                                            <p:strVal val="#ppt_x"/>
                                          </p:val>
                                        </p:tav>
                                        <p:tav tm="100000">
                                          <p:val>
                                            <p:strVal val="#ppt_x"/>
                                          </p:val>
                                        </p:tav>
                                      </p:tavLst>
                                    </p:anim>
                                    <p:anim calcmode="lin" valueType="num">
                                      <p:cBhvr>
                                        <p:cTn id="52" dur="1000" fill="hold"/>
                                        <p:tgtEl>
                                          <p:spTgt spid="22"/>
                                        </p:tgtEl>
                                        <p:attrNameLst>
                                          <p:attrName>ppt_y</p:attrName>
                                        </p:attrNameLst>
                                      </p:cBhvr>
                                      <p:tavLst>
                                        <p:tav tm="0">
                                          <p:val>
                                            <p:strVal val="#ppt_y+.1"/>
                                          </p:val>
                                        </p:tav>
                                        <p:tav tm="100000">
                                          <p:val>
                                            <p:strVal val="#ppt_y"/>
                                          </p:val>
                                        </p:tav>
                                      </p:tavLst>
                                    </p:anim>
                                  </p:childTnLst>
                                </p:cTn>
                              </p:par>
                              <p:par>
                                <p:cTn id="53" presetID="53" presetClass="entr" presetSubtype="16"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p:cTn id="55" dur="500" fill="hold"/>
                                        <p:tgtEl>
                                          <p:spTgt spid="25"/>
                                        </p:tgtEl>
                                        <p:attrNameLst>
                                          <p:attrName>ppt_w</p:attrName>
                                        </p:attrNameLst>
                                      </p:cBhvr>
                                      <p:tavLst>
                                        <p:tav tm="0">
                                          <p:val>
                                            <p:fltVal val="0"/>
                                          </p:val>
                                        </p:tav>
                                        <p:tav tm="100000">
                                          <p:val>
                                            <p:strVal val="#ppt_w"/>
                                          </p:val>
                                        </p:tav>
                                      </p:tavLst>
                                    </p:anim>
                                    <p:anim calcmode="lin" valueType="num">
                                      <p:cBhvr>
                                        <p:cTn id="56" dur="500" fill="hold"/>
                                        <p:tgtEl>
                                          <p:spTgt spid="25"/>
                                        </p:tgtEl>
                                        <p:attrNameLst>
                                          <p:attrName>ppt_h</p:attrName>
                                        </p:attrNameLst>
                                      </p:cBhvr>
                                      <p:tavLst>
                                        <p:tav tm="0">
                                          <p:val>
                                            <p:fltVal val="0"/>
                                          </p:val>
                                        </p:tav>
                                        <p:tav tm="100000">
                                          <p:val>
                                            <p:strVal val="#ppt_h"/>
                                          </p:val>
                                        </p:tav>
                                      </p:tavLst>
                                    </p:anim>
                                    <p:animEffect transition="in" filter="fade">
                                      <p:cBhvr>
                                        <p:cTn id="57" dur="5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1000"/>
                                        <p:tgtEl>
                                          <p:spTgt spid="26"/>
                                        </p:tgtEl>
                                      </p:cBhvr>
                                    </p:animEffect>
                                    <p:anim calcmode="lin" valueType="num">
                                      <p:cBhvr>
                                        <p:cTn id="63" dur="1000" fill="hold"/>
                                        <p:tgtEl>
                                          <p:spTgt spid="26"/>
                                        </p:tgtEl>
                                        <p:attrNameLst>
                                          <p:attrName>ppt_x</p:attrName>
                                        </p:attrNameLst>
                                      </p:cBhvr>
                                      <p:tavLst>
                                        <p:tav tm="0">
                                          <p:val>
                                            <p:strVal val="#ppt_x"/>
                                          </p:val>
                                        </p:tav>
                                        <p:tav tm="100000">
                                          <p:val>
                                            <p:strVal val="#ppt_x"/>
                                          </p:val>
                                        </p:tav>
                                      </p:tavLst>
                                    </p:anim>
                                    <p:anim calcmode="lin" valueType="num">
                                      <p:cBhvr>
                                        <p:cTn id="64" dur="1000" fill="hold"/>
                                        <p:tgtEl>
                                          <p:spTgt spid="26"/>
                                        </p:tgtEl>
                                        <p:attrNameLst>
                                          <p:attrName>ppt_y</p:attrName>
                                        </p:attrNameLst>
                                      </p:cBhvr>
                                      <p:tavLst>
                                        <p:tav tm="0">
                                          <p:val>
                                            <p:strVal val="#ppt_y+.1"/>
                                          </p:val>
                                        </p:tav>
                                        <p:tav tm="100000">
                                          <p:val>
                                            <p:strVal val="#ppt_y"/>
                                          </p:val>
                                        </p:tav>
                                      </p:tavLst>
                                    </p:anim>
                                  </p:childTnLst>
                                </p:cTn>
                              </p:par>
                              <p:par>
                                <p:cTn id="65" presetID="53" presetClass="entr" presetSubtype="16" fill="hold" grpId="0" nodeType="withEffect">
                                  <p:stCondLst>
                                    <p:cond delay="0"/>
                                  </p:stCondLst>
                                  <p:childTnLst>
                                    <p:set>
                                      <p:cBhvr>
                                        <p:cTn id="66" dur="1" fill="hold">
                                          <p:stCondLst>
                                            <p:cond delay="0"/>
                                          </p:stCondLst>
                                        </p:cTn>
                                        <p:tgtEl>
                                          <p:spTgt spid="29"/>
                                        </p:tgtEl>
                                        <p:attrNameLst>
                                          <p:attrName>style.visibility</p:attrName>
                                        </p:attrNameLst>
                                      </p:cBhvr>
                                      <p:to>
                                        <p:strVal val="visible"/>
                                      </p:to>
                                    </p:set>
                                    <p:anim calcmode="lin" valueType="num">
                                      <p:cBhvr>
                                        <p:cTn id="67" dur="500" fill="hold"/>
                                        <p:tgtEl>
                                          <p:spTgt spid="29"/>
                                        </p:tgtEl>
                                        <p:attrNameLst>
                                          <p:attrName>ppt_w</p:attrName>
                                        </p:attrNameLst>
                                      </p:cBhvr>
                                      <p:tavLst>
                                        <p:tav tm="0">
                                          <p:val>
                                            <p:fltVal val="0"/>
                                          </p:val>
                                        </p:tav>
                                        <p:tav tm="100000">
                                          <p:val>
                                            <p:strVal val="#ppt_w"/>
                                          </p:val>
                                        </p:tav>
                                      </p:tavLst>
                                    </p:anim>
                                    <p:anim calcmode="lin" valueType="num">
                                      <p:cBhvr>
                                        <p:cTn id="68" dur="500" fill="hold"/>
                                        <p:tgtEl>
                                          <p:spTgt spid="29"/>
                                        </p:tgtEl>
                                        <p:attrNameLst>
                                          <p:attrName>ppt_h</p:attrName>
                                        </p:attrNameLst>
                                      </p:cBhvr>
                                      <p:tavLst>
                                        <p:tav tm="0">
                                          <p:val>
                                            <p:fltVal val="0"/>
                                          </p:val>
                                        </p:tav>
                                        <p:tav tm="100000">
                                          <p:val>
                                            <p:strVal val="#ppt_h"/>
                                          </p:val>
                                        </p:tav>
                                      </p:tavLst>
                                    </p:anim>
                                    <p:animEffect transition="in" filter="fade">
                                      <p:cBhvr>
                                        <p:cTn id="6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1" grpId="0"/>
      <p:bldP spid="25" grpId="0"/>
      <p:bldP spid="29"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B9E02B8F-7BED-408E-BB3A-906F382714AE"/>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s\u0010\uFFFD{B717C061-C280-4CB2-B7C9-0E9C2C720BAB}&quot;,&quot;D:\\B GA ĐƯA LÊN THƯ VIÊN SỐ&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V4- ĐỌC-VƯỜN CỦA ÔNG TÔI"/>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E637A1AF-24A9-43B3-9D9F-F47091343827}:262"/>
</p:tagLst>
</file>

<file path=ppt/tags/tag11.xml><?xml version="1.0" encoding="utf-8"?>
<p:tagLst xmlns:a="http://schemas.openxmlformats.org/drawingml/2006/main" xmlns:r="http://schemas.openxmlformats.org/officeDocument/2006/relationships" xmlns:p="http://schemas.openxmlformats.org/presentationml/2006/main">
  <p:tag name="GENSWF_SLIDE_UID" val="{6DE79C5C-D72A-4F82-A05B-786D2274B444}:263"/>
</p:tagLst>
</file>

<file path=ppt/tags/tag12.xml><?xml version="1.0" encoding="utf-8"?>
<p:tagLst xmlns:a="http://schemas.openxmlformats.org/drawingml/2006/main" xmlns:r="http://schemas.openxmlformats.org/officeDocument/2006/relationships" xmlns:p="http://schemas.openxmlformats.org/presentationml/2006/main">
  <p:tag name="GENSWF_SLIDE_UID" val="{885754DF-3D11-4680-B23F-AC65282445B4}:264"/>
</p:tagLst>
</file>

<file path=ppt/tags/tag13.xml><?xml version="1.0" encoding="utf-8"?>
<p:tagLst xmlns:a="http://schemas.openxmlformats.org/drawingml/2006/main" xmlns:r="http://schemas.openxmlformats.org/officeDocument/2006/relationships" xmlns:p="http://schemas.openxmlformats.org/presentationml/2006/main">
  <p:tag name="GENSWF_SLIDE_UID" val="{57E4F395-27D0-4D62-88B9-683571767C44}:265"/>
</p:tagLst>
</file>

<file path=ppt/tags/tag14.xml><?xml version="1.0" encoding="utf-8"?>
<p:tagLst xmlns:a="http://schemas.openxmlformats.org/drawingml/2006/main" xmlns:r="http://schemas.openxmlformats.org/officeDocument/2006/relationships" xmlns:p="http://schemas.openxmlformats.org/presentationml/2006/main">
  <p:tag name="GENSWF_SLIDE_UID" val="{8BE6B0DC-1CC7-468A-95C8-302C54784356}:266"/>
</p:tagLst>
</file>

<file path=ppt/tags/tag15.xml><?xml version="1.0" encoding="utf-8"?>
<p:tagLst xmlns:a="http://schemas.openxmlformats.org/drawingml/2006/main" xmlns:r="http://schemas.openxmlformats.org/officeDocument/2006/relationships" xmlns:p="http://schemas.openxmlformats.org/presentationml/2006/main">
  <p:tag name="GENSWF_SLIDE_UID" val="{FDE9D809-A4E5-4DD9-8F78-B093C684228E}:267"/>
</p:tagLst>
</file>

<file path=ppt/tags/tag16.xml><?xml version="1.0" encoding="utf-8"?>
<p:tagLst xmlns:a="http://schemas.openxmlformats.org/drawingml/2006/main" xmlns:r="http://schemas.openxmlformats.org/officeDocument/2006/relationships" xmlns:p="http://schemas.openxmlformats.org/presentationml/2006/main">
  <p:tag name="GENSWF_SLIDE_UID" val="{04900DB9-8091-43E7-91A3-367B27380443}:268"/>
</p:tagLst>
</file>

<file path=ppt/tags/tag17.xml><?xml version="1.0" encoding="utf-8"?>
<p:tagLst xmlns:a="http://schemas.openxmlformats.org/drawingml/2006/main" xmlns:r="http://schemas.openxmlformats.org/officeDocument/2006/relationships" xmlns:p="http://schemas.openxmlformats.org/presentationml/2006/main">
  <p:tag name="GENSWF_SLIDE_UID" val="{EA5B4A55-2BC6-44B9-864E-3DCA3F322A68}:269"/>
</p:tagLst>
</file>

<file path=ppt/tags/tag18.xml><?xml version="1.0" encoding="utf-8"?>
<p:tagLst xmlns:a="http://schemas.openxmlformats.org/drawingml/2006/main" xmlns:r="http://schemas.openxmlformats.org/officeDocument/2006/relationships" xmlns:p="http://schemas.openxmlformats.org/presentationml/2006/main">
  <p:tag name="GENSWF_SLIDE_UID" val="{4A4CD356-754F-43C6-8A70-D648D4542A7E}:276"/>
</p:tagLst>
</file>

<file path=ppt/tags/tag19.xml><?xml version="1.0" encoding="utf-8"?>
<p:tagLst xmlns:a="http://schemas.openxmlformats.org/drawingml/2006/main" xmlns:r="http://schemas.openxmlformats.org/officeDocument/2006/relationships" xmlns:p="http://schemas.openxmlformats.org/presentationml/2006/main">
  <p:tag name="GENSWF_SLIDE_UID" val="{3B3DED0A-456F-4C4D-A9EC-7ABFA5044C3C}:277"/>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ags/tag20.xml><?xml version="1.0" encoding="utf-8"?>
<p:tagLst xmlns:a="http://schemas.openxmlformats.org/drawingml/2006/main" xmlns:r="http://schemas.openxmlformats.org/officeDocument/2006/relationships" xmlns:p="http://schemas.openxmlformats.org/presentationml/2006/main">
  <p:tag name="GENSWF_SLIDE_UID" val="{D177852A-7B37-4AD7-B889-3754A4B33250}:280"/>
</p:tagLst>
</file>

<file path=ppt/tags/tag21.xml><?xml version="1.0" encoding="utf-8"?>
<p:tagLst xmlns:a="http://schemas.openxmlformats.org/drawingml/2006/main" xmlns:r="http://schemas.openxmlformats.org/officeDocument/2006/relationships" xmlns:p="http://schemas.openxmlformats.org/presentationml/2006/main">
  <p:tag name="GENSWF_SLIDE_UID" val="{7AAB28D4-4D84-4DDF-9A52-E41562B21489}:281"/>
</p:tagLst>
</file>

<file path=ppt/tags/tag22.xml><?xml version="1.0" encoding="utf-8"?>
<p:tagLst xmlns:a="http://schemas.openxmlformats.org/drawingml/2006/main" xmlns:r="http://schemas.openxmlformats.org/officeDocument/2006/relationships" xmlns:p="http://schemas.openxmlformats.org/presentationml/2006/main">
  <p:tag name="GENSWF_SLIDE_UID" val="{C129DD57-65FB-4E4B-B07D-BF4E1593023A}:282"/>
</p:tagLst>
</file>

<file path=ppt/tags/tag23.xml><?xml version="1.0" encoding="utf-8"?>
<p:tagLst xmlns:a="http://schemas.openxmlformats.org/drawingml/2006/main" xmlns:r="http://schemas.openxmlformats.org/officeDocument/2006/relationships" xmlns:p="http://schemas.openxmlformats.org/presentationml/2006/main">
  <p:tag name="GENSWF_SLIDE_UID" val="{0FEDE045-1524-4241-B8B5-E9F79EC585FA}:283"/>
</p:tagLst>
</file>

<file path=ppt/tags/tag24.xml><?xml version="1.0" encoding="utf-8"?>
<p:tagLst xmlns:a="http://schemas.openxmlformats.org/drawingml/2006/main" xmlns:r="http://schemas.openxmlformats.org/officeDocument/2006/relationships" xmlns:p="http://schemas.openxmlformats.org/presentationml/2006/main">
  <p:tag name="GENSWF_SLIDE_UID" val="{FFE4D487-9FA3-484B-A95C-8FB430E058E9}:284"/>
</p:tagLst>
</file>

<file path=ppt/tags/tag25.xml><?xml version="1.0" encoding="utf-8"?>
<p:tagLst xmlns:a="http://schemas.openxmlformats.org/drawingml/2006/main" xmlns:r="http://schemas.openxmlformats.org/officeDocument/2006/relationships" xmlns:p="http://schemas.openxmlformats.org/presentationml/2006/main">
  <p:tag name="GENSWF_SLIDE_UID" val="{2444F9D5-91AF-46CA-AB65-2B67447D724A}:285"/>
</p:tagLst>
</file>

<file path=ppt/tags/tag26.xml><?xml version="1.0" encoding="utf-8"?>
<p:tagLst xmlns:a="http://schemas.openxmlformats.org/drawingml/2006/main" xmlns:r="http://schemas.openxmlformats.org/officeDocument/2006/relationships" xmlns:p="http://schemas.openxmlformats.org/presentationml/2006/main">
  <p:tag name="GENSWF_SLIDE_UID" val="{28C25F7A-5DFC-4FC5-BA81-6AFE80B01321}:286"/>
</p:tagLst>
</file>

<file path=ppt/tags/tag27.xml><?xml version="1.0" encoding="utf-8"?>
<p:tagLst xmlns:a="http://schemas.openxmlformats.org/drawingml/2006/main" xmlns:r="http://schemas.openxmlformats.org/officeDocument/2006/relationships" xmlns:p="http://schemas.openxmlformats.org/presentationml/2006/main">
  <p:tag name="GENSWF_SLIDE_UID" val="{68BED681-3F24-40FF-8BE8-1AAD50D48664}:287"/>
</p:tagLst>
</file>

<file path=ppt/tags/tag28.xml><?xml version="1.0" encoding="utf-8"?>
<p:tagLst xmlns:a="http://schemas.openxmlformats.org/drawingml/2006/main" xmlns:r="http://schemas.openxmlformats.org/officeDocument/2006/relationships" xmlns:p="http://schemas.openxmlformats.org/presentationml/2006/main">
  <p:tag name="GENSWF_SLIDE_UID" val="{87460188-2CD4-475B-90FB-CAF4298ECACA}:289"/>
</p:tagLst>
</file>

<file path=ppt/tags/tag29.xml><?xml version="1.0" encoding="utf-8"?>
<p:tagLst xmlns:a="http://schemas.openxmlformats.org/drawingml/2006/main" xmlns:r="http://schemas.openxmlformats.org/officeDocument/2006/relationships" xmlns:p="http://schemas.openxmlformats.org/presentationml/2006/main">
  <p:tag name="GENSWF_SLIDE_UID" val="{0E66BFB1-CDE0-42F0-9916-8ED7915C1E8A}:290"/>
</p:tagLst>
</file>

<file path=ppt/tags/tag3.xml><?xml version="1.0" encoding="utf-8"?>
<p:tagLst xmlns:a="http://schemas.openxmlformats.org/drawingml/2006/main" xmlns:r="http://schemas.openxmlformats.org/officeDocument/2006/relationships" xmlns:p="http://schemas.openxmlformats.org/presentationml/2006/main">
  <p:tag name="FILL" val="a1"/>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ags/tag5.xml><?xml version="1.0" encoding="utf-8"?>
<p:tagLst xmlns:a="http://schemas.openxmlformats.org/drawingml/2006/main" xmlns:r="http://schemas.openxmlformats.org/officeDocument/2006/relationships" xmlns:p="http://schemas.openxmlformats.org/presentationml/2006/main">
  <p:tag name="FILL" val="a1"/>
</p:tagLst>
</file>

<file path=ppt/tags/tag6.xml><?xml version="1.0" encoding="utf-8"?>
<p:tagLst xmlns:a="http://schemas.openxmlformats.org/drawingml/2006/main" xmlns:r="http://schemas.openxmlformats.org/officeDocument/2006/relationships" xmlns:p="http://schemas.openxmlformats.org/presentationml/2006/main">
  <p:tag name="GENSWF_SLIDE_UID" val="{0A37E731-D912-4517-BD4A-A9A19F76497C}:261"/>
</p:tagLst>
</file>

<file path=ppt/tags/tag7.xml><?xml version="1.0" encoding="utf-8"?>
<p:tagLst xmlns:a="http://schemas.openxmlformats.org/drawingml/2006/main" xmlns:r="http://schemas.openxmlformats.org/officeDocument/2006/relationships" xmlns:p="http://schemas.openxmlformats.org/presentationml/2006/main">
  <p:tag name="GENSWF_SLIDE_UID" val="{3F543A5A-3107-4784-965C-EAF40B3D2E93}:257"/>
</p:tagLst>
</file>

<file path=ppt/tags/tag8.xml><?xml version="1.0" encoding="utf-8"?>
<p:tagLst xmlns:a="http://schemas.openxmlformats.org/drawingml/2006/main" xmlns:r="http://schemas.openxmlformats.org/officeDocument/2006/relationships" xmlns:p="http://schemas.openxmlformats.org/presentationml/2006/main">
  <p:tag name="GENSWF_SLIDE_UID" val="{4675BBDA-745B-4F55-B8B9-28EBCA8B960C}:259"/>
</p:tagLst>
</file>

<file path=ppt/tags/tag9.xml><?xml version="1.0" encoding="utf-8"?>
<p:tagLst xmlns:a="http://schemas.openxmlformats.org/drawingml/2006/main" xmlns:r="http://schemas.openxmlformats.org/officeDocument/2006/relationships" xmlns:p="http://schemas.openxmlformats.org/presentationml/2006/main">
  <p:tag name="GENSWF_SLIDE_UID" val="{F2954090-3885-4EFA-A1CC-42393765A919}:26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1214</Words>
  <Application>Microsoft Office PowerPoint</Application>
  <PresentationFormat>Widescreen</PresentationFormat>
  <Paragraphs>100</Paragraphs>
  <Slides>24</Slides>
  <Notes>24</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24</vt:i4>
      </vt:variant>
    </vt:vector>
  </HeadingPairs>
  <TitlesOfParts>
    <vt:vector size="37" baseType="lpstr">
      <vt:lpstr>微软雅黑</vt:lpstr>
      <vt:lpstr>宋体</vt:lpstr>
      <vt:lpstr>Arial</vt:lpstr>
      <vt:lpstr>Calibri</vt:lpstr>
      <vt:lpstr>Calibri Light</vt:lpstr>
      <vt:lpstr>Cambria</vt:lpstr>
      <vt:lpstr>等线</vt:lpstr>
      <vt:lpstr>iCiel Pony</vt:lpstr>
      <vt:lpstr>inpin heiti</vt:lpstr>
      <vt:lpstr>Open Sans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TV4- ĐỌC-VƯỜN CỦA ÔNG TÔI</dc:title>
  <dc:creator>Administrator</dc:creator>
  <cp:lastModifiedBy>Administrator</cp:lastModifiedBy>
  <cp:revision>4</cp:revision>
  <dcterms:created xsi:type="dcterms:W3CDTF">2025-03-09T01:55:17Z</dcterms:created>
  <dcterms:modified xsi:type="dcterms:W3CDTF">2025-03-09T02:00:14Z</dcterms:modified>
</cp:coreProperties>
</file>