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1" r:id="rId34"/>
    <p:sldId id="292" r:id="rId35"/>
    <p:sldId id="293" r:id="rId36"/>
    <p:sldId id="294" r:id="rId37"/>
    <p:sldId id="296" r:id="rId38"/>
    <p:sldId id="297" r:id="rId39"/>
    <p:sldId id="295" r:id="rId40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F2201-811E-44BB-8ED0-5EF8F4C0FD5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6DBB8-BB0B-4F51-92FB-CD0A43ED9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6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3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9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19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56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99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04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52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37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25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51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6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86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551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763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408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20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347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01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7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246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457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42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660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612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029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944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401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620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390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573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369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018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5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05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77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47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26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42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DBB8-BB0B-4F51-92FB-CD0A43ED9D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8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E5F8-9A6C-4C74-92D9-156398F5CB0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539E-67B2-42C7-8266-16071A59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8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E5F8-9A6C-4C74-92D9-156398F5CB0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539E-67B2-42C7-8266-16071A59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9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E5F8-9A6C-4C74-92D9-156398F5CB0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539E-67B2-42C7-8266-16071A59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1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E5F8-9A6C-4C74-92D9-156398F5CB0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539E-67B2-42C7-8266-16071A59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0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E5F8-9A6C-4C74-92D9-156398F5CB0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539E-67B2-42C7-8266-16071A59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8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E5F8-9A6C-4C74-92D9-156398F5CB0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539E-67B2-42C7-8266-16071A59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8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E5F8-9A6C-4C74-92D9-156398F5CB0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539E-67B2-42C7-8266-16071A59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73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E5F8-9A6C-4C74-92D9-156398F5CB0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539E-67B2-42C7-8266-16071A59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064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E5F8-9A6C-4C74-92D9-156398F5CB0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539E-67B2-42C7-8266-16071A59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4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E5F8-9A6C-4C74-92D9-156398F5CB0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539E-67B2-42C7-8266-16071A59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28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DE5F8-9A6C-4C74-92D9-156398F5CB0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539E-67B2-42C7-8266-16071A59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28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DE5F8-9A6C-4C74-92D9-156398F5CB05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6539E-67B2-42C7-8266-16071A59D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8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02861" cy="68450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04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947" y="0"/>
            <a:ext cx="7282053" cy="5047488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115050"/>
              </p:ext>
            </p:extLst>
          </p:nvPr>
        </p:nvGraphicFramePr>
        <p:xfrm>
          <a:off x="340360" y="5191082"/>
          <a:ext cx="6343902" cy="96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7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628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6072" y="5285232"/>
            <a:ext cx="6373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  À           M    Ố    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931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012" y="0"/>
            <a:ext cx="7650099" cy="5208278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012722"/>
              </p:ext>
            </p:extLst>
          </p:nvPr>
        </p:nvGraphicFramePr>
        <p:xfrm>
          <a:off x="1327912" y="5383106"/>
          <a:ext cx="7569198" cy="990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1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0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10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102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10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902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93900" y="5495544"/>
            <a:ext cx="7878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  H    Í   C   H         T   H  Ú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07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32" y="0"/>
            <a:ext cx="7202043" cy="4929812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335495"/>
              </p:ext>
            </p:extLst>
          </p:nvPr>
        </p:nvGraphicFramePr>
        <p:xfrm>
          <a:off x="2836673" y="5145362"/>
          <a:ext cx="7880096" cy="91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7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7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57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572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171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08960" y="5202936"/>
            <a:ext cx="8257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   A            P     H     Ả      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34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82296"/>
            <a:ext cx="7159752" cy="4943032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90850"/>
              </p:ext>
            </p:extLst>
          </p:nvPr>
        </p:nvGraphicFramePr>
        <p:xfrm>
          <a:off x="870712" y="5209370"/>
          <a:ext cx="9443718" cy="990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3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3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3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93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93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93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902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88720" y="5330952"/>
            <a:ext cx="9043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   H    A     N           K    H    Ó    C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918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382" y="67659"/>
            <a:ext cx="7091553" cy="4863909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472863"/>
              </p:ext>
            </p:extLst>
          </p:nvPr>
        </p:nvGraphicFramePr>
        <p:xfrm>
          <a:off x="2917951" y="5081354"/>
          <a:ext cx="7030720" cy="898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8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8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8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98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08960" y="5129784"/>
            <a:ext cx="7132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 Á   N   H         Q   U   Y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45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4" y="-1"/>
            <a:ext cx="7433882" cy="5141189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721430"/>
              </p:ext>
            </p:extLst>
          </p:nvPr>
        </p:nvGraphicFramePr>
        <p:xfrm>
          <a:off x="1017016" y="5383106"/>
          <a:ext cx="7047992" cy="926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0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09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09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09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09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262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07008" y="5431536"/>
            <a:ext cx="7616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  H   Ả   M         H   Ọ   A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159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632" y="192246"/>
            <a:ext cx="6952869" cy="4787830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286329"/>
              </p:ext>
            </p:extLst>
          </p:nvPr>
        </p:nvGraphicFramePr>
        <p:xfrm>
          <a:off x="587248" y="5163650"/>
          <a:ext cx="6060440" cy="1063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7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7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75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75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75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634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3232" y="5294376"/>
            <a:ext cx="6656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Á  O       T   H  Ứ  C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40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1" y="128015"/>
            <a:ext cx="7370255" cy="5133101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399126"/>
              </p:ext>
            </p:extLst>
          </p:nvPr>
        </p:nvGraphicFramePr>
        <p:xfrm>
          <a:off x="4903217" y="5483690"/>
          <a:ext cx="6910834" cy="880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7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72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72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72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7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0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38928" y="5522976"/>
            <a:ext cx="6693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  Ố           T    R    Ờ    I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18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88" y="171481"/>
            <a:ext cx="6791631" cy="4746567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445681"/>
              </p:ext>
            </p:extLst>
          </p:nvPr>
        </p:nvGraphicFramePr>
        <p:xfrm>
          <a:off x="450088" y="5236802"/>
          <a:ext cx="10047226" cy="935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7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6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65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6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765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65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765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1765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1765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935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0352" y="5312664"/>
            <a:ext cx="10552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Ắ  T       C  Á       H  A   I       T   A  Y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781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6" y="142716"/>
            <a:ext cx="7318820" cy="4958939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419520"/>
              </p:ext>
            </p:extLst>
          </p:nvPr>
        </p:nvGraphicFramePr>
        <p:xfrm>
          <a:off x="3321304" y="5285232"/>
          <a:ext cx="8200136" cy="877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5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0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50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50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50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778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50920" y="5303520"/>
            <a:ext cx="8641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   A    M           S    U    N   G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971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" y="0"/>
            <a:ext cx="6912532" cy="4772939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13078"/>
              </p:ext>
            </p:extLst>
          </p:nvPr>
        </p:nvGraphicFramePr>
        <p:xfrm>
          <a:off x="824302" y="5162264"/>
          <a:ext cx="9938192" cy="845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1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1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1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1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11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1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11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11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113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211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11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113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113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2113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2113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84534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7824" y="5212943"/>
            <a:ext cx="1149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A      C  H  Â  N      B Ố  N      C  Ẳ  N  G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36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94" y="92424"/>
            <a:ext cx="7489698" cy="5086089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72906"/>
              </p:ext>
            </p:extLst>
          </p:nvPr>
        </p:nvGraphicFramePr>
        <p:xfrm>
          <a:off x="3897377" y="5373962"/>
          <a:ext cx="7203441" cy="807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9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9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9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9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9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73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18432" y="5413248"/>
            <a:ext cx="7973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   Ó     N    G            Đ     Á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588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762" y="138144"/>
            <a:ext cx="7498562" cy="5165376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221568"/>
              </p:ext>
            </p:extLst>
          </p:nvPr>
        </p:nvGraphicFramePr>
        <p:xfrm>
          <a:off x="422657" y="5474546"/>
          <a:ext cx="6325613" cy="843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36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6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39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0080" y="5504688"/>
            <a:ext cx="6556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   H    À          H   Á    T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86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" y="331311"/>
            <a:ext cx="6327648" cy="4303731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212455"/>
              </p:ext>
            </p:extLst>
          </p:nvPr>
        </p:nvGraphicFramePr>
        <p:xfrm>
          <a:off x="5250688" y="5053922"/>
          <a:ext cx="6663942" cy="953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6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6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36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68112" y="5157216"/>
            <a:ext cx="6611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  A            D     A    O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83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0" y="0"/>
            <a:ext cx="7940040" cy="5269299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503177"/>
              </p:ext>
            </p:extLst>
          </p:nvPr>
        </p:nvGraphicFramePr>
        <p:xfrm>
          <a:off x="367792" y="5410538"/>
          <a:ext cx="7212584" cy="96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15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15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15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15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628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9224" y="5504688"/>
            <a:ext cx="7735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  H    À          G    I     Á    O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91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100044"/>
            <a:ext cx="7660386" cy="5221909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638873"/>
              </p:ext>
            </p:extLst>
          </p:nvPr>
        </p:nvGraphicFramePr>
        <p:xfrm>
          <a:off x="1199896" y="5611706"/>
          <a:ext cx="9946635" cy="898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1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3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31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31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31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31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31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310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310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310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6310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6310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898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9304" y="5733288"/>
            <a:ext cx="10360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Ầ  M       C  Â  N       </a:t>
            </a:r>
            <a:r>
              <a:rPr lang="en-US" sz="40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Ả  Y      M  Ự  C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90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168" y="64611"/>
            <a:ext cx="7280910" cy="5041637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318035"/>
              </p:ext>
            </p:extLst>
          </p:nvPr>
        </p:nvGraphicFramePr>
        <p:xfrm>
          <a:off x="870712" y="5410538"/>
          <a:ext cx="6746238" cy="85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4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4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4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4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4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43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31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07008" y="5468112"/>
            <a:ext cx="7287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    G     Ự     A              Ô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63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" y="80613"/>
            <a:ext cx="7077456" cy="4801018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651968"/>
              </p:ext>
            </p:extLst>
          </p:nvPr>
        </p:nvGraphicFramePr>
        <p:xfrm>
          <a:off x="4930648" y="5282522"/>
          <a:ext cx="6782816" cy="880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7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8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8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78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78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78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80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20640" y="5330952"/>
            <a:ext cx="6638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Â    N         B    Ằ   N   G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412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115" y="125762"/>
            <a:ext cx="6715941" cy="4674838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114595"/>
              </p:ext>
            </p:extLst>
          </p:nvPr>
        </p:nvGraphicFramePr>
        <p:xfrm>
          <a:off x="678688" y="5209370"/>
          <a:ext cx="7642350" cy="843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4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4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42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42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42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42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42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439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9536" y="5266944"/>
            <a:ext cx="8129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 A         C  À         R  Ồ   N   G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65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8" y="86709"/>
            <a:ext cx="7421880" cy="4979754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041795"/>
              </p:ext>
            </p:extLst>
          </p:nvPr>
        </p:nvGraphicFramePr>
        <p:xfrm>
          <a:off x="1675384" y="5273378"/>
          <a:ext cx="7413752" cy="87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67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6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6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67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67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713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47672" y="5312664"/>
            <a:ext cx="7735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A    O           K    I     Ế     N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643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736" y="133763"/>
            <a:ext cx="7165657" cy="4967842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08476"/>
              </p:ext>
            </p:extLst>
          </p:nvPr>
        </p:nvGraphicFramePr>
        <p:xfrm>
          <a:off x="440945" y="5456258"/>
          <a:ext cx="7102858" cy="752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4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6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4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46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5251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1520" y="5458968"/>
            <a:ext cx="6812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   Ụ     C            L     Ạ    C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670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45" y="-1"/>
            <a:ext cx="7610856" cy="5167003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149374"/>
              </p:ext>
            </p:extLst>
          </p:nvPr>
        </p:nvGraphicFramePr>
        <p:xfrm>
          <a:off x="201168" y="3509228"/>
          <a:ext cx="4242816" cy="916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7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64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296" y="3621666"/>
            <a:ext cx="4425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   Ế  U       Ớ  T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502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8" y="139478"/>
            <a:ext cx="7706868" cy="5137912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951890"/>
              </p:ext>
            </p:extLst>
          </p:nvPr>
        </p:nvGraphicFramePr>
        <p:xfrm>
          <a:off x="1519937" y="5529410"/>
          <a:ext cx="7742938" cy="880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6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6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61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1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61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61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05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55648" y="5596128"/>
            <a:ext cx="8540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  Â     U             G      I      Ờ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086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433" y="366744"/>
            <a:ext cx="6778180" cy="4681836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152308"/>
              </p:ext>
            </p:extLst>
          </p:nvPr>
        </p:nvGraphicFramePr>
        <p:xfrm>
          <a:off x="395224" y="5273378"/>
          <a:ext cx="8492740" cy="898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9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9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92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92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92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92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92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9882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0936" y="5330952"/>
            <a:ext cx="8266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  A    N   G          T    H   A    N   G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4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104" y="205771"/>
            <a:ext cx="7762303" cy="5349509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387212"/>
              </p:ext>
            </p:extLst>
          </p:nvPr>
        </p:nvGraphicFramePr>
        <p:xfrm>
          <a:off x="358648" y="5739722"/>
          <a:ext cx="6243318" cy="816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0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0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0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0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165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30936" y="5769864"/>
            <a:ext cx="640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 Ơ            B     Ắ     P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80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5" y="104045"/>
            <a:ext cx="7340537" cy="5047420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994866"/>
              </p:ext>
            </p:extLst>
          </p:nvPr>
        </p:nvGraphicFramePr>
        <p:xfrm>
          <a:off x="4153408" y="5392250"/>
          <a:ext cx="6654798" cy="91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9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1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71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34840" y="5458968"/>
            <a:ext cx="6784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  Ổ              L     O     A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651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856" y="133763"/>
            <a:ext cx="7453884" cy="5158304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970784"/>
              </p:ext>
            </p:extLst>
          </p:nvPr>
        </p:nvGraphicFramePr>
        <p:xfrm>
          <a:off x="221489" y="5364818"/>
          <a:ext cx="7404607" cy="96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7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7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8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7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78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7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28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3776" y="5486400"/>
            <a:ext cx="7525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    Ô    N     G             B    Ố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75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98" y="169577"/>
            <a:ext cx="7162038" cy="4833124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397972"/>
              </p:ext>
            </p:extLst>
          </p:nvPr>
        </p:nvGraphicFramePr>
        <p:xfrm>
          <a:off x="2845816" y="5346530"/>
          <a:ext cx="8739632" cy="889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4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4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45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45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45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45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451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896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63240" y="5404104"/>
            <a:ext cx="8714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  I    Ế   M         C   H   U   Y   Ệ   N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18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688" y="135668"/>
            <a:ext cx="7553706" cy="5127698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90337"/>
              </p:ext>
            </p:extLst>
          </p:nvPr>
        </p:nvGraphicFramePr>
        <p:xfrm>
          <a:off x="276352" y="5410538"/>
          <a:ext cx="9827762" cy="990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1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19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1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19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19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19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19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19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19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019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0198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9902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2336" y="5522976"/>
            <a:ext cx="1047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 É  O        C  Ư  A        L   Ừ  A       X   Ẻ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91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88" y="80613"/>
            <a:ext cx="7048419" cy="4939443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617276"/>
              </p:ext>
            </p:extLst>
          </p:nvPr>
        </p:nvGraphicFramePr>
        <p:xfrm>
          <a:off x="2873248" y="5273378"/>
          <a:ext cx="9187686" cy="816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0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0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08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08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08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08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08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165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4964" y="5349240"/>
            <a:ext cx="8851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   À     N     H            L     A     N    G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844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197770"/>
            <a:ext cx="7075551" cy="4862621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967414"/>
              </p:ext>
            </p:extLst>
          </p:nvPr>
        </p:nvGraphicFramePr>
        <p:xfrm>
          <a:off x="340361" y="5401394"/>
          <a:ext cx="7733789" cy="871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4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8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4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8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713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58368" y="5477256"/>
            <a:ext cx="7717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     Ầ     U             T      H     Ú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002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97" y="260636"/>
            <a:ext cx="8881735" cy="6039580"/>
          </a:xfrm>
        </p:spPr>
      </p:pic>
      <p:sp>
        <p:nvSpPr>
          <p:cNvPr id="5" name="TextBox 4"/>
          <p:cNvSpPr txBox="1"/>
          <p:nvPr/>
        </p:nvSpPr>
        <p:spPr>
          <a:xfrm>
            <a:off x="1947672" y="5303520"/>
            <a:ext cx="8421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    Ì    N    H   B    Ì    N    H  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À    N    H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10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90" y="0"/>
            <a:ext cx="7127112" cy="4946904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847381"/>
              </p:ext>
            </p:extLst>
          </p:nvPr>
        </p:nvGraphicFramePr>
        <p:xfrm>
          <a:off x="1756218" y="5227658"/>
          <a:ext cx="8329616" cy="843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0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06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06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06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206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06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06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206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06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206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060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060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206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8439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08176" y="5303520"/>
            <a:ext cx="9089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 A      C  H  Ì  M      B Ả  Y     N  Ổ  I</a:t>
            </a:r>
            <a:endParaRPr lang="en-US" sz="3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435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43216" cy="5107313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16412"/>
              </p:ext>
            </p:extLst>
          </p:nvPr>
        </p:nvGraphicFramePr>
        <p:xfrm>
          <a:off x="768096" y="5435744"/>
          <a:ext cx="7077460" cy="773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7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77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7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7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774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774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730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736" y="5449824"/>
            <a:ext cx="8705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X  Ư  Ơ  N  G        R  Ồ  N   G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00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261" y="0"/>
            <a:ext cx="7210235" cy="4986758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597644"/>
              </p:ext>
            </p:extLst>
          </p:nvPr>
        </p:nvGraphicFramePr>
        <p:xfrm>
          <a:off x="2473259" y="5273377"/>
          <a:ext cx="7923468" cy="824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5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5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659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5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5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659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659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659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6596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8245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09837" y="5330952"/>
            <a:ext cx="8069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A      Đ Ầ  U     S  Á U      T A  Y</a:t>
            </a:r>
            <a:endParaRPr lang="en-US" sz="4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032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093" y="316865"/>
            <a:ext cx="8404998" cy="4351338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143262"/>
              </p:ext>
            </p:extLst>
          </p:nvPr>
        </p:nvGraphicFramePr>
        <p:xfrm>
          <a:off x="3623056" y="4944194"/>
          <a:ext cx="5804406" cy="1136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4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4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74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365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76472" y="5102352"/>
            <a:ext cx="6217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  A          H    O   A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420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41464" cy="4849142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980162"/>
              </p:ext>
            </p:extLst>
          </p:nvPr>
        </p:nvGraphicFramePr>
        <p:xfrm>
          <a:off x="4985512" y="5373962"/>
          <a:ext cx="6481062" cy="85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5407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25796" y="5413248"/>
            <a:ext cx="6268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   E            H    O    A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710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" y="-1"/>
            <a:ext cx="7833741" cy="5251189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561535"/>
              </p:ext>
            </p:extLst>
          </p:nvPr>
        </p:nvGraphicFramePr>
        <p:xfrm>
          <a:off x="1565656" y="5328242"/>
          <a:ext cx="9644890" cy="1136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4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4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4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44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44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44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6448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365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86128" y="5495544"/>
            <a:ext cx="10405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   R    A    N   H          C   Ư   Ớ    P</a:t>
            </a:r>
            <a:endParaRPr lang="en-US" sz="4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6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02506E9-366C-47BD-81BF-C09F05D987D3"/>
  <p:tag name="ISPRING_CMI5_LAUNCH_METHOD" val="any window"/>
  <p:tag name="ISPRING_SCORM_RATE_SLIDES" val="1"/>
  <p:tag name="ISPRINGCLOUDFOLDERID" val="1"/>
  <p:tag name="ISPRINGONLINEFOLDERID" val="1"/>
  <p:tag name="ISPRING_OUTPUT_FOLDER" val="[[&quot;ߚ=\f{B3218601-6892-490A-A2D6-E3749CDE7876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PRESENTATION_TITLE" val="Tro choi 2011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7092D8-7AEE-4EDA-83AC-A4F4E29EC11F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E71AB64-5C56-49C9-96D7-FE50D33192B6}:26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D15A53-5325-4FD0-B323-64FCB65386EE}:26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5D13B9-3AD1-4376-B428-0867CA47CD99}:2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79B5953-88B8-4C92-9D04-443A24AFF5DB}:27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76B627-8D74-4FD7-B963-3F8431EEC594}:2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B52037E-5318-4A2B-83D7-4B59797FFE83}:27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C496FE-8DBC-4F61-AE64-C23FA62C79C3}:27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ADCAEA0-4936-4927-AC44-2767ACAB9F90}:27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8E279F-F4E0-4798-8B7A-834119D030D8}:2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8ED401-5B33-4DCC-9D88-BEF5C1DC4D91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2EA5277-F979-4969-9641-2FB53091A627}:2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70126E-D7F6-4B2A-8E4B-7B766F2570C2}:27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A6A0BA-FD72-456D-85EB-9B2DB8837F82}:2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BAB00E-400C-41EE-9437-23806A400565}:27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9ED943-6945-40A9-B63A-68E99BCF1C5B}:28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47A3D8-092E-4880-8154-578B7801AEA5}:2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F13997-CE06-44CC-8E59-D8472651B83C}:28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613F70-13B5-436A-A912-472B0DAED2AB}:28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D51B2D-7C2B-460A-80CB-2570A25BDF3B}:28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BF0830-9AFB-4EE5-A11A-AC23AAEA89A4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F59588-0102-4869-AFC8-B5871B746F33}:25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732538-1A51-4BA2-BEF6-298B1BE271A6}:28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02E7B2-7AFB-4DED-B33E-5B1C393AE737}:28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23860B5-DEE8-480C-98AD-829DCB92B6AE}:28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FD77CB-C9D9-4E36-80E1-F4E1FA595F10}:29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78C4E1-FCDF-4943-9668-E4A9A5BA626D}:29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F7A57E-ABD2-4DFB-8141-2E86075BD046}:29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D6FFC5-CB51-489F-90BA-947EF9BBA6DF}:29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8B262B-4A68-4C92-A444-C08302CF176B}:29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04EF14-C552-4378-836F-D05973E4F30B}:2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E6D1B9-7B85-4268-829E-8A2C9F6BBD45}:29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264532-D68C-4AB8-9528-F1F353758C19}:25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FBD010-B616-4C99-A918-2F8DB8D3A929}:29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0ECBED5-AA83-4A75-9AEA-FBF4F8F55894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EB284B-BB14-404C-9DD4-0A8E6262D65A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6A5F14-D824-4CF8-8570-BEC207D3A8E8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D6AD30-2C02-4F10-BBDF-30F82A0FAE09}:26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D0B50A-3D7B-4130-ABFE-62B9879712AB}:26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331</Words>
  <Application>Microsoft Office PowerPoint</Application>
  <PresentationFormat>Widescreen</PresentationFormat>
  <Paragraphs>77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Tro choi 2011</dc:title>
  <dc:creator>Cam Thi</dc:creator>
  <cp:lastModifiedBy>Admin</cp:lastModifiedBy>
  <cp:revision>25</cp:revision>
  <dcterms:created xsi:type="dcterms:W3CDTF">2017-03-28T15:19:30Z</dcterms:created>
  <dcterms:modified xsi:type="dcterms:W3CDTF">2025-04-07T05:28:52Z</dcterms:modified>
</cp:coreProperties>
</file>