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9" r:id="rId2"/>
    <p:sldId id="257" r:id="rId3"/>
    <p:sldId id="258" r:id="rId4"/>
    <p:sldId id="260" r:id="rId5"/>
    <p:sldId id="261" r:id="rId6"/>
    <p:sldId id="262" r:id="rId7"/>
    <p:sldId id="263" r:id="rId8"/>
    <p:sldId id="264" r:id="rId9"/>
    <p:sldId id="265" r:id="rId10"/>
    <p:sldId id="266" r:id="rId11"/>
    <p:sldId id="267"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6"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1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0FD7F-604E-49A4-8B8F-8450460D5904}"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E892E-8ACE-4587-BF5C-4821C2F12C8C}" type="slidenum">
              <a:rPr lang="en-US" smtClean="0"/>
              <a:t>‹#›</a:t>
            </a:fld>
            <a:endParaRPr lang="en-US"/>
          </a:p>
        </p:txBody>
      </p:sp>
    </p:spTree>
    <p:extLst>
      <p:ext uri="{BB962C8B-B14F-4D97-AF65-F5344CB8AC3E}">
        <p14:creationId xmlns:p14="http://schemas.microsoft.com/office/powerpoint/2010/main" val="175166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1</a:t>
            </a:fld>
            <a:endParaRPr lang="en-US"/>
          </a:p>
        </p:txBody>
      </p:sp>
    </p:spTree>
    <p:extLst>
      <p:ext uri="{BB962C8B-B14F-4D97-AF65-F5344CB8AC3E}">
        <p14:creationId xmlns:p14="http://schemas.microsoft.com/office/powerpoint/2010/main" val="2052112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19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11</a:t>
            </a:fld>
            <a:endParaRPr lang="en-US"/>
          </a:p>
        </p:txBody>
      </p:sp>
    </p:spTree>
    <p:extLst>
      <p:ext uri="{BB962C8B-B14F-4D97-AF65-F5344CB8AC3E}">
        <p14:creationId xmlns:p14="http://schemas.microsoft.com/office/powerpoint/2010/main" val="327518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12</a:t>
            </a:fld>
            <a:endParaRPr lang="en-US"/>
          </a:p>
        </p:txBody>
      </p:sp>
    </p:spTree>
    <p:extLst>
      <p:ext uri="{BB962C8B-B14F-4D97-AF65-F5344CB8AC3E}">
        <p14:creationId xmlns:p14="http://schemas.microsoft.com/office/powerpoint/2010/main" val="219549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13</a:t>
            </a:fld>
            <a:endParaRPr lang="en-US"/>
          </a:p>
        </p:txBody>
      </p:sp>
    </p:spTree>
    <p:extLst>
      <p:ext uri="{BB962C8B-B14F-4D97-AF65-F5344CB8AC3E}">
        <p14:creationId xmlns:p14="http://schemas.microsoft.com/office/powerpoint/2010/main" val="3314116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14</a:t>
            </a:fld>
            <a:endParaRPr lang="en-US"/>
          </a:p>
        </p:txBody>
      </p:sp>
    </p:spTree>
    <p:extLst>
      <p:ext uri="{BB962C8B-B14F-4D97-AF65-F5344CB8AC3E}">
        <p14:creationId xmlns:p14="http://schemas.microsoft.com/office/powerpoint/2010/main" val="3967592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15</a:t>
            </a:fld>
            <a:endParaRPr lang="en-US"/>
          </a:p>
        </p:txBody>
      </p:sp>
    </p:spTree>
    <p:extLst>
      <p:ext uri="{BB962C8B-B14F-4D97-AF65-F5344CB8AC3E}">
        <p14:creationId xmlns:p14="http://schemas.microsoft.com/office/powerpoint/2010/main" val="1536008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16</a:t>
            </a:fld>
            <a:endParaRPr lang="en-US"/>
          </a:p>
        </p:txBody>
      </p:sp>
    </p:spTree>
    <p:extLst>
      <p:ext uri="{BB962C8B-B14F-4D97-AF65-F5344CB8AC3E}">
        <p14:creationId xmlns:p14="http://schemas.microsoft.com/office/powerpoint/2010/main" val="78495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17</a:t>
            </a:fld>
            <a:endParaRPr lang="en-US"/>
          </a:p>
        </p:txBody>
      </p:sp>
    </p:spTree>
    <p:extLst>
      <p:ext uri="{BB962C8B-B14F-4D97-AF65-F5344CB8AC3E}">
        <p14:creationId xmlns:p14="http://schemas.microsoft.com/office/powerpoint/2010/main" val="390673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18</a:t>
            </a:fld>
            <a:endParaRPr lang="en-US"/>
          </a:p>
        </p:txBody>
      </p:sp>
    </p:spTree>
    <p:extLst>
      <p:ext uri="{BB962C8B-B14F-4D97-AF65-F5344CB8AC3E}">
        <p14:creationId xmlns:p14="http://schemas.microsoft.com/office/powerpoint/2010/main" val="2141686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2211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2</a:t>
            </a:fld>
            <a:endParaRPr lang="en-US"/>
          </a:p>
        </p:txBody>
      </p:sp>
    </p:spTree>
    <p:extLst>
      <p:ext uri="{BB962C8B-B14F-4D97-AF65-F5344CB8AC3E}">
        <p14:creationId xmlns:p14="http://schemas.microsoft.com/office/powerpoint/2010/main" val="2970425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20</a:t>
            </a:fld>
            <a:endParaRPr lang="en-US"/>
          </a:p>
        </p:txBody>
      </p:sp>
    </p:spTree>
    <p:extLst>
      <p:ext uri="{BB962C8B-B14F-4D97-AF65-F5344CB8AC3E}">
        <p14:creationId xmlns:p14="http://schemas.microsoft.com/office/powerpoint/2010/main" val="1475506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21</a:t>
            </a:fld>
            <a:endParaRPr lang="en-US"/>
          </a:p>
        </p:txBody>
      </p:sp>
    </p:spTree>
    <p:extLst>
      <p:ext uri="{BB962C8B-B14F-4D97-AF65-F5344CB8AC3E}">
        <p14:creationId xmlns:p14="http://schemas.microsoft.com/office/powerpoint/2010/main" val="2003913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22</a:t>
            </a:fld>
            <a:endParaRPr lang="en-US"/>
          </a:p>
        </p:txBody>
      </p:sp>
    </p:spTree>
    <p:extLst>
      <p:ext uri="{BB962C8B-B14F-4D97-AF65-F5344CB8AC3E}">
        <p14:creationId xmlns:p14="http://schemas.microsoft.com/office/powerpoint/2010/main" val="2304463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23</a:t>
            </a:fld>
            <a:endParaRPr lang="en-US"/>
          </a:p>
        </p:txBody>
      </p:sp>
    </p:spTree>
    <p:extLst>
      <p:ext uri="{BB962C8B-B14F-4D97-AF65-F5344CB8AC3E}">
        <p14:creationId xmlns:p14="http://schemas.microsoft.com/office/powerpoint/2010/main" val="3831226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24</a:t>
            </a:fld>
            <a:endParaRPr lang="en-US"/>
          </a:p>
        </p:txBody>
      </p:sp>
    </p:spTree>
    <p:extLst>
      <p:ext uri="{BB962C8B-B14F-4D97-AF65-F5344CB8AC3E}">
        <p14:creationId xmlns:p14="http://schemas.microsoft.com/office/powerpoint/2010/main" val="246501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3</a:t>
            </a:fld>
            <a:endParaRPr lang="en-US"/>
          </a:p>
        </p:txBody>
      </p:sp>
    </p:spTree>
    <p:extLst>
      <p:ext uri="{BB962C8B-B14F-4D97-AF65-F5344CB8AC3E}">
        <p14:creationId xmlns:p14="http://schemas.microsoft.com/office/powerpoint/2010/main" val="319450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4</a:t>
            </a:fld>
            <a:endParaRPr lang="en-US"/>
          </a:p>
        </p:txBody>
      </p:sp>
    </p:spTree>
    <p:extLst>
      <p:ext uri="{BB962C8B-B14F-4D97-AF65-F5344CB8AC3E}">
        <p14:creationId xmlns:p14="http://schemas.microsoft.com/office/powerpoint/2010/main" val="58863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5</a:t>
            </a:fld>
            <a:endParaRPr lang="en-US"/>
          </a:p>
        </p:txBody>
      </p:sp>
    </p:spTree>
    <p:extLst>
      <p:ext uri="{BB962C8B-B14F-4D97-AF65-F5344CB8AC3E}">
        <p14:creationId xmlns:p14="http://schemas.microsoft.com/office/powerpoint/2010/main" val="238994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6</a:t>
            </a:fld>
            <a:endParaRPr lang="en-US"/>
          </a:p>
        </p:txBody>
      </p:sp>
    </p:spTree>
    <p:extLst>
      <p:ext uri="{BB962C8B-B14F-4D97-AF65-F5344CB8AC3E}">
        <p14:creationId xmlns:p14="http://schemas.microsoft.com/office/powerpoint/2010/main" val="3703225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23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868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E892E-8ACE-4587-BF5C-4821C2F12C8C}" type="slidenum">
              <a:rPr lang="en-US" smtClean="0"/>
              <a:t>9</a:t>
            </a:fld>
            <a:endParaRPr lang="en-US"/>
          </a:p>
        </p:txBody>
      </p:sp>
    </p:spTree>
    <p:extLst>
      <p:ext uri="{BB962C8B-B14F-4D97-AF65-F5344CB8AC3E}">
        <p14:creationId xmlns:p14="http://schemas.microsoft.com/office/powerpoint/2010/main" val="258510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B8DA7A-F1D2-45B2-87F9-011672D3BD5E}"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390ED-BB09-4811-B35A-C763747632CE}" type="slidenum">
              <a:rPr lang="en-US" smtClean="0"/>
              <a:t>‹#›</a:t>
            </a:fld>
            <a:endParaRPr lang="en-US"/>
          </a:p>
        </p:txBody>
      </p:sp>
    </p:spTree>
    <p:extLst>
      <p:ext uri="{BB962C8B-B14F-4D97-AF65-F5344CB8AC3E}">
        <p14:creationId xmlns:p14="http://schemas.microsoft.com/office/powerpoint/2010/main" val="337539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8DA7A-F1D2-45B2-87F9-011672D3BD5E}"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390ED-BB09-4811-B35A-C763747632CE}" type="slidenum">
              <a:rPr lang="en-US" smtClean="0"/>
              <a:t>‹#›</a:t>
            </a:fld>
            <a:endParaRPr lang="en-US"/>
          </a:p>
        </p:txBody>
      </p:sp>
    </p:spTree>
    <p:extLst>
      <p:ext uri="{BB962C8B-B14F-4D97-AF65-F5344CB8AC3E}">
        <p14:creationId xmlns:p14="http://schemas.microsoft.com/office/powerpoint/2010/main" val="287905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8DA7A-F1D2-45B2-87F9-011672D3BD5E}"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390ED-BB09-4811-B35A-C763747632CE}" type="slidenum">
              <a:rPr lang="en-US" smtClean="0"/>
              <a:t>‹#›</a:t>
            </a:fld>
            <a:endParaRPr lang="en-US"/>
          </a:p>
        </p:txBody>
      </p:sp>
    </p:spTree>
    <p:extLst>
      <p:ext uri="{BB962C8B-B14F-4D97-AF65-F5344CB8AC3E}">
        <p14:creationId xmlns:p14="http://schemas.microsoft.com/office/powerpoint/2010/main" val="2074817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880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873989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182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98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706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989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438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3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8DA7A-F1D2-45B2-87F9-011672D3BD5E}"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390ED-BB09-4811-B35A-C763747632CE}" type="slidenum">
              <a:rPr lang="en-US" smtClean="0"/>
              <a:t>‹#›</a:t>
            </a:fld>
            <a:endParaRPr lang="en-US"/>
          </a:p>
        </p:txBody>
      </p:sp>
    </p:spTree>
    <p:extLst>
      <p:ext uri="{BB962C8B-B14F-4D97-AF65-F5344CB8AC3E}">
        <p14:creationId xmlns:p14="http://schemas.microsoft.com/office/powerpoint/2010/main" val="3932895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711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306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275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165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420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835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37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06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B8DA7A-F1D2-45B2-87F9-011672D3BD5E}"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390ED-BB09-4811-B35A-C763747632CE}" type="slidenum">
              <a:rPr lang="en-US" smtClean="0"/>
              <a:t>‹#›</a:t>
            </a:fld>
            <a:endParaRPr lang="en-US"/>
          </a:p>
        </p:txBody>
      </p:sp>
    </p:spTree>
    <p:extLst>
      <p:ext uri="{BB962C8B-B14F-4D97-AF65-F5344CB8AC3E}">
        <p14:creationId xmlns:p14="http://schemas.microsoft.com/office/powerpoint/2010/main" val="302145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B8DA7A-F1D2-45B2-87F9-011672D3BD5E}"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390ED-BB09-4811-B35A-C763747632CE}" type="slidenum">
              <a:rPr lang="en-US" smtClean="0"/>
              <a:t>‹#›</a:t>
            </a:fld>
            <a:endParaRPr lang="en-US"/>
          </a:p>
        </p:txBody>
      </p:sp>
    </p:spTree>
    <p:extLst>
      <p:ext uri="{BB962C8B-B14F-4D97-AF65-F5344CB8AC3E}">
        <p14:creationId xmlns:p14="http://schemas.microsoft.com/office/powerpoint/2010/main" val="362579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B8DA7A-F1D2-45B2-87F9-011672D3BD5E}"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390ED-BB09-4811-B35A-C763747632CE}" type="slidenum">
              <a:rPr lang="en-US" smtClean="0"/>
              <a:t>‹#›</a:t>
            </a:fld>
            <a:endParaRPr lang="en-US"/>
          </a:p>
        </p:txBody>
      </p:sp>
    </p:spTree>
    <p:extLst>
      <p:ext uri="{BB962C8B-B14F-4D97-AF65-F5344CB8AC3E}">
        <p14:creationId xmlns:p14="http://schemas.microsoft.com/office/powerpoint/2010/main" val="332432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B8DA7A-F1D2-45B2-87F9-011672D3BD5E}"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390ED-BB09-4811-B35A-C763747632CE}" type="slidenum">
              <a:rPr lang="en-US" smtClean="0"/>
              <a:t>‹#›</a:t>
            </a:fld>
            <a:endParaRPr lang="en-US"/>
          </a:p>
        </p:txBody>
      </p:sp>
    </p:spTree>
    <p:extLst>
      <p:ext uri="{BB962C8B-B14F-4D97-AF65-F5344CB8AC3E}">
        <p14:creationId xmlns:p14="http://schemas.microsoft.com/office/powerpoint/2010/main" val="144912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8DA7A-F1D2-45B2-87F9-011672D3BD5E}"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390ED-BB09-4811-B35A-C763747632CE}" type="slidenum">
              <a:rPr lang="en-US" smtClean="0"/>
              <a:t>‹#›</a:t>
            </a:fld>
            <a:endParaRPr lang="en-US"/>
          </a:p>
        </p:txBody>
      </p:sp>
    </p:spTree>
    <p:extLst>
      <p:ext uri="{BB962C8B-B14F-4D97-AF65-F5344CB8AC3E}">
        <p14:creationId xmlns:p14="http://schemas.microsoft.com/office/powerpoint/2010/main" val="116702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B8DA7A-F1D2-45B2-87F9-011672D3BD5E}"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390ED-BB09-4811-B35A-C763747632CE}" type="slidenum">
              <a:rPr lang="en-US" smtClean="0"/>
              <a:t>‹#›</a:t>
            </a:fld>
            <a:endParaRPr lang="en-US"/>
          </a:p>
        </p:txBody>
      </p:sp>
    </p:spTree>
    <p:extLst>
      <p:ext uri="{BB962C8B-B14F-4D97-AF65-F5344CB8AC3E}">
        <p14:creationId xmlns:p14="http://schemas.microsoft.com/office/powerpoint/2010/main" val="110050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B8DA7A-F1D2-45B2-87F9-011672D3BD5E}"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390ED-BB09-4811-B35A-C763747632CE}" type="slidenum">
              <a:rPr lang="en-US" smtClean="0"/>
              <a:t>‹#›</a:t>
            </a:fld>
            <a:endParaRPr lang="en-US"/>
          </a:p>
        </p:txBody>
      </p:sp>
    </p:spTree>
    <p:extLst>
      <p:ext uri="{BB962C8B-B14F-4D97-AF65-F5344CB8AC3E}">
        <p14:creationId xmlns:p14="http://schemas.microsoft.com/office/powerpoint/2010/main" val="1749973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8DA7A-F1D2-45B2-87F9-011672D3BD5E}" type="datetimeFigureOut">
              <a:rPr lang="en-US" smtClean="0"/>
              <a:t>12/4/2025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390ED-BB09-4811-B35A-C763747632CE}" type="slidenum">
              <a:rPr lang="en-US" smtClean="0"/>
              <a:t>‹#›</a:t>
            </a:fld>
            <a:endParaRPr lang="en-US"/>
          </a:p>
        </p:txBody>
      </p:sp>
    </p:spTree>
    <p:extLst>
      <p:ext uri="{BB962C8B-B14F-4D97-AF65-F5344CB8AC3E}">
        <p14:creationId xmlns:p14="http://schemas.microsoft.com/office/powerpoint/2010/main" val="112050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5" r:id="rId22"/>
    <p:sldLayoutId id="2147483676" r:id="rId23"/>
    <p:sldLayoutId id="2147483677" r:id="rId24"/>
    <p:sldLayoutId id="2147483678" r:id="rId25"/>
    <p:sldLayoutId id="2147483679" r:id="rId26"/>
    <p:sldLayoutId id="2147483680"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0.xml"/><Relationship Id="rId7"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ags" Target="../tags/tag13.xml"/><Relationship Id="rId5" Type="http://schemas.openxmlformats.org/officeDocument/2006/relationships/image" Target="../media/image2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6.svg"/><Relationship Id="rId2" Type="http://schemas.openxmlformats.org/officeDocument/2006/relationships/slideLayout" Target="../slideLayouts/slideLayout22.xml"/><Relationship Id="rId1" Type="http://schemas.openxmlformats.org/officeDocument/2006/relationships/tags" Target="../tags/tag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4.xml"/><Relationship Id="rId1" Type="http://schemas.openxmlformats.org/officeDocument/2006/relationships/tags" Target="../tags/tag16.xml"/><Relationship Id="rId5" Type="http://schemas.openxmlformats.org/officeDocument/2006/relationships/image" Target="../media/image28.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microsoft.com/office/2007/relationships/hdphoto" Target="../media/hdphoto3.wdp"/><Relationship Id="rId2" Type="http://schemas.openxmlformats.org/officeDocument/2006/relationships/slideLayout" Target="../slideLayouts/slideLayout25.xml"/><Relationship Id="rId1" Type="http://schemas.openxmlformats.org/officeDocument/2006/relationships/tags" Target="../tags/tag17.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16.xml"/><Relationship Id="rId7" Type="http://schemas.microsoft.com/office/2007/relationships/hdphoto" Target="../media/hdphoto3.wdp"/><Relationship Id="rId2" Type="http://schemas.openxmlformats.org/officeDocument/2006/relationships/slideLayout" Target="../slideLayouts/slideLayout26.xml"/><Relationship Id="rId1" Type="http://schemas.openxmlformats.org/officeDocument/2006/relationships/tags" Target="../tags/tag18.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6.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microsoft.com/office/2007/relationships/hdphoto" Target="../media/hdphoto3.wdp"/><Relationship Id="rId2" Type="http://schemas.openxmlformats.org/officeDocument/2006/relationships/slideLayout" Target="../slideLayouts/slideLayout26.xml"/><Relationship Id="rId1" Type="http://schemas.openxmlformats.org/officeDocument/2006/relationships/tags" Target="../tags/tag20.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19.xml"/><Relationship Id="rId7" Type="http://schemas.openxmlformats.org/officeDocument/2006/relationships/image" Target="../media/image30.png"/><Relationship Id="rId2" Type="http://schemas.openxmlformats.org/officeDocument/2006/relationships/slideLayout" Target="../slideLayouts/slideLayout26.xml"/><Relationship Id="rId1" Type="http://schemas.openxmlformats.org/officeDocument/2006/relationships/tags" Target="../tags/tag21.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microsoft.com/office/2007/relationships/hdphoto" Target="../media/hdphoto3.wdp"/><Relationship Id="rId2" Type="http://schemas.openxmlformats.org/officeDocument/2006/relationships/slideLayout" Target="../slideLayouts/slideLayout26.xml"/><Relationship Id="rId1" Type="http://schemas.openxmlformats.org/officeDocument/2006/relationships/tags" Target="../tags/tag22.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6.xml"/><Relationship Id="rId1" Type="http://schemas.openxmlformats.org/officeDocument/2006/relationships/tags" Target="../tags/tag23.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7.xml"/><Relationship Id="rId1" Type="http://schemas.openxmlformats.org/officeDocument/2006/relationships/tags" Target="../tags/tag24.xml"/><Relationship Id="rId5" Type="http://schemas.openxmlformats.org/officeDocument/2006/relationships/image" Target="../media/image33.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5.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16.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10.xml"/><Relationship Id="rId5" Type="http://schemas.openxmlformats.org/officeDocument/2006/relationships/image" Target="../media/image1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1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4"/>
          <a:srcRect/>
          <a:stretch>
            <a:fillRect/>
          </a:stretch>
        </p:blipFill>
        <p:spPr>
          <a:xfrm>
            <a:off x="735447" y="481798"/>
            <a:ext cx="5253228" cy="5486400"/>
          </a:xfrm>
          <a:prstGeom prst="rect">
            <a:avLst/>
          </a:prstGeom>
        </p:spPr>
      </p:pic>
      <p:pic>
        <p:nvPicPr>
          <p:cNvPr id="5" name="Picture 4"/>
          <p:cNvPicPr>
            <a:picLocks noChangeAspect="1"/>
          </p:cNvPicPr>
          <p:nvPr/>
        </p:nvPicPr>
        <p:blipFill>
          <a:blip r:embed="rId5"/>
          <a:stretch>
            <a:fillRect/>
          </a:stretch>
        </p:blipFill>
        <p:spPr>
          <a:xfrm>
            <a:off x="92174" y="-140822"/>
            <a:ext cx="1523956" cy="1508868"/>
          </a:xfrm>
          <a:prstGeom prst="rect">
            <a:avLst/>
          </a:prstGeom>
        </p:spPr>
      </p:pic>
      <p:pic>
        <p:nvPicPr>
          <p:cNvPr id="3" name="Picture 2">
            <a:extLst>
              <a:ext uri="{FF2B5EF4-FFF2-40B4-BE49-F238E27FC236}">
                <a16:creationId xmlns:a16="http://schemas.microsoft.com/office/drawing/2014/main" id="{35FC1FF0-2DBF-CCA6-8B17-3577B2E1DCD3}"/>
              </a:ext>
            </a:extLst>
          </p:cNvPr>
          <p:cNvPicPr>
            <a:picLocks noChangeAspect="1"/>
          </p:cNvPicPr>
          <p:nvPr/>
        </p:nvPicPr>
        <p:blipFill>
          <a:blip r:embed="rId6"/>
          <a:stretch>
            <a:fillRect/>
          </a:stretch>
        </p:blipFill>
        <p:spPr>
          <a:xfrm>
            <a:off x="3802951" y="192341"/>
            <a:ext cx="4395597" cy="1463167"/>
          </a:xfrm>
          <a:prstGeom prst="rect">
            <a:avLst/>
          </a:prstGeom>
        </p:spPr>
      </p:pic>
      <p:pic>
        <p:nvPicPr>
          <p:cNvPr id="10" name="Picture 9">
            <a:extLst>
              <a:ext uri="{FF2B5EF4-FFF2-40B4-BE49-F238E27FC236}">
                <a16:creationId xmlns:a16="http://schemas.microsoft.com/office/drawing/2014/main" id="{09832C8F-53E6-BE6B-F085-6726CD18C8D5}"/>
              </a:ext>
            </a:extLst>
          </p:cNvPr>
          <p:cNvPicPr>
            <a:picLocks noChangeAspect="1"/>
          </p:cNvPicPr>
          <p:nvPr/>
        </p:nvPicPr>
        <p:blipFill>
          <a:blip r:embed="rId7"/>
          <a:stretch>
            <a:fillRect/>
          </a:stretch>
        </p:blipFill>
        <p:spPr>
          <a:xfrm>
            <a:off x="861350" y="2120934"/>
            <a:ext cx="10888400" cy="2139881"/>
          </a:xfrm>
          <a:prstGeom prst="rect">
            <a:avLst/>
          </a:prstGeom>
        </p:spPr>
      </p:pic>
      <p:sp>
        <p:nvSpPr>
          <p:cNvPr id="2" name="Rectangle 1"/>
          <p:cNvSpPr/>
          <p:nvPr/>
        </p:nvSpPr>
        <p:spPr>
          <a:xfrm>
            <a:off x="3815795" y="4047992"/>
            <a:ext cx="4560416" cy="584775"/>
          </a:xfrm>
          <a:prstGeom prst="rect">
            <a:avLst/>
          </a:prstGeom>
          <a:noFill/>
        </p:spPr>
        <p:txBody>
          <a:bodyPr wrap="none" lIns="91440" tIns="45720" rIns="91440" bIns="45720">
            <a:spAutoFit/>
          </a:bodyPr>
          <a:lstStyle/>
          <a:p>
            <a:pPr algn="ctr"/>
            <a:r>
              <a:rPr lang="en-US" sz="3200" b="1" smtClean="0">
                <a:ln w="0"/>
                <a:solidFill>
                  <a:schemeClr val="accent1"/>
                </a:solidFill>
                <a:effectLst>
                  <a:outerShdw blurRad="38100" dist="25400" dir="5400000" algn="ctr" rotWithShape="0">
                    <a:srgbClr val="6E747A">
                      <a:alpha val="43000"/>
                    </a:srgbClr>
                  </a:outerShdw>
                </a:effectLst>
              </a:rPr>
              <a:t>GV: PHẠM THỊ KIM OANH</a:t>
            </a:r>
            <a:endParaRPr lang="en-US" sz="3200" b="1" cap="none" spc="0">
              <a:ln w="0"/>
              <a:solidFill>
                <a:schemeClr val="accent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3165985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4"/>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4"/>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5"/>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6"/>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22" name="Rectangle 21"/>
            <p:cNvSpPr/>
            <p:nvPr/>
          </p:nvSpPr>
          <p:spPr>
            <a:xfrm>
              <a:off x="2322728" y="1060678"/>
              <a:ext cx="849815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khó</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3" name="图片 3"/>
          <p:cNvPicPr>
            <a:picLocks noChangeAspect="1"/>
          </p:cNvPicPr>
          <p:nvPr/>
        </p:nvPicPr>
        <p:blipFill rotWithShape="1">
          <a:blip r:embed="rId8" cstate="print">
            <a:extLst>
              <a:ext uri="{28A0092B-C50C-407E-A947-70E740481C1C}">
                <a14:useLocalDpi xmlns:a14="http://schemas.microsoft.com/office/drawing/2010/main" val="0"/>
              </a:ext>
            </a:extLst>
          </a:blip>
          <a:srcRect t="1936" b="1936"/>
          <a:stretch>
            <a:fillRect/>
          </a:stretch>
        </p:blipFill>
        <p:spPr>
          <a:xfrm>
            <a:off x="2438400" y="2044756"/>
            <a:ext cx="7772399" cy="4813244"/>
          </a:xfrm>
          <a:prstGeom prst="rect">
            <a:avLst/>
          </a:prstGeom>
        </p:spPr>
      </p:pic>
      <p:sp>
        <p:nvSpPr>
          <p:cNvPr id="24" name="TextBox 23"/>
          <p:cNvSpPr txBox="1"/>
          <p:nvPr/>
        </p:nvSpPr>
        <p:spPr>
          <a:xfrm>
            <a:off x="4048324" y="33308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mưa tuôn như trút </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B79B7D8-4536-2FA6-4402-9FA7587A242A}"/>
              </a:ext>
            </a:extLst>
          </p:cNvPr>
          <p:cNvSpPr txBox="1"/>
          <p:nvPr/>
        </p:nvSpPr>
        <p:spPr>
          <a:xfrm>
            <a:off x="4048324" y="44357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cần cù nhẫn nại</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29329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718240" y="3077472"/>
            <a:ext cx="8320484" cy="1938992"/>
          </a:xfrm>
          <a:prstGeom prst="rect">
            <a:avLst/>
          </a:prstGeom>
        </p:spPr>
        <p:txBody>
          <a:bodyPr wrap="square">
            <a:spAutoFit/>
          </a:bodyPr>
          <a:lstStyle/>
          <a:p>
            <a:pPr lvl="0" algn="just">
              <a:defRPr/>
            </a:pP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Không hiểu lúc ấy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cánh buồm suy nghĩ gì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trong khi gió ra sức gào thét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và mưa tuôn như trút .</a:t>
            </a:r>
            <a:r>
              <a:rPr lang="vi-VN" sz="4000" b="1" dirty="0">
                <a:solidFill>
                  <a:srgbClr val="FF0000"/>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图片 5" descr="黑暗里有星球&#10;&#10;中度可信度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a:fillRect/>
          </a:stretch>
        </p:blipFill>
        <p:spPr>
          <a:xfrm>
            <a:off x="2078604" y="-416017"/>
            <a:ext cx="8116789" cy="3318082"/>
          </a:xfrm>
          <a:prstGeom prst="rect">
            <a:avLst/>
          </a:prstGeom>
        </p:spPr>
      </p:pic>
      <p:pic>
        <p:nvPicPr>
          <p:cNvPr id="2" name="Picture 1">
            <a:extLst>
              <a:ext uri="{FF2B5EF4-FFF2-40B4-BE49-F238E27FC236}">
                <a16:creationId xmlns:a16="http://schemas.microsoft.com/office/drawing/2014/main" id="{C5FA84C1-0ED6-6683-50F5-098CC5A70BCD}"/>
              </a:ext>
            </a:extLst>
          </p:cNvPr>
          <p:cNvPicPr>
            <a:picLocks noChangeAspect="1"/>
          </p:cNvPicPr>
          <p:nvPr/>
        </p:nvPicPr>
        <p:blipFill>
          <a:blip r:embed="rId5"/>
          <a:stretch>
            <a:fillRect/>
          </a:stretch>
        </p:blipFill>
        <p:spPr>
          <a:xfrm>
            <a:off x="2845396" y="450650"/>
            <a:ext cx="6748857" cy="1670449"/>
          </a:xfrm>
          <a:prstGeom prst="rect">
            <a:avLst/>
          </a:prstGeom>
        </p:spPr>
      </p:pic>
    </p:spTree>
    <p:custDataLst>
      <p:tags r:id="rId1"/>
    </p:custDataLst>
    <p:extLst>
      <p:ext uri="{BB962C8B-B14F-4D97-AF65-F5344CB8AC3E}">
        <p14:creationId xmlns:p14="http://schemas.microsoft.com/office/powerpoint/2010/main" val="386084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5" name="Group 4">
            <a:extLst>
              <a:ext uri="{FF2B5EF4-FFF2-40B4-BE49-F238E27FC236}">
                <a16:creationId xmlns:a16="http://schemas.microsoft.com/office/drawing/2014/main" id="{A8BCC8C3-384D-A18F-DC1B-3C0929427C30}"/>
              </a:ext>
            </a:extLst>
          </p:cNvPr>
          <p:cNvGrpSpPr/>
          <p:nvPr/>
        </p:nvGrpSpPr>
        <p:grpSpPr>
          <a:xfrm>
            <a:off x="4848930" y="2240275"/>
            <a:ext cx="6634712" cy="3430803"/>
            <a:chOff x="2975205" y="1255651"/>
            <a:chExt cx="5432196" cy="2861668"/>
          </a:xfrm>
        </p:grpSpPr>
        <p:sp>
          <p:nvSpPr>
            <p:cNvPr id="6" name="Rectangle: Rounded Corners 10">
              <a:extLst>
                <a:ext uri="{FF2B5EF4-FFF2-40B4-BE49-F238E27FC236}">
                  <a16:creationId xmlns:a16="http://schemas.microsoft.com/office/drawing/2014/main" id="{72F0EF08-0601-1C78-AD05-3DF64B2594CE}"/>
                </a:ext>
              </a:extLst>
            </p:cNvPr>
            <p:cNvSpPr/>
            <p:nvPr/>
          </p:nvSpPr>
          <p:spPr>
            <a:xfrm>
              <a:off x="2975205" y="1724298"/>
              <a:ext cx="5432196" cy="2310483"/>
            </a:xfrm>
            <a:custGeom>
              <a:avLst/>
              <a:gdLst>
                <a:gd name="connsiteX0" fmla="*/ 0 w 5432196"/>
                <a:gd name="connsiteY0" fmla="*/ 518078 h 2568302"/>
                <a:gd name="connsiteX1" fmla="*/ 518078 w 5432196"/>
                <a:gd name="connsiteY1" fmla="*/ 0 h 2568302"/>
                <a:gd name="connsiteX2" fmla="*/ 1146084 w 5432196"/>
                <a:gd name="connsiteY2" fmla="*/ 0 h 2568302"/>
                <a:gd name="connsiteX3" fmla="*/ 1686169 w 5432196"/>
                <a:gd name="connsiteY3" fmla="*/ 0 h 2568302"/>
                <a:gd name="connsiteX4" fmla="*/ 2226254 w 5432196"/>
                <a:gd name="connsiteY4" fmla="*/ 0 h 2568302"/>
                <a:gd name="connsiteX5" fmla="*/ 2898220 w 5432196"/>
                <a:gd name="connsiteY5" fmla="*/ 0 h 2568302"/>
                <a:gd name="connsiteX6" fmla="*/ 3394344 w 5432196"/>
                <a:gd name="connsiteY6" fmla="*/ 0 h 2568302"/>
                <a:gd name="connsiteX7" fmla="*/ 3934429 w 5432196"/>
                <a:gd name="connsiteY7" fmla="*/ 0 h 2568302"/>
                <a:gd name="connsiteX8" fmla="*/ 4914118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14118 w 5432196"/>
                <a:gd name="connsiteY13" fmla="*/ 2568302 h 2568302"/>
                <a:gd name="connsiteX14" fmla="*/ 4286112 w 5432196"/>
                <a:gd name="connsiteY14" fmla="*/ 2568302 h 2568302"/>
                <a:gd name="connsiteX15" fmla="*/ 3658107 w 5432196"/>
                <a:gd name="connsiteY15" fmla="*/ 2568302 h 2568302"/>
                <a:gd name="connsiteX16" fmla="*/ 2986140 w 5432196"/>
                <a:gd name="connsiteY16" fmla="*/ 2568302 h 2568302"/>
                <a:gd name="connsiteX17" fmla="*/ 2358135 w 5432196"/>
                <a:gd name="connsiteY17" fmla="*/ 2568302 h 2568302"/>
                <a:gd name="connsiteX18" fmla="*/ 1774089 w 5432196"/>
                <a:gd name="connsiteY18" fmla="*/ 2568302 h 2568302"/>
                <a:gd name="connsiteX19" fmla="*/ 1190044 w 5432196"/>
                <a:gd name="connsiteY19" fmla="*/ 2568302 h 2568302"/>
                <a:gd name="connsiteX20" fmla="*/ 518078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1387" y="197991"/>
                    <a:pt x="269436" y="54876"/>
                    <a:pt x="518078" y="0"/>
                  </a:cubicBezTo>
                  <a:cubicBezTo>
                    <a:pt x="659701" y="14275"/>
                    <a:pt x="912122" y="-30254"/>
                    <a:pt x="1146084" y="0"/>
                  </a:cubicBezTo>
                  <a:cubicBezTo>
                    <a:pt x="1380046" y="30254"/>
                    <a:pt x="1426534" y="17585"/>
                    <a:pt x="1686169" y="0"/>
                  </a:cubicBezTo>
                  <a:cubicBezTo>
                    <a:pt x="1945805" y="-17585"/>
                    <a:pt x="2042360" y="14011"/>
                    <a:pt x="2226254" y="0"/>
                  </a:cubicBezTo>
                  <a:cubicBezTo>
                    <a:pt x="2410148" y="-14011"/>
                    <a:pt x="2748289" y="16526"/>
                    <a:pt x="2898220" y="0"/>
                  </a:cubicBezTo>
                  <a:cubicBezTo>
                    <a:pt x="3048151" y="-16526"/>
                    <a:pt x="3252340" y="-19015"/>
                    <a:pt x="3394344" y="0"/>
                  </a:cubicBezTo>
                  <a:cubicBezTo>
                    <a:pt x="3536348" y="19015"/>
                    <a:pt x="3708195" y="12403"/>
                    <a:pt x="3934429" y="0"/>
                  </a:cubicBezTo>
                  <a:cubicBezTo>
                    <a:pt x="4160663" y="-12403"/>
                    <a:pt x="4623081" y="25647"/>
                    <a:pt x="4914118" y="0"/>
                  </a:cubicBezTo>
                  <a:cubicBezTo>
                    <a:pt x="5204129" y="-60694"/>
                    <a:pt x="5418482" y="180293"/>
                    <a:pt x="5432196" y="518078"/>
                  </a:cubicBezTo>
                  <a:cubicBezTo>
                    <a:pt x="5451096" y="766346"/>
                    <a:pt x="5447505" y="855452"/>
                    <a:pt x="5432196" y="1044115"/>
                  </a:cubicBezTo>
                  <a:cubicBezTo>
                    <a:pt x="5416887" y="1232778"/>
                    <a:pt x="5439258" y="1346447"/>
                    <a:pt x="5432196" y="1554830"/>
                  </a:cubicBezTo>
                  <a:cubicBezTo>
                    <a:pt x="5425134" y="1763214"/>
                    <a:pt x="5431820" y="1877753"/>
                    <a:pt x="5432196" y="2050224"/>
                  </a:cubicBezTo>
                  <a:cubicBezTo>
                    <a:pt x="5464332" y="2330653"/>
                    <a:pt x="5173894" y="2540642"/>
                    <a:pt x="4914118" y="2568302"/>
                  </a:cubicBezTo>
                  <a:cubicBezTo>
                    <a:pt x="4641375" y="2546006"/>
                    <a:pt x="4518488" y="2594932"/>
                    <a:pt x="4286112" y="2568302"/>
                  </a:cubicBezTo>
                  <a:cubicBezTo>
                    <a:pt x="4053736" y="2541672"/>
                    <a:pt x="3880308" y="2593613"/>
                    <a:pt x="3658107" y="2568302"/>
                  </a:cubicBezTo>
                  <a:cubicBezTo>
                    <a:pt x="3435906" y="2542991"/>
                    <a:pt x="3304211" y="2581026"/>
                    <a:pt x="2986140" y="2568302"/>
                  </a:cubicBezTo>
                  <a:cubicBezTo>
                    <a:pt x="2668069" y="2555578"/>
                    <a:pt x="2510383" y="2553157"/>
                    <a:pt x="2358135" y="2568302"/>
                  </a:cubicBezTo>
                  <a:cubicBezTo>
                    <a:pt x="2205888" y="2583447"/>
                    <a:pt x="1902480" y="2573740"/>
                    <a:pt x="1774089" y="2568302"/>
                  </a:cubicBezTo>
                  <a:cubicBezTo>
                    <a:pt x="1645698" y="2562864"/>
                    <a:pt x="1331445" y="2589614"/>
                    <a:pt x="1190044" y="2568302"/>
                  </a:cubicBezTo>
                  <a:cubicBezTo>
                    <a:pt x="1048644" y="2546990"/>
                    <a:pt x="845553" y="2555609"/>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32196" h="2568302" stroke="0" extrusionOk="0">
                  <a:moveTo>
                    <a:pt x="0" y="518078"/>
                  </a:moveTo>
                  <a:cubicBezTo>
                    <a:pt x="1362" y="273604"/>
                    <a:pt x="246295" y="25631"/>
                    <a:pt x="518078" y="0"/>
                  </a:cubicBezTo>
                  <a:cubicBezTo>
                    <a:pt x="689230" y="3860"/>
                    <a:pt x="1041464" y="-25685"/>
                    <a:pt x="1190044" y="0"/>
                  </a:cubicBezTo>
                  <a:cubicBezTo>
                    <a:pt x="1338624" y="25685"/>
                    <a:pt x="1537326" y="-11304"/>
                    <a:pt x="1730129" y="0"/>
                  </a:cubicBezTo>
                  <a:cubicBezTo>
                    <a:pt x="1922933" y="11304"/>
                    <a:pt x="2127335" y="-7751"/>
                    <a:pt x="2270214" y="0"/>
                  </a:cubicBezTo>
                  <a:cubicBezTo>
                    <a:pt x="2413094" y="7751"/>
                    <a:pt x="2729505" y="27468"/>
                    <a:pt x="2942180" y="0"/>
                  </a:cubicBezTo>
                  <a:cubicBezTo>
                    <a:pt x="3154855" y="-27468"/>
                    <a:pt x="3368738" y="-4307"/>
                    <a:pt x="3526225" y="0"/>
                  </a:cubicBezTo>
                  <a:cubicBezTo>
                    <a:pt x="3683712" y="4307"/>
                    <a:pt x="4061522" y="-2753"/>
                    <a:pt x="4242152" y="0"/>
                  </a:cubicBezTo>
                  <a:cubicBezTo>
                    <a:pt x="4422782" y="2753"/>
                    <a:pt x="4689208" y="-23213"/>
                    <a:pt x="4914118" y="0"/>
                  </a:cubicBezTo>
                  <a:cubicBezTo>
                    <a:pt x="5158405" y="22023"/>
                    <a:pt x="5476422" y="182994"/>
                    <a:pt x="5432196" y="518078"/>
                  </a:cubicBezTo>
                  <a:cubicBezTo>
                    <a:pt x="5444994" y="644890"/>
                    <a:pt x="5409249" y="881699"/>
                    <a:pt x="5432196" y="998150"/>
                  </a:cubicBezTo>
                  <a:cubicBezTo>
                    <a:pt x="5455143" y="1114601"/>
                    <a:pt x="5418007" y="1336090"/>
                    <a:pt x="5432196" y="1539509"/>
                  </a:cubicBezTo>
                  <a:cubicBezTo>
                    <a:pt x="5446385" y="1742928"/>
                    <a:pt x="5433068" y="1827586"/>
                    <a:pt x="5432196" y="2050224"/>
                  </a:cubicBezTo>
                  <a:cubicBezTo>
                    <a:pt x="5436897" y="2275397"/>
                    <a:pt x="5168616" y="2508268"/>
                    <a:pt x="4914118" y="2568302"/>
                  </a:cubicBezTo>
                  <a:cubicBezTo>
                    <a:pt x="4814720" y="2548941"/>
                    <a:pt x="4549574" y="2574685"/>
                    <a:pt x="4417993" y="2568302"/>
                  </a:cubicBezTo>
                  <a:cubicBezTo>
                    <a:pt x="4286412" y="2561919"/>
                    <a:pt x="3970024" y="2572759"/>
                    <a:pt x="3702067" y="2568302"/>
                  </a:cubicBezTo>
                  <a:cubicBezTo>
                    <a:pt x="3434110" y="2563845"/>
                    <a:pt x="3325896" y="2554395"/>
                    <a:pt x="3118022" y="2568302"/>
                  </a:cubicBezTo>
                  <a:cubicBezTo>
                    <a:pt x="2910148" y="2582209"/>
                    <a:pt x="2699970" y="2589983"/>
                    <a:pt x="2533976" y="2568302"/>
                  </a:cubicBezTo>
                  <a:cubicBezTo>
                    <a:pt x="2367982" y="2546621"/>
                    <a:pt x="2169928" y="2568216"/>
                    <a:pt x="1818050" y="2568302"/>
                  </a:cubicBezTo>
                  <a:cubicBezTo>
                    <a:pt x="1466172" y="2568388"/>
                    <a:pt x="1480025" y="2592225"/>
                    <a:pt x="1146084" y="2568302"/>
                  </a:cubicBezTo>
                  <a:cubicBezTo>
                    <a:pt x="812143" y="2544379"/>
                    <a:pt x="649034" y="2597098"/>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rgbClr val="FFFFFF">
                <a:alpha val="94902"/>
              </a:srgbClr>
            </a:solidFill>
            <a:ln w="38100">
              <a:solidFill>
                <a:srgbClr val="002060"/>
              </a:solidFill>
              <a:extLst>
                <a:ext uri="{C807C97D-BFC1-408E-A445-0C87EB9F89A2}">
                  <ask:lineSketchStyleProps xmlns:ask="http://schemas.microsoft.com/office/drawing/2018/sketchyshapes" xmlns="" sd="2129858240">
                    <a:custGeom>
                      <a:avLst/>
                      <a:gdLst>
                        <a:gd name="connsiteX0" fmla="*/ 0 w 6634712"/>
                        <a:gd name="connsiteY0" fmla="*/ 558764 h 2769997"/>
                        <a:gd name="connsiteX1" fmla="*/ 558764 w 6634712"/>
                        <a:gd name="connsiteY1" fmla="*/ 0 h 2769997"/>
                        <a:gd name="connsiteX2" fmla="*/ 1303584 w 6634712"/>
                        <a:gd name="connsiteY2" fmla="*/ 0 h 2769997"/>
                        <a:gd name="connsiteX3" fmla="*/ 2048404 w 6634712"/>
                        <a:gd name="connsiteY3" fmla="*/ 0 h 2769997"/>
                        <a:gd name="connsiteX4" fmla="*/ 2572536 w 6634712"/>
                        <a:gd name="connsiteY4" fmla="*/ 0 h 2769997"/>
                        <a:gd name="connsiteX5" fmla="*/ 3151840 w 6634712"/>
                        <a:gd name="connsiteY5" fmla="*/ 0 h 2769997"/>
                        <a:gd name="connsiteX6" fmla="*/ 3951832 w 6634712"/>
                        <a:gd name="connsiteY6" fmla="*/ 0 h 2769997"/>
                        <a:gd name="connsiteX7" fmla="*/ 4475965 w 6634712"/>
                        <a:gd name="connsiteY7" fmla="*/ 0 h 2769997"/>
                        <a:gd name="connsiteX8" fmla="*/ 5000097 w 6634712"/>
                        <a:gd name="connsiteY8" fmla="*/ 0 h 2769997"/>
                        <a:gd name="connsiteX9" fmla="*/ 6075948 w 6634712"/>
                        <a:gd name="connsiteY9" fmla="*/ 0 h 2769997"/>
                        <a:gd name="connsiteX10" fmla="*/ 6634712 w 6634712"/>
                        <a:gd name="connsiteY10" fmla="*/ 558764 h 2769997"/>
                        <a:gd name="connsiteX11" fmla="*/ 6634712 w 6634712"/>
                        <a:gd name="connsiteY11" fmla="*/ 1060013 h 2769997"/>
                        <a:gd name="connsiteX12" fmla="*/ 6634712 w 6634712"/>
                        <a:gd name="connsiteY12" fmla="*/ 1643885 h 2769997"/>
                        <a:gd name="connsiteX13" fmla="*/ 6634712 w 6634712"/>
                        <a:gd name="connsiteY13" fmla="*/ 2211233 h 2769997"/>
                        <a:gd name="connsiteX14" fmla="*/ 6075948 w 6634712"/>
                        <a:gd name="connsiteY14" fmla="*/ 2769997 h 2769997"/>
                        <a:gd name="connsiteX15" fmla="*/ 5496644 w 6634712"/>
                        <a:gd name="connsiteY15" fmla="*/ 2769997 h 2769997"/>
                        <a:gd name="connsiteX16" fmla="*/ 4862168 w 6634712"/>
                        <a:gd name="connsiteY16" fmla="*/ 2769997 h 2769997"/>
                        <a:gd name="connsiteX17" fmla="*/ 4227691 w 6634712"/>
                        <a:gd name="connsiteY17" fmla="*/ 2769997 h 2769997"/>
                        <a:gd name="connsiteX18" fmla="*/ 3703559 w 6634712"/>
                        <a:gd name="connsiteY18" fmla="*/ 2769997 h 2769997"/>
                        <a:gd name="connsiteX19" fmla="*/ 3069083 w 6634712"/>
                        <a:gd name="connsiteY19" fmla="*/ 2769997 h 2769997"/>
                        <a:gd name="connsiteX20" fmla="*/ 2489778 w 6634712"/>
                        <a:gd name="connsiteY20" fmla="*/ 2769997 h 2769997"/>
                        <a:gd name="connsiteX21" fmla="*/ 1965646 w 6634712"/>
                        <a:gd name="connsiteY21" fmla="*/ 2769997 h 2769997"/>
                        <a:gd name="connsiteX22" fmla="*/ 1165654 w 6634712"/>
                        <a:gd name="connsiteY22" fmla="*/ 2769997 h 2769997"/>
                        <a:gd name="connsiteX23" fmla="*/ 558764 w 6634712"/>
                        <a:gd name="connsiteY23" fmla="*/ 2769997 h 2769997"/>
                        <a:gd name="connsiteX24" fmla="*/ 0 w 6634712"/>
                        <a:gd name="connsiteY24" fmla="*/ 2211233 h 2769997"/>
                        <a:gd name="connsiteX25" fmla="*/ 0 w 6634712"/>
                        <a:gd name="connsiteY25" fmla="*/ 1660410 h 2769997"/>
                        <a:gd name="connsiteX26" fmla="*/ 0 w 6634712"/>
                        <a:gd name="connsiteY26" fmla="*/ 1126112 h 2769997"/>
                        <a:gd name="connsiteX27" fmla="*/ 0 w 6634712"/>
                        <a:gd name="connsiteY27" fmla="*/ 558764 h 276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4712" h="2769997" fill="none" extrusionOk="0">
                          <a:moveTo>
                            <a:pt x="0" y="558764"/>
                          </a:moveTo>
                          <a:cubicBezTo>
                            <a:pt x="-59255" y="245243"/>
                            <a:pt x="275710" y="71463"/>
                            <a:pt x="558764" y="0"/>
                          </a:cubicBezTo>
                          <a:cubicBezTo>
                            <a:pt x="775984" y="-35114"/>
                            <a:pt x="1029682" y="20878"/>
                            <a:pt x="1303584" y="0"/>
                          </a:cubicBezTo>
                          <a:cubicBezTo>
                            <a:pt x="1577486" y="-20878"/>
                            <a:pt x="1723369" y="-22342"/>
                            <a:pt x="2048404" y="0"/>
                          </a:cubicBezTo>
                          <a:cubicBezTo>
                            <a:pt x="2373439" y="22342"/>
                            <a:pt x="2467314" y="-10915"/>
                            <a:pt x="2572536" y="0"/>
                          </a:cubicBezTo>
                          <a:cubicBezTo>
                            <a:pt x="2677758" y="10915"/>
                            <a:pt x="3026701" y="18916"/>
                            <a:pt x="3151840" y="0"/>
                          </a:cubicBezTo>
                          <a:cubicBezTo>
                            <a:pt x="3276979" y="-18916"/>
                            <a:pt x="3555127" y="-2214"/>
                            <a:pt x="3951832" y="0"/>
                          </a:cubicBezTo>
                          <a:cubicBezTo>
                            <a:pt x="4348537" y="2214"/>
                            <a:pt x="4341392" y="-21478"/>
                            <a:pt x="4475965" y="0"/>
                          </a:cubicBezTo>
                          <a:cubicBezTo>
                            <a:pt x="4610538" y="21478"/>
                            <a:pt x="4834105" y="-12359"/>
                            <a:pt x="5000097" y="0"/>
                          </a:cubicBezTo>
                          <a:cubicBezTo>
                            <a:pt x="5166089" y="12359"/>
                            <a:pt x="5789504" y="33729"/>
                            <a:pt x="6075948" y="0"/>
                          </a:cubicBezTo>
                          <a:cubicBezTo>
                            <a:pt x="6351868" y="14773"/>
                            <a:pt x="6639726" y="225924"/>
                            <a:pt x="6634712" y="558764"/>
                          </a:cubicBezTo>
                          <a:cubicBezTo>
                            <a:pt x="6616189" y="660958"/>
                            <a:pt x="6641154" y="866643"/>
                            <a:pt x="6634712" y="1060013"/>
                          </a:cubicBezTo>
                          <a:cubicBezTo>
                            <a:pt x="6628270" y="1253383"/>
                            <a:pt x="6623112" y="1356998"/>
                            <a:pt x="6634712" y="1643885"/>
                          </a:cubicBezTo>
                          <a:cubicBezTo>
                            <a:pt x="6646312" y="1930772"/>
                            <a:pt x="6645506" y="1961901"/>
                            <a:pt x="6634712" y="2211233"/>
                          </a:cubicBezTo>
                          <a:cubicBezTo>
                            <a:pt x="6691159" y="2522317"/>
                            <a:pt x="6356406" y="2818541"/>
                            <a:pt x="6075948" y="2769997"/>
                          </a:cubicBezTo>
                          <a:cubicBezTo>
                            <a:pt x="5894446" y="2775632"/>
                            <a:pt x="5680533" y="2781611"/>
                            <a:pt x="5496644" y="2769997"/>
                          </a:cubicBezTo>
                          <a:cubicBezTo>
                            <a:pt x="5312755" y="2758383"/>
                            <a:pt x="5136251" y="2753697"/>
                            <a:pt x="4862168" y="2769997"/>
                          </a:cubicBezTo>
                          <a:cubicBezTo>
                            <a:pt x="4588085" y="2786297"/>
                            <a:pt x="4440640" y="2760571"/>
                            <a:pt x="4227691" y="2769997"/>
                          </a:cubicBezTo>
                          <a:cubicBezTo>
                            <a:pt x="4014742" y="2779423"/>
                            <a:pt x="3882005" y="2773592"/>
                            <a:pt x="3703559" y="2769997"/>
                          </a:cubicBezTo>
                          <a:cubicBezTo>
                            <a:pt x="3525113" y="2766402"/>
                            <a:pt x="3242085" y="2760910"/>
                            <a:pt x="3069083" y="2769997"/>
                          </a:cubicBezTo>
                          <a:cubicBezTo>
                            <a:pt x="2896081" y="2779084"/>
                            <a:pt x="2686577" y="2750438"/>
                            <a:pt x="2489778" y="2769997"/>
                          </a:cubicBezTo>
                          <a:cubicBezTo>
                            <a:pt x="2292979" y="2789556"/>
                            <a:pt x="2087980" y="2751043"/>
                            <a:pt x="1965646" y="2769997"/>
                          </a:cubicBezTo>
                          <a:cubicBezTo>
                            <a:pt x="1843312" y="2788951"/>
                            <a:pt x="1539110" y="2739340"/>
                            <a:pt x="1165654" y="2769997"/>
                          </a:cubicBezTo>
                          <a:cubicBezTo>
                            <a:pt x="792198" y="2800654"/>
                            <a:pt x="722575" y="2769677"/>
                            <a:pt x="558764" y="2769997"/>
                          </a:cubicBezTo>
                          <a:cubicBezTo>
                            <a:pt x="217407" y="2707321"/>
                            <a:pt x="49196" y="2505076"/>
                            <a:pt x="0" y="2211233"/>
                          </a:cubicBezTo>
                          <a:cubicBezTo>
                            <a:pt x="-3223" y="2008915"/>
                            <a:pt x="18968" y="1844636"/>
                            <a:pt x="0" y="1660410"/>
                          </a:cubicBezTo>
                          <a:cubicBezTo>
                            <a:pt x="-18968" y="1476184"/>
                            <a:pt x="8142" y="1293068"/>
                            <a:pt x="0" y="1126112"/>
                          </a:cubicBezTo>
                          <a:cubicBezTo>
                            <a:pt x="-8142" y="959156"/>
                            <a:pt x="-24106" y="830591"/>
                            <a:pt x="0" y="558764"/>
                          </a:cubicBezTo>
                          <a:close/>
                        </a:path>
                        <a:path w="6634712" h="2769997" stroke="0" extrusionOk="0">
                          <a:moveTo>
                            <a:pt x="0" y="558764"/>
                          </a:moveTo>
                          <a:cubicBezTo>
                            <a:pt x="2002" y="311392"/>
                            <a:pt x="287837" y="67312"/>
                            <a:pt x="558764" y="0"/>
                          </a:cubicBezTo>
                          <a:cubicBezTo>
                            <a:pt x="736943" y="-28886"/>
                            <a:pt x="953489" y="20327"/>
                            <a:pt x="1303584" y="0"/>
                          </a:cubicBezTo>
                          <a:cubicBezTo>
                            <a:pt x="1653679" y="-20327"/>
                            <a:pt x="1657170" y="-16462"/>
                            <a:pt x="1882888" y="0"/>
                          </a:cubicBezTo>
                          <a:cubicBezTo>
                            <a:pt x="2108606" y="16462"/>
                            <a:pt x="2215791" y="3393"/>
                            <a:pt x="2462192" y="0"/>
                          </a:cubicBezTo>
                          <a:cubicBezTo>
                            <a:pt x="2708593" y="-3393"/>
                            <a:pt x="2841287" y="6343"/>
                            <a:pt x="3207012" y="0"/>
                          </a:cubicBezTo>
                          <a:cubicBezTo>
                            <a:pt x="3572737" y="-6343"/>
                            <a:pt x="3631463" y="-12682"/>
                            <a:pt x="3841488" y="0"/>
                          </a:cubicBezTo>
                          <a:cubicBezTo>
                            <a:pt x="4051513" y="12682"/>
                            <a:pt x="4352987" y="20898"/>
                            <a:pt x="4641480" y="0"/>
                          </a:cubicBezTo>
                          <a:cubicBezTo>
                            <a:pt x="4929973" y="-20898"/>
                            <a:pt x="5074563" y="25932"/>
                            <a:pt x="5441472" y="0"/>
                          </a:cubicBezTo>
                          <a:cubicBezTo>
                            <a:pt x="5808381" y="-25932"/>
                            <a:pt x="5866490" y="12501"/>
                            <a:pt x="6075948" y="0"/>
                          </a:cubicBezTo>
                          <a:cubicBezTo>
                            <a:pt x="6374131" y="-4679"/>
                            <a:pt x="6570475" y="249603"/>
                            <a:pt x="6634712" y="558764"/>
                          </a:cubicBezTo>
                          <a:cubicBezTo>
                            <a:pt x="6609756" y="747692"/>
                            <a:pt x="6647586" y="877517"/>
                            <a:pt x="6634712" y="1109587"/>
                          </a:cubicBezTo>
                          <a:cubicBezTo>
                            <a:pt x="6621838" y="1341657"/>
                            <a:pt x="6614787" y="1418776"/>
                            <a:pt x="6634712" y="1660410"/>
                          </a:cubicBezTo>
                          <a:cubicBezTo>
                            <a:pt x="6654637" y="1902044"/>
                            <a:pt x="6625749" y="2015927"/>
                            <a:pt x="6634712" y="2211233"/>
                          </a:cubicBezTo>
                          <a:cubicBezTo>
                            <a:pt x="6701999" y="2528147"/>
                            <a:pt x="6387378" y="2784424"/>
                            <a:pt x="6075948" y="2769997"/>
                          </a:cubicBezTo>
                          <a:cubicBezTo>
                            <a:pt x="5717860" y="2791729"/>
                            <a:pt x="5580775" y="2745200"/>
                            <a:pt x="5331128" y="2769997"/>
                          </a:cubicBezTo>
                          <a:cubicBezTo>
                            <a:pt x="5081481" y="2794794"/>
                            <a:pt x="4861587" y="2748725"/>
                            <a:pt x="4696652" y="2769997"/>
                          </a:cubicBezTo>
                          <a:cubicBezTo>
                            <a:pt x="4531717" y="2791269"/>
                            <a:pt x="4212239" y="2799339"/>
                            <a:pt x="4062176" y="2769997"/>
                          </a:cubicBezTo>
                          <a:cubicBezTo>
                            <a:pt x="3912113" y="2740655"/>
                            <a:pt x="3450927" y="2747569"/>
                            <a:pt x="3262184" y="2769997"/>
                          </a:cubicBezTo>
                          <a:cubicBezTo>
                            <a:pt x="3073441" y="2792425"/>
                            <a:pt x="2836527" y="2765678"/>
                            <a:pt x="2517364" y="2769997"/>
                          </a:cubicBezTo>
                          <a:cubicBezTo>
                            <a:pt x="2198201" y="2774316"/>
                            <a:pt x="2020405" y="2746213"/>
                            <a:pt x="1882888" y="2769997"/>
                          </a:cubicBezTo>
                          <a:cubicBezTo>
                            <a:pt x="1745371" y="2793781"/>
                            <a:pt x="1435436" y="2798301"/>
                            <a:pt x="1303584" y="2769997"/>
                          </a:cubicBezTo>
                          <a:cubicBezTo>
                            <a:pt x="1171732" y="2741693"/>
                            <a:pt x="796753" y="2788752"/>
                            <a:pt x="558764" y="2769997"/>
                          </a:cubicBezTo>
                          <a:cubicBezTo>
                            <a:pt x="294816" y="2719546"/>
                            <a:pt x="-25394" y="2591685"/>
                            <a:pt x="0" y="2211233"/>
                          </a:cubicBezTo>
                          <a:cubicBezTo>
                            <a:pt x="12191" y="2000011"/>
                            <a:pt x="-20814" y="1902597"/>
                            <a:pt x="0" y="1627361"/>
                          </a:cubicBezTo>
                          <a:cubicBezTo>
                            <a:pt x="20814" y="1352125"/>
                            <a:pt x="-27195" y="1312444"/>
                            <a:pt x="0" y="1043488"/>
                          </a:cubicBezTo>
                          <a:cubicBezTo>
                            <a:pt x="27195" y="774532"/>
                            <a:pt x="-19925" y="717069"/>
                            <a:pt x="0" y="55876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defRPr/>
              </a:pPr>
              <a:r>
                <a:rPr lang="en-US" sz="4000" kern="0" dirty="0" err="1">
                  <a:solidFill>
                    <a:srgbClr val="000000"/>
                  </a:solidFill>
                  <a:sym typeface="Arial"/>
                </a:rPr>
                <a:t>Phân</a:t>
              </a:r>
              <a:r>
                <a:rPr lang="en-US" sz="4000" kern="0" dirty="0">
                  <a:solidFill>
                    <a:srgbClr val="000000"/>
                  </a:solidFill>
                  <a:sym typeface="Arial"/>
                </a:rPr>
                <a:t> </a:t>
              </a:r>
              <a:r>
                <a:rPr lang="en-US" sz="4000" kern="0" dirty="0" err="1">
                  <a:solidFill>
                    <a:srgbClr val="000000"/>
                  </a:solidFill>
                  <a:sym typeface="Arial"/>
                </a:rPr>
                <a:t>công</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 </a:t>
              </a:r>
              <a:r>
                <a:rPr lang="en-US" sz="4000" kern="0" dirty="0" err="1">
                  <a:solidFill>
                    <a:srgbClr val="000000"/>
                  </a:solidFill>
                  <a:sym typeface="Arial"/>
                </a:rPr>
                <a:t>theo</a:t>
              </a:r>
              <a:r>
                <a:rPr lang="en-US" sz="4000" kern="0" dirty="0">
                  <a:solidFill>
                    <a:srgbClr val="000000"/>
                  </a:solidFill>
                  <a:sym typeface="Arial"/>
                </a:rPr>
                <a:t> </a:t>
              </a:r>
              <a:r>
                <a:rPr lang="en-US" sz="4000" kern="0" dirty="0" err="1">
                  <a:solidFill>
                    <a:srgbClr val="000000"/>
                  </a:solidFill>
                  <a:sym typeface="Arial"/>
                </a:rPr>
                <a:t>đoạn</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Tất</a:t>
              </a:r>
              <a:r>
                <a:rPr lang="en-US" sz="4000" kern="0" dirty="0">
                  <a:solidFill>
                    <a:srgbClr val="000000"/>
                  </a:solidFill>
                  <a:sym typeface="Arial"/>
                </a:rPr>
                <a:t> </a:t>
              </a:r>
              <a:r>
                <a:rPr lang="en-US" sz="4000" kern="0" dirty="0" err="1">
                  <a:solidFill>
                    <a:srgbClr val="000000"/>
                  </a:solidFill>
                  <a:sym typeface="Arial"/>
                </a:rPr>
                <a:t>cả</a:t>
              </a:r>
              <a:r>
                <a:rPr lang="en-US" sz="4000" kern="0" dirty="0">
                  <a:solidFill>
                    <a:srgbClr val="000000"/>
                  </a:solidFill>
                  <a:sym typeface="Arial"/>
                </a:rPr>
                <a:t> </a:t>
              </a:r>
              <a:r>
                <a:rPr lang="en-US" sz="4000" kern="0" dirty="0" err="1">
                  <a:solidFill>
                    <a:srgbClr val="000000"/>
                  </a:solidFill>
                  <a:sym typeface="Arial"/>
                </a:rPr>
                <a:t>thành</a:t>
              </a:r>
              <a:r>
                <a:rPr lang="en-US" sz="4000" kern="0" dirty="0">
                  <a:solidFill>
                    <a:srgbClr val="000000"/>
                  </a:solidFill>
                  <a:sym typeface="Arial"/>
                </a:rPr>
                <a:t> </a:t>
              </a:r>
              <a:r>
                <a:rPr lang="en-US" sz="4000" kern="0" dirty="0" err="1">
                  <a:solidFill>
                    <a:srgbClr val="000000"/>
                  </a:solidFill>
                  <a:sym typeface="Arial"/>
                </a:rPr>
                <a:t>viên</a:t>
              </a:r>
              <a:r>
                <a:rPr lang="en-US" sz="4000" kern="0" dirty="0">
                  <a:solidFill>
                    <a:srgbClr val="000000"/>
                  </a:solidFill>
                  <a:sym typeface="Arial"/>
                </a:rPr>
                <a:t> </a:t>
              </a:r>
              <a:r>
                <a:rPr lang="en-US" sz="4000" kern="0" dirty="0" err="1">
                  <a:solidFill>
                    <a:srgbClr val="000000"/>
                  </a:solidFill>
                  <a:sym typeface="Arial"/>
                </a:rPr>
                <a:t>đều</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Giải</a:t>
              </a:r>
              <a:r>
                <a:rPr lang="en-US" sz="4000" kern="0" dirty="0">
                  <a:solidFill>
                    <a:srgbClr val="000000"/>
                  </a:solidFill>
                  <a:sym typeface="Arial"/>
                </a:rPr>
                <a:t> </a:t>
              </a:r>
              <a:r>
                <a:rPr lang="en-US" sz="4000" kern="0" dirty="0" err="1">
                  <a:solidFill>
                    <a:srgbClr val="000000"/>
                  </a:solidFill>
                  <a:sym typeface="Arial"/>
                </a:rPr>
                <a:t>nghĩa</a:t>
              </a:r>
              <a:r>
                <a:rPr lang="en-US" sz="4000" kern="0" dirty="0">
                  <a:solidFill>
                    <a:srgbClr val="000000"/>
                  </a:solidFill>
                  <a:sym typeface="Arial"/>
                </a:rPr>
                <a:t> </a:t>
              </a:r>
              <a:r>
                <a:rPr lang="en-US" sz="4000" kern="0" dirty="0" err="1">
                  <a:solidFill>
                    <a:srgbClr val="000000"/>
                  </a:solidFill>
                  <a:sym typeface="Arial"/>
                </a:rPr>
                <a:t>từ</a:t>
              </a:r>
              <a:r>
                <a:rPr lang="en-US" sz="4000" kern="0" dirty="0">
                  <a:solidFill>
                    <a:srgbClr val="000000"/>
                  </a:solidFill>
                  <a:sym typeface="Arial"/>
                </a:rPr>
                <a:t> </a:t>
              </a:r>
              <a:r>
                <a:rPr lang="en-US" sz="4000" kern="0" dirty="0" err="1">
                  <a:solidFill>
                    <a:srgbClr val="000000"/>
                  </a:solidFill>
                  <a:sym typeface="Arial"/>
                </a:rPr>
                <a:t>cùng</a:t>
              </a:r>
              <a:r>
                <a:rPr lang="en-US" sz="4000" kern="0" dirty="0">
                  <a:solidFill>
                    <a:srgbClr val="000000"/>
                  </a:solidFill>
                  <a:sym typeface="Arial"/>
                </a:rPr>
                <a:t> </a:t>
              </a:r>
              <a:r>
                <a:rPr lang="en-US" sz="4000" kern="0" dirty="0" err="1">
                  <a:solidFill>
                    <a:srgbClr val="000000"/>
                  </a:solidFill>
                  <a:sym typeface="Arial"/>
                </a:rPr>
                <a:t>nhau</a:t>
              </a:r>
              <a:r>
                <a:rPr lang="en-US" sz="4000" kern="0" dirty="0">
                  <a:solidFill>
                    <a:srgbClr val="000000"/>
                  </a:solidFill>
                  <a:sym typeface="Arial"/>
                </a:rPr>
                <a:t>. </a:t>
              </a:r>
              <a:endParaRPr lang="vi-VN" sz="4000" kern="0" dirty="0">
                <a:solidFill>
                  <a:srgbClr val="000000"/>
                </a:solidFill>
                <a:sym typeface="Arial"/>
              </a:endParaRPr>
            </a:p>
          </p:txBody>
        </p:sp>
        <p:sp>
          <p:nvSpPr>
            <p:cNvPr id="7" name="Rectangle: Rounded Corners 6">
              <a:extLst>
                <a:ext uri="{FF2B5EF4-FFF2-40B4-BE49-F238E27FC236}">
                  <a16:creationId xmlns:a16="http://schemas.microsoft.com/office/drawing/2014/main" id="{0C3878F8-DB59-DDE0-D529-D108B5F10B8A}"/>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13" name="Picture 12">
              <a:extLst>
                <a:ext uri="{FF2B5EF4-FFF2-40B4-BE49-F238E27FC236}">
                  <a16:creationId xmlns:a16="http://schemas.microsoft.com/office/drawing/2014/main" id="{5F85A352-86E8-F787-BD47-1950A42B1FF3}"/>
                </a:ext>
              </a:extLst>
            </p:cNvPr>
            <p:cNvPicPr>
              <a:picLocks noChangeAspect="1"/>
            </p:cNvPicPr>
            <p:nvPr/>
          </p:nvPicPr>
          <p:blipFill>
            <a:blip r:embed="rId4"/>
            <a:stretch>
              <a:fillRect/>
            </a:stretch>
          </p:blipFill>
          <p:spPr>
            <a:xfrm flipH="1">
              <a:off x="3156233" y="2248596"/>
              <a:ext cx="539794" cy="539794"/>
            </a:xfrm>
            <a:prstGeom prst="rect">
              <a:avLst/>
            </a:prstGeom>
          </p:spPr>
        </p:pic>
        <p:pic>
          <p:nvPicPr>
            <p:cNvPr id="14" name="Picture 13">
              <a:extLst>
                <a:ext uri="{FF2B5EF4-FFF2-40B4-BE49-F238E27FC236}">
                  <a16:creationId xmlns:a16="http://schemas.microsoft.com/office/drawing/2014/main" id="{0FBE0590-CBE6-D9CB-50AE-E58E1D29CFAA}"/>
                </a:ext>
              </a:extLst>
            </p:cNvPr>
            <p:cNvPicPr>
              <a:picLocks noChangeAspect="1"/>
            </p:cNvPicPr>
            <p:nvPr/>
          </p:nvPicPr>
          <p:blipFill>
            <a:blip r:embed="rId4"/>
            <a:stretch>
              <a:fillRect/>
            </a:stretch>
          </p:blipFill>
          <p:spPr>
            <a:xfrm flipH="1">
              <a:off x="3125205" y="2853858"/>
              <a:ext cx="539793" cy="539793"/>
            </a:xfrm>
            <a:prstGeom prst="rect">
              <a:avLst/>
            </a:prstGeom>
          </p:spPr>
        </p:pic>
        <p:pic>
          <p:nvPicPr>
            <p:cNvPr id="15" name="Picture 14">
              <a:extLst>
                <a:ext uri="{FF2B5EF4-FFF2-40B4-BE49-F238E27FC236}">
                  <a16:creationId xmlns:a16="http://schemas.microsoft.com/office/drawing/2014/main" id="{09364A04-35F1-5BBC-9369-930AABB9BF38}"/>
                </a:ext>
              </a:extLst>
            </p:cNvPr>
            <p:cNvPicPr>
              <a:picLocks noChangeAspect="1"/>
            </p:cNvPicPr>
            <p:nvPr/>
          </p:nvPicPr>
          <p:blipFill>
            <a:blip r:embed="rId4"/>
            <a:stretch>
              <a:fillRect/>
            </a:stretch>
          </p:blipFill>
          <p:spPr>
            <a:xfrm flipH="1">
              <a:off x="3150160" y="3571452"/>
              <a:ext cx="545867" cy="545867"/>
            </a:xfrm>
            <a:prstGeom prst="rect">
              <a:avLst/>
            </a:prstGeom>
          </p:spPr>
        </p:pic>
      </p:grpSp>
      <p:pic>
        <p:nvPicPr>
          <p:cNvPr id="16" name="Picture 15">
            <a:extLst>
              <a:ext uri="{FF2B5EF4-FFF2-40B4-BE49-F238E27FC236}">
                <a16:creationId xmlns:a16="http://schemas.microsoft.com/office/drawing/2014/main" id="{54480639-CB74-19AF-675D-6DEC007C099E}"/>
              </a:ext>
            </a:extLst>
          </p:cNvPr>
          <p:cNvPicPr>
            <a:picLocks noChangeAspect="1"/>
          </p:cNvPicPr>
          <p:nvPr/>
        </p:nvPicPr>
        <p:blipFill>
          <a:blip r:embed="rId5"/>
          <a:stretch>
            <a:fillRect/>
          </a:stretch>
        </p:blipFill>
        <p:spPr>
          <a:xfrm>
            <a:off x="1734954" y="642194"/>
            <a:ext cx="8388823" cy="1408298"/>
          </a:xfrm>
          <a:prstGeom prst="rect">
            <a:avLst/>
          </a:prstGeom>
        </p:spPr>
      </p:pic>
      <p:pic>
        <p:nvPicPr>
          <p:cNvPr id="17" name="Graphic 16">
            <a:extLst>
              <a:ext uri="{FF2B5EF4-FFF2-40B4-BE49-F238E27FC236}">
                <a16:creationId xmlns:a16="http://schemas.microsoft.com/office/drawing/2014/main" id="{07B65001-161E-B986-81F0-0E607BE2081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227906" y="3039838"/>
            <a:ext cx="2977476" cy="3097952"/>
          </a:xfrm>
          <a:prstGeom prst="rect">
            <a:avLst/>
          </a:prstGeom>
        </p:spPr>
      </p:pic>
    </p:spTree>
    <p:custDataLst>
      <p:tags r:id="rId1"/>
    </p:custDataLst>
    <p:extLst>
      <p:ext uri="{BB962C8B-B14F-4D97-AF65-F5344CB8AC3E}">
        <p14:creationId xmlns:p14="http://schemas.microsoft.com/office/powerpoint/2010/main" val="1414879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pic>
        <p:nvPicPr>
          <p:cNvPr id="2" name="Picture 1">
            <a:extLst>
              <a:ext uri="{FF2B5EF4-FFF2-40B4-BE49-F238E27FC236}">
                <a16:creationId xmlns:a16="http://schemas.microsoft.com/office/drawing/2014/main" id="{C854141A-6E4B-38D2-C135-F9238389C1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699" y="1242761"/>
            <a:ext cx="4179012" cy="5210259"/>
          </a:xfrm>
          <a:prstGeom prst="rect">
            <a:avLst/>
          </a:prstGeom>
        </p:spPr>
      </p:pic>
      <p:grpSp>
        <p:nvGrpSpPr>
          <p:cNvPr id="3" name="Group 2">
            <a:extLst>
              <a:ext uri="{FF2B5EF4-FFF2-40B4-BE49-F238E27FC236}">
                <a16:creationId xmlns:a16="http://schemas.microsoft.com/office/drawing/2014/main" id="{C214B498-3597-2437-AF0B-7B591981490E}"/>
              </a:ext>
            </a:extLst>
          </p:cNvPr>
          <p:cNvGrpSpPr/>
          <p:nvPr/>
        </p:nvGrpSpPr>
        <p:grpSpPr>
          <a:xfrm>
            <a:off x="4738545" y="2587625"/>
            <a:ext cx="6840681" cy="3352800"/>
            <a:chOff x="535741" y="1548973"/>
            <a:chExt cx="6840681" cy="3352800"/>
          </a:xfrm>
        </p:grpSpPr>
        <p:grpSp>
          <p:nvGrpSpPr>
            <p:cNvPr id="8" name="Group 7">
              <a:extLst>
                <a:ext uri="{FF2B5EF4-FFF2-40B4-BE49-F238E27FC236}">
                  <a16:creationId xmlns:a16="http://schemas.microsoft.com/office/drawing/2014/main" id="{A5ABFD65-F565-C8C6-95C9-A588B142DC8D}"/>
                </a:ext>
              </a:extLst>
            </p:cNvPr>
            <p:cNvGrpSpPr/>
            <p:nvPr/>
          </p:nvGrpSpPr>
          <p:grpSpPr>
            <a:xfrm>
              <a:off x="535741" y="2511864"/>
              <a:ext cx="6840681" cy="2389909"/>
              <a:chOff x="5351318" y="4311147"/>
              <a:chExt cx="6840681" cy="2389909"/>
            </a:xfrm>
            <a:solidFill>
              <a:srgbClr val="FFFFCC"/>
            </a:solidFill>
          </p:grpSpPr>
          <p:sp>
            <p:nvSpPr>
              <p:cNvPr id="10" name="Rectangle: Rounded Corners 13">
                <a:extLst>
                  <a:ext uri="{FF2B5EF4-FFF2-40B4-BE49-F238E27FC236}">
                    <a16:creationId xmlns:a16="http://schemas.microsoft.com/office/drawing/2014/main" id="{07B61984-4CF8-533C-D0B9-FD4D14DBA72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chỗ</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20E17BA-9D9E-F841-BCAC-001E5F6CCA83}"/>
                  </a:ext>
                </a:extLst>
              </p:cNvPr>
              <p:cNvGrpSpPr/>
              <p:nvPr/>
            </p:nvGrpSpPr>
            <p:grpSpPr>
              <a:xfrm>
                <a:off x="7848304" y="4505757"/>
                <a:ext cx="4208656" cy="1969599"/>
                <a:chOff x="7938043" y="4498698"/>
                <a:chExt cx="4689256" cy="2219312"/>
              </a:xfrm>
              <a:grpFill/>
            </p:grpSpPr>
            <p:pic>
              <p:nvPicPr>
                <p:cNvPr id="12" name="Picture 11" descr="Icon&#10;&#10;Description automatically generated">
                  <a:extLst>
                    <a:ext uri="{FF2B5EF4-FFF2-40B4-BE49-F238E27FC236}">
                      <a16:creationId xmlns:a16="http://schemas.microsoft.com/office/drawing/2014/main" id="{5A1C6E7E-091D-51ED-29DE-D5E312322F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18" name="Picture 17" descr="Icon&#10;&#10;Description automatically generated">
                  <a:extLst>
                    <a:ext uri="{FF2B5EF4-FFF2-40B4-BE49-F238E27FC236}">
                      <a16:creationId xmlns:a16="http://schemas.microsoft.com/office/drawing/2014/main" id="{B9B5AB74-E71B-D5DC-B7D3-BD45A2F2F3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19" name="Picture 18" descr="Icon&#10;&#10;Description automatically generated">
                  <a:extLst>
                    <a:ext uri="{FF2B5EF4-FFF2-40B4-BE49-F238E27FC236}">
                      <a16:creationId xmlns:a16="http://schemas.microsoft.com/office/drawing/2014/main" id="{DEAA4C6A-8D0F-3C98-568C-A2D3E9D116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0" name="Picture 19" descr="Icon&#10;&#10;Description automatically generated">
                  <a:extLst>
                    <a:ext uri="{FF2B5EF4-FFF2-40B4-BE49-F238E27FC236}">
                      <a16:creationId xmlns:a16="http://schemas.microsoft.com/office/drawing/2014/main" id="{D4417CCB-A4E2-7084-6151-5F30F705CB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21" name="Picture 20" descr="Icon&#10;&#10;Description automatically generated">
                  <a:extLst>
                    <a:ext uri="{FF2B5EF4-FFF2-40B4-BE49-F238E27FC236}">
                      <a16:creationId xmlns:a16="http://schemas.microsoft.com/office/drawing/2014/main" id="{12BB073F-7B7C-70F9-8E7F-E8F71D9BE5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22" name="Picture 21" descr="Icon&#10;&#10;Description automatically generated">
                  <a:extLst>
                    <a:ext uri="{FF2B5EF4-FFF2-40B4-BE49-F238E27FC236}">
                      <a16:creationId xmlns:a16="http://schemas.microsoft.com/office/drawing/2014/main" id="{3106A398-EFBF-CE04-109F-B4DD9A3BA0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23" name="Picture 22" descr="Icon&#10;&#10;Description automatically generated">
                  <a:extLst>
                    <a:ext uri="{FF2B5EF4-FFF2-40B4-BE49-F238E27FC236}">
                      <a16:creationId xmlns:a16="http://schemas.microsoft.com/office/drawing/2014/main" id="{FABECEFC-410B-6C68-D57C-1AB517BB12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24" name="Picture 23" descr="Icon&#10;&#10;Description automatically generated">
                  <a:extLst>
                    <a:ext uri="{FF2B5EF4-FFF2-40B4-BE49-F238E27FC236}">
                      <a16:creationId xmlns:a16="http://schemas.microsoft.com/office/drawing/2014/main" id="{E5DEBBD6-EEB9-5215-2EDD-6E0E679CA2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25" name="Picture 24" descr="Icon&#10;&#10;Description automatically generated">
                  <a:extLst>
                    <a:ext uri="{FF2B5EF4-FFF2-40B4-BE49-F238E27FC236}">
                      <a16:creationId xmlns:a16="http://schemas.microsoft.com/office/drawing/2014/main" id="{A14A8969-C732-9DA8-9342-8DE9CE0452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8E911710-49B0-BE35-A970-F78B87FB08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27" name="Picture 26" descr="Icon&#10;&#10;Description automatically generated">
                  <a:extLst>
                    <a:ext uri="{FF2B5EF4-FFF2-40B4-BE49-F238E27FC236}">
                      <a16:creationId xmlns:a16="http://schemas.microsoft.com/office/drawing/2014/main" id="{2A981C62-0014-0F76-D268-A16ADA009A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28" name="Picture 27" descr="Icon&#10;&#10;Description automatically generated">
                  <a:extLst>
                    <a:ext uri="{FF2B5EF4-FFF2-40B4-BE49-F238E27FC236}">
                      <a16:creationId xmlns:a16="http://schemas.microsoft.com/office/drawing/2014/main" id="{C2286757-DFAB-B0AD-2766-8FEC5CC78D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9" name="Rectangle: Rounded Corners 12">
              <a:extLst>
                <a:ext uri="{FF2B5EF4-FFF2-40B4-BE49-F238E27FC236}">
                  <a16:creationId xmlns:a16="http://schemas.microsoft.com/office/drawing/2014/main" id="{F998D653-3AA3-F8D3-E7A9-5405EDBF9EF7}"/>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đánh</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Picture 28">
            <a:extLst>
              <a:ext uri="{FF2B5EF4-FFF2-40B4-BE49-F238E27FC236}">
                <a16:creationId xmlns:a16="http://schemas.microsoft.com/office/drawing/2014/main" id="{28F1888E-CB4C-DE66-623A-53CEB66CBFC7}"/>
              </a:ext>
            </a:extLst>
          </p:cNvPr>
          <p:cNvPicPr>
            <a:picLocks noChangeAspect="1"/>
          </p:cNvPicPr>
          <p:nvPr/>
        </p:nvPicPr>
        <p:blipFill>
          <a:blip r:embed="rId6"/>
          <a:stretch>
            <a:fillRect/>
          </a:stretch>
        </p:blipFill>
        <p:spPr>
          <a:xfrm>
            <a:off x="4976553" y="834903"/>
            <a:ext cx="6114818" cy="1286367"/>
          </a:xfrm>
          <a:prstGeom prst="rect">
            <a:avLst/>
          </a:prstGeom>
        </p:spPr>
      </p:pic>
    </p:spTree>
    <p:custDataLst>
      <p:tags r:id="rId1"/>
    </p:custDataLst>
    <p:extLst>
      <p:ext uri="{BB962C8B-B14F-4D97-AF65-F5344CB8AC3E}">
        <p14:creationId xmlns:p14="http://schemas.microsoft.com/office/powerpoint/2010/main" val="3789950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a:fillRect/>
          </a:stretch>
        </p:blipFill>
        <p:spPr>
          <a:xfrm>
            <a:off x="844496" y="714375"/>
            <a:ext cx="10547403" cy="3858327"/>
          </a:xfrm>
          <a:prstGeom prst="rect">
            <a:avLst/>
          </a:prstGeom>
        </p:spPr>
      </p:pic>
      <p:pic>
        <p:nvPicPr>
          <p:cNvPr id="2" name="Picture 1">
            <a:extLst>
              <a:ext uri="{FF2B5EF4-FFF2-40B4-BE49-F238E27FC236}">
                <a16:creationId xmlns:a16="http://schemas.microsoft.com/office/drawing/2014/main" id="{D56B5438-4C0C-96E1-F508-D42168530C43}"/>
              </a:ext>
            </a:extLst>
          </p:cNvPr>
          <p:cNvPicPr>
            <a:picLocks noChangeAspect="1"/>
          </p:cNvPicPr>
          <p:nvPr/>
        </p:nvPicPr>
        <p:blipFill>
          <a:blip r:embed="rId5"/>
          <a:stretch>
            <a:fillRect/>
          </a:stretch>
        </p:blipFill>
        <p:spPr>
          <a:xfrm>
            <a:off x="2460574" y="2041332"/>
            <a:ext cx="7023201" cy="1518036"/>
          </a:xfrm>
          <a:prstGeom prst="rect">
            <a:avLst/>
          </a:prstGeom>
        </p:spPr>
      </p:pic>
    </p:spTree>
    <p:custDataLst>
      <p:tags r:id="rId1"/>
    </p:custDataLst>
    <p:extLst>
      <p:ext uri="{BB962C8B-B14F-4D97-AF65-F5344CB8AC3E}">
        <p14:creationId xmlns:p14="http://schemas.microsoft.com/office/powerpoint/2010/main" val="7072571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975060" y="644447"/>
            <a:ext cx="5874040" cy="381325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26403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8483" y="2617793"/>
            <a:ext cx="5259842" cy="1615827"/>
          </a:xfrm>
          <a:prstGeom prst="rect">
            <a:avLst/>
          </a:prstGeom>
          <a:noFill/>
        </p:spPr>
        <p:txBody>
          <a:bodyPr wrap="square" numCol="1" rtlCol="0">
            <a:spAutoFit/>
          </a:bodyPr>
          <a:lstStyle/>
          <a:p>
            <a:pPr lvl="0" algn="ctr">
              <a:spcBef>
                <a:spcPts val="600"/>
              </a:spcBef>
              <a:spcAft>
                <a:spcPts val="600"/>
              </a:spcAft>
              <a:defRPr/>
            </a:pPr>
            <a:r>
              <a:rPr lang="vi-VN" sz="3300" b="1" dirty="0">
                <a:solidFill>
                  <a:srgbClr val="C00000"/>
                </a:solidFill>
                <a:latin typeface="Cambria" panose="02040503050406030204" pitchFamily="18" charset="0"/>
                <a:ea typeface="Cambria" panose="02040503050406030204" pitchFamily="18" charset="0"/>
              </a:rPr>
              <a:t>Hình ảnh nào được tác giả cho là đẹp nhất khi nghĩ về làng quê của mình?</a:t>
            </a:r>
            <a:endParaRPr kumimoji="0" lang="vi-VN" sz="33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6072342" y="995745"/>
            <a:ext cx="5567207" cy="2800767"/>
          </a:xfrm>
          <a:prstGeom prst="rect">
            <a:avLst/>
          </a:prstGeom>
          <a:noFill/>
        </p:spPr>
        <p:txBody>
          <a:bodyPr wrap="square" rtlCol="0">
            <a:spAutoFit/>
          </a:bodyPr>
          <a:lstStyle/>
          <a:p>
            <a:pPr lvl="0" algn="just">
              <a:spcBef>
                <a:spcPts val="600"/>
              </a:spcBef>
              <a:spcAft>
                <a:spcPts val="600"/>
              </a:spcAft>
              <a:defRPr/>
            </a:pPr>
            <a:r>
              <a:rPr lang="vi-VN" sz="4400" dirty="0">
                <a:solidFill>
                  <a:prstClr val="black"/>
                </a:solidFill>
                <a:latin typeface="Cambria" panose="02040503050406030204" pitchFamily="18" charset="0"/>
                <a:ea typeface="Cambria" panose="02040503050406030204" pitchFamily="18" charset="0"/>
              </a:rPr>
              <a:t>Những cánh buồm được tác giả cho là đẹp nhất khi nghĩ về làng quê của mình</a:t>
            </a:r>
            <a:r>
              <a:rPr lang="en-US" sz="4400" dirty="0">
                <a:solidFill>
                  <a:prstClr val="black"/>
                </a:solidFill>
                <a:latin typeface="Cambria" panose="02040503050406030204" pitchFamily="18" charset="0"/>
                <a:ea typeface="Cambria" panose="02040503050406030204" pitchFamily="18" charset="0"/>
              </a:rPr>
              <a:t>.</a:t>
            </a:r>
            <a:r>
              <a:rPr lang="vi-VN" sz="4400" dirty="0">
                <a:solidFill>
                  <a:prstClr val="black"/>
                </a:solidFill>
                <a:latin typeface="Cambria" panose="02040503050406030204" pitchFamily="18" charset="0"/>
                <a:ea typeface="Cambria" panose="02040503050406030204" pitchFamily="18" charset="0"/>
              </a:rPr>
              <a:t> </a:t>
            </a:r>
            <a:endParaRPr kumimoji="0" 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1"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242259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59339" y="381643"/>
            <a:ext cx="10369464"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sp>
        <p:nvSpPr>
          <p:cNvPr id="2" name="TextBox 1"/>
          <p:cNvSpPr txBox="1"/>
          <p:nvPr/>
        </p:nvSpPr>
        <p:spPr>
          <a:xfrm>
            <a:off x="2305050" y="549398"/>
            <a:ext cx="8467726" cy="1046325"/>
          </a:xfrm>
          <a:prstGeom prst="rect">
            <a:avLst/>
          </a:prstGeom>
          <a:noFill/>
        </p:spPr>
        <p:txBody>
          <a:bodyPr wrap="square" lIns="121808" tIns="60903" rIns="121808" bIns="60903" rtlCol="0">
            <a:spAutoFit/>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buồm được miêu tả thế nào vào mỗi thời điểm:</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p:cNvGrpSpPr/>
          <p:nvPr/>
        </p:nvGrpSpPr>
        <p:grpSpPr>
          <a:xfrm>
            <a:off x="1217226" y="479788"/>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p:cNvPicPr>
            <a:picLocks noChangeAspect="1"/>
          </p:cNvPicPr>
          <p:nvPr/>
        </p:nvPicPr>
        <p:blipFill>
          <a:blip r:embed="rId8"/>
          <a:stretch>
            <a:fillRect/>
          </a:stretch>
        </p:blipFill>
        <p:spPr>
          <a:xfrm>
            <a:off x="519225" y="1813594"/>
            <a:ext cx="3557475" cy="2063081"/>
          </a:xfrm>
          <a:prstGeom prst="rect">
            <a:avLst/>
          </a:prstGeom>
        </p:spPr>
      </p:pic>
      <p:sp>
        <p:nvSpPr>
          <p:cNvPr id="18" name="Rectangle 17"/>
          <p:cNvSpPr/>
          <p:nvPr/>
        </p:nvSpPr>
        <p:spPr>
          <a:xfrm>
            <a:off x="-412285" y="256590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Buổi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nắng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đẹp</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7" name="图片 1">
            <a:extLst>
              <a:ext uri="{FF2B5EF4-FFF2-40B4-BE49-F238E27FC236}">
                <a16:creationId xmlns:a16="http://schemas.microsoft.com/office/drawing/2014/main" id="{5EFCCF37-6CF0-3CEC-AB17-2AEC00056280}"/>
              </a:ext>
            </a:extLst>
          </p:cNvPr>
          <p:cNvPicPr>
            <a:picLocks noChangeAspect="1"/>
          </p:cNvPicPr>
          <p:nvPr/>
        </p:nvPicPr>
        <p:blipFill>
          <a:blip r:embed="rId8"/>
          <a:stretch>
            <a:fillRect/>
          </a:stretch>
        </p:blipFill>
        <p:spPr>
          <a:xfrm>
            <a:off x="4481625" y="3851944"/>
            <a:ext cx="3557475" cy="2063081"/>
          </a:xfrm>
          <a:prstGeom prst="rect">
            <a:avLst/>
          </a:prstGeom>
        </p:spPr>
      </p:pic>
      <p:sp>
        <p:nvSpPr>
          <p:cNvPr id="10" name="Rectangle 9">
            <a:extLst>
              <a:ext uri="{FF2B5EF4-FFF2-40B4-BE49-F238E27FC236}">
                <a16:creationId xmlns:a16="http://schemas.microsoft.com/office/drawing/2014/main" id="{A4E8B38E-5593-2A18-A361-19DCCBFEB9D2}"/>
              </a:ext>
            </a:extLst>
          </p:cNvPr>
          <p:cNvSpPr/>
          <p:nvPr/>
        </p:nvSpPr>
        <p:spPr>
          <a:xfrm>
            <a:off x="3512015" y="460425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giông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bão</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图片 1">
            <a:extLst>
              <a:ext uri="{FF2B5EF4-FFF2-40B4-BE49-F238E27FC236}">
                <a16:creationId xmlns:a16="http://schemas.microsoft.com/office/drawing/2014/main" id="{B610E980-4056-E3B4-1791-B28445F36A40}"/>
              </a:ext>
            </a:extLst>
          </p:cNvPr>
          <p:cNvPicPr>
            <a:picLocks noChangeAspect="1"/>
          </p:cNvPicPr>
          <p:nvPr/>
        </p:nvPicPr>
        <p:blipFill>
          <a:blip r:embed="rId8"/>
          <a:stretch>
            <a:fillRect/>
          </a:stretch>
        </p:blipFill>
        <p:spPr>
          <a:xfrm>
            <a:off x="8005875" y="1861219"/>
            <a:ext cx="3557475" cy="2063081"/>
          </a:xfrm>
          <a:prstGeom prst="rect">
            <a:avLst/>
          </a:prstGeom>
        </p:spPr>
      </p:pic>
      <p:sp>
        <p:nvSpPr>
          <p:cNvPr id="13" name="Rectangle 12">
            <a:extLst>
              <a:ext uri="{FF2B5EF4-FFF2-40B4-BE49-F238E27FC236}">
                <a16:creationId xmlns:a16="http://schemas.microsoft.com/office/drawing/2014/main" id="{0FC219A4-A3A0-CD93-3890-3E5F200A1FC9}"/>
              </a:ext>
            </a:extLst>
          </p:cNvPr>
          <p:cNvSpPr/>
          <p:nvPr/>
        </p:nvSpPr>
        <p:spPr>
          <a:xfrm>
            <a:off x="7036265" y="2613529"/>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Ngày</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lộng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3269978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EA3AFE4E-0A50-CDA3-0BE6-FB2FBEA1E87F}"/>
              </a:ext>
            </a:extLst>
          </p:cNvPr>
          <p:cNvSpPr/>
          <p:nvPr/>
        </p:nvSpPr>
        <p:spPr>
          <a:xfrm>
            <a:off x="591972" y="454108"/>
            <a:ext cx="10933277" cy="149851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 Buổi nắng đẹp: </a:t>
            </a:r>
            <a:r>
              <a:rPr lang="vi-VN" sz="2800" dirty="0">
                <a:solidFill>
                  <a:srgbClr val="002060"/>
                </a:solidFill>
                <a:latin typeface="Cambria" panose="02040503050406030204" pitchFamily="18" charset="0"/>
                <a:ea typeface="Cambria" panose="02040503050406030204" pitchFamily="18" charset="0"/>
              </a:rPr>
              <a:t>những cánh buồn xuôi ngược giữa dòng sông phẳng lặng. Có cánh màu nâu như màu áo của mẹ. Có cánh màu trắng như màu áo của chị. Có cánh màu xám bạc như màu áo bố.</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Rounded Rectangle 11">
            <a:extLst>
              <a:ext uri="{FF2B5EF4-FFF2-40B4-BE49-F238E27FC236}">
                <a16:creationId xmlns:a16="http://schemas.microsoft.com/office/drawing/2014/main" id="{530D111C-6D04-0122-7AAD-DD56EFC1E184}"/>
              </a:ext>
            </a:extLst>
          </p:cNvPr>
          <p:cNvSpPr/>
          <p:nvPr/>
        </p:nvSpPr>
        <p:spPr>
          <a:xfrm>
            <a:off x="696747" y="2397209"/>
            <a:ext cx="10933277" cy="9555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Ngày lộng gió: </a:t>
            </a:r>
            <a:r>
              <a:rPr lang="vi-VN" sz="2800" dirty="0">
                <a:solidFill>
                  <a:srgbClr val="002060"/>
                </a:solidFill>
                <a:latin typeface="Cambria" panose="02040503050406030204" pitchFamily="18" charset="0"/>
                <a:ea typeface="Cambria" panose="02040503050406030204" pitchFamily="18" charset="0"/>
              </a:rPr>
              <a:t>những cánh buồm cuộn tròn nằm trên mui thuyền.</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Rounded Rectangle 11">
            <a:extLst>
              <a:ext uri="{FF2B5EF4-FFF2-40B4-BE49-F238E27FC236}">
                <a16:creationId xmlns:a16="http://schemas.microsoft.com/office/drawing/2014/main" id="{7B58C4D6-93B0-7A6C-2A42-2BC7E23AC9AE}"/>
              </a:ext>
            </a:extLst>
          </p:cNvPr>
          <p:cNvSpPr/>
          <p:nvPr/>
        </p:nvSpPr>
        <p:spPr>
          <a:xfrm>
            <a:off x="620547" y="3806908"/>
            <a:ext cx="10933277" cy="1107991"/>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hi giông bão: </a:t>
            </a:r>
            <a:r>
              <a:rPr lang="vi-VN" sz="2800" dirty="0">
                <a:solidFill>
                  <a:srgbClr val="002060"/>
                </a:solidFill>
                <a:latin typeface="Cambria" panose="02040503050406030204" pitchFamily="18" charset="0"/>
                <a:ea typeface="Cambria" panose="02040503050406030204" pitchFamily="18" charset="0"/>
              </a:rPr>
              <a:t>những cánh buồm căng lồng ngực người khổng lồ đẩy thuyền đi đến chốn,về đến nơi, mọi ngả mọi miền, cần cù nhẫn nại.</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751772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8"/>
            <a:ext cx="8396452" cy="246054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Em thích cách tả cánh buồm vào thời điểm nào? Vì sao?</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8041721" cy="2246769"/>
          </a:xfrm>
          <a:prstGeom prst="rect">
            <a:avLst/>
          </a:prstGeom>
          <a:noFill/>
        </p:spPr>
        <p:txBody>
          <a:bodyPr wrap="square" rtlCol="0">
            <a:spAutoFit/>
          </a:bodyPr>
          <a:lstStyle/>
          <a:p>
            <a:pPr lvl="0" algn="just"/>
            <a:r>
              <a:rPr lang="en-US" sz="3500" b="1" dirty="0" err="1">
                <a:solidFill>
                  <a:prstClr val="black"/>
                </a:solidFill>
                <a:latin typeface="Cambria" panose="02040503050406030204" pitchFamily="18" charset="0"/>
                <a:ea typeface="Cambria" panose="02040503050406030204" pitchFamily="18" charset="0"/>
              </a:rPr>
              <a:t>Ví</a:t>
            </a:r>
            <a:r>
              <a:rPr lang="en-US" sz="3500" b="1" dirty="0">
                <a:solidFill>
                  <a:prstClr val="black"/>
                </a:solidFill>
                <a:latin typeface="Cambria" panose="02040503050406030204" pitchFamily="18" charset="0"/>
                <a:ea typeface="Cambria" panose="02040503050406030204" pitchFamily="18" charset="0"/>
              </a:rPr>
              <a:t> </a:t>
            </a:r>
            <a:r>
              <a:rPr lang="en-US" sz="3500" b="1" dirty="0" err="1">
                <a:solidFill>
                  <a:prstClr val="black"/>
                </a:solidFill>
                <a:latin typeface="Cambria" panose="02040503050406030204" pitchFamily="18" charset="0"/>
                <a:ea typeface="Cambria" panose="02040503050406030204" pitchFamily="18" charset="0"/>
              </a:rPr>
              <a:t>dụ</a:t>
            </a:r>
            <a:r>
              <a:rPr lang="en-US" sz="3500" b="1" dirty="0">
                <a:solidFill>
                  <a:prstClr val="black"/>
                </a:solidFill>
                <a:latin typeface="Cambria" panose="02040503050406030204" pitchFamily="18" charset="0"/>
                <a:ea typeface="Cambria" panose="02040503050406030204" pitchFamily="18" charset="0"/>
              </a:rPr>
              <a:t>: </a:t>
            </a:r>
            <a:r>
              <a:rPr lang="vi-VN" sz="3500" b="1" dirty="0">
                <a:solidFill>
                  <a:prstClr val="black"/>
                </a:solidFill>
                <a:latin typeface="Cambria" panose="02040503050406030204" pitchFamily="18" charset="0"/>
                <a:ea typeface="Cambria" panose="02040503050406030204" pitchFamily="18" charset="0"/>
              </a:rPr>
              <a:t>Em thích cách tả cánh buồm vào buổi nắng đẹp vì cách tả ấy cho thấy cánh buồm rất sinh động với nhiều màu sắc và sắc thái khác nhau.</a:t>
            </a:r>
            <a:endPar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412471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13616" y="4673514"/>
            <a:ext cx="8851182" cy="6985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ounded Rectangle 8"/>
          <p:cNvSpPr/>
          <p:nvPr/>
        </p:nvSpPr>
        <p:spPr>
          <a:xfrm>
            <a:off x="1662544" y="2344815"/>
            <a:ext cx="8802255" cy="71271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矩形 29"/>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1806049" y="2401621"/>
            <a:ext cx="8658749" cy="553998"/>
          </a:xfrm>
          <a:prstGeom prst="rect">
            <a:avLst/>
          </a:prstGeom>
        </p:spPr>
        <p:txBody>
          <a:bodyPr wrap="square">
            <a:spAutoFit/>
          </a:bodyPr>
          <a:lstStyle/>
          <a:p>
            <a:pPr lvl="0" algn="just"/>
            <a:r>
              <a:rPr lang="vi-VN" sz="3000" b="1" dirty="0">
                <a:solidFill>
                  <a:srgbClr val="002060"/>
                </a:solidFill>
                <a:latin typeface="Cambria" panose="02040503050406030204" pitchFamily="18" charset="0"/>
                <a:ea typeface="Cambria" panose="02040503050406030204" pitchFamily="18" charset="0"/>
              </a:rPr>
              <a:t>A. Vẻ đẹp của những dòng sông quê hương.</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p:cNvSpPr txBox="1"/>
          <p:nvPr/>
        </p:nvSpPr>
        <p:spPr>
          <a:xfrm>
            <a:off x="1806049" y="502735"/>
            <a:ext cx="9980310" cy="1200329"/>
          </a:xfrm>
          <a:prstGeom prst="rect">
            <a:avLst/>
          </a:prstGeom>
          <a:noFill/>
        </p:spPr>
        <p:txBody>
          <a:bodyPr wrap="square" rtlCol="0">
            <a:spAutoFit/>
          </a:bodyPr>
          <a:lstStyle/>
          <a:p>
            <a:pPr lvl="0" algn="ctr"/>
            <a:r>
              <a:rPr lang="en-US" sz="3600" b="1" dirty="0">
                <a:solidFill>
                  <a:prstClr val="black"/>
                </a:solidFill>
                <a:latin typeface="Cambria" panose="02040503050406030204" pitchFamily="18" charset="0"/>
                <a:ea typeface="Cambria" panose="02040503050406030204" pitchFamily="18" charset="0"/>
              </a:rPr>
              <a:t>4. </a:t>
            </a:r>
            <a:r>
              <a:rPr lang="vi-VN" sz="3600" b="1" dirty="0">
                <a:solidFill>
                  <a:prstClr val="black"/>
                </a:solidFill>
                <a:latin typeface="Cambria" panose="02040503050406030204" pitchFamily="18" charset="0"/>
                <a:ea typeface="Cambria" panose="02040503050406030204" pitchFamily="18" charset="0"/>
              </a:rPr>
              <a:t>Ý nào dưới đây nêu đúng nội dung chính của bài đọc?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ounded Rectangle 9"/>
          <p:cNvSpPr/>
          <p:nvPr/>
        </p:nvSpPr>
        <p:spPr>
          <a:xfrm>
            <a:off x="1642191" y="3277053"/>
            <a:ext cx="8940084"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b="1" dirty="0">
                <a:solidFill>
                  <a:srgbClr val="002060"/>
                </a:solidFill>
                <a:latin typeface="Cambria" panose="02040503050406030204" pitchFamily="18" charset="0"/>
                <a:ea typeface="Cambria" panose="02040503050406030204" pitchFamily="18" charset="0"/>
              </a:rPr>
              <a:t>B. Vẻ đẹp của những cánh buồm trên dòng sông quê hương.</a:t>
            </a: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TextBox 10"/>
          <p:cNvSpPr txBox="1"/>
          <p:nvPr/>
        </p:nvSpPr>
        <p:spPr>
          <a:xfrm>
            <a:off x="1894862" y="4729949"/>
            <a:ext cx="8394545" cy="553998"/>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C. Vẻ đẹp của những con tàu vượt biển khơi.</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Rounded Rectangle 11">
            <a:extLst>
              <a:ext uri="{FF2B5EF4-FFF2-40B4-BE49-F238E27FC236}">
                <a16:creationId xmlns:a16="http://schemas.microsoft.com/office/drawing/2014/main" id="{A1989B6E-711D-47B5-8994-2C14804C47BF}"/>
              </a:ext>
            </a:extLst>
          </p:cNvPr>
          <p:cNvSpPr/>
          <p:nvPr/>
        </p:nvSpPr>
        <p:spPr>
          <a:xfrm>
            <a:off x="1613616" y="5600700"/>
            <a:ext cx="8851182" cy="114300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B2ADE832-BEA8-372A-A8EA-AD606AF24238}"/>
              </a:ext>
            </a:extLst>
          </p:cNvPr>
          <p:cNvSpPr txBox="1"/>
          <p:nvPr/>
        </p:nvSpPr>
        <p:spPr>
          <a:xfrm>
            <a:off x="1818662" y="5672924"/>
            <a:ext cx="8394545" cy="1015663"/>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D. Vẻ đẹp của những người lao động cần cù, chăm chỉ.</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Oval 14">
            <a:extLst>
              <a:ext uri="{FF2B5EF4-FFF2-40B4-BE49-F238E27FC236}">
                <a16:creationId xmlns:a16="http://schemas.microsoft.com/office/drawing/2014/main" id="{A32C2D18-2399-4925-0EAC-6BA6D7699CB5}"/>
              </a:ext>
            </a:extLst>
          </p:cNvPr>
          <p:cNvSpPr/>
          <p:nvPr/>
        </p:nvSpPr>
        <p:spPr>
          <a:xfrm>
            <a:off x="1562100" y="325755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590319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4" grpId="0"/>
      <p:bldP spid="2" grpId="0"/>
      <p:bldP spid="10" grpId="0" animBg="1"/>
      <p:bldP spid="11"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41321" y="1771681"/>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2"/>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2025/4/12</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6"/>
          <a:stretch>
            <a:fillRect/>
          </a:stretch>
        </p:blipFill>
        <p:spPr>
          <a:xfrm>
            <a:off x="2092350" y="2410251"/>
            <a:ext cx="8565622" cy="1950889"/>
          </a:xfrm>
          <a:prstGeom prst="rect">
            <a:avLst/>
          </a:prstGeom>
        </p:spPr>
      </p:pic>
    </p:spTree>
    <p:custDataLst>
      <p:tags r:id="rId1"/>
    </p:custDataLst>
    <p:extLst>
      <p:ext uri="{BB962C8B-B14F-4D97-AF65-F5344CB8AC3E}">
        <p14:creationId xmlns:p14="http://schemas.microsoft.com/office/powerpoint/2010/main" val="30727473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7"/>
            <a:ext cx="11038052" cy="281296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5. </a:t>
            </a:r>
            <a:r>
              <a:rPr lang="vi-VN" sz="3200" b="1" dirty="0">
                <a:solidFill>
                  <a:srgbClr val="002060"/>
                </a:solidFill>
                <a:latin typeface="Cambria" panose="02040503050406030204" pitchFamily="18" charset="0"/>
                <a:ea typeface="Cambria" panose="02040503050406030204" pitchFamily="18" charset="0"/>
              </a:rPr>
              <a:t>Nói 2 – 3 câu về cảnh vật ở một nơi mà em yêu thích</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10670622" cy="2677656"/>
          </a:xfrm>
          <a:prstGeom prst="rect">
            <a:avLst/>
          </a:prstGeom>
          <a:noFill/>
        </p:spPr>
        <p:txBody>
          <a:bodyPr wrap="square" rtlCol="0">
            <a:spAutoFit/>
          </a:bodyPr>
          <a:lstStyle/>
          <a:p>
            <a:pPr lvl="0" algn="just"/>
            <a:r>
              <a:rPr lang="en-US" sz="2800" b="1" dirty="0" err="1">
                <a:solidFill>
                  <a:prstClr val="black"/>
                </a:solidFill>
                <a:latin typeface="Cambria" panose="02040503050406030204" pitchFamily="18" charset="0"/>
                <a:ea typeface="Cambria" panose="02040503050406030204" pitchFamily="18" charset="0"/>
              </a:rPr>
              <a:t>Ví</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dụ</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Quê hương em không đẹp nên thơ nhưng em vẫn tự hào mà nói rằng được thả diều mỗi chiều trên đê quả là tuyệt. Những tia nắng cuối cùng trong ngày còn sót lại cũng là lúc lũ trẻ chúng em kéo nhau ra bãi cát chân đê chơi. Từng làn gió mát phả trong không khí đưa những chiếc diều bay xa và bay cao như ước mơ tuổi thơ của chúng em cũng được chấp cánh.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990223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p:nvPr/>
        </p:nvSpPr>
        <p:spPr>
          <a:xfrm>
            <a:off x="1390053" y="890157"/>
            <a:ext cx="9911809" cy="4148568"/>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722347" y="2412643"/>
            <a:ext cx="9247222"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ảnh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buồm</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Qua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ta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thấy</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được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gắn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củ</a:t>
            </a:r>
            <a:r>
              <a:rPr lang="en-US" sz="3200" b="1" dirty="0">
                <a:solidFill>
                  <a:srgbClr val="002060"/>
                </a:solidFill>
                <a:latin typeface="Cambria" panose="02040503050406030204" pitchFamily="18" charset="0"/>
                <a:ea typeface="Cambria" panose="02040503050406030204" pitchFamily="18" charset="0"/>
              </a:rPr>
              <a:t>a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nhận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trọng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vẻ</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bình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dị</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quê</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hương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8283506-A739-A6DC-D550-41C87F52CA4D}"/>
              </a:ext>
            </a:extLst>
          </p:cNvPr>
          <p:cNvPicPr>
            <a:picLocks noChangeAspect="1"/>
          </p:cNvPicPr>
          <p:nvPr/>
        </p:nvPicPr>
        <p:blipFill>
          <a:blip r:embed="rId4"/>
          <a:stretch>
            <a:fillRect/>
          </a:stretch>
        </p:blipFill>
        <p:spPr>
          <a:xfrm>
            <a:off x="2505498" y="708566"/>
            <a:ext cx="7809653" cy="2164268"/>
          </a:xfrm>
          <a:prstGeom prst="rect">
            <a:avLst/>
          </a:prstGeom>
        </p:spPr>
      </p:pic>
    </p:spTree>
    <p:custDataLst>
      <p:tags r:id="rId1"/>
    </p:custDataLst>
    <p:extLst>
      <p:ext uri="{BB962C8B-B14F-4D97-AF65-F5344CB8AC3E}">
        <p14:creationId xmlns:p14="http://schemas.microsoft.com/office/powerpoint/2010/main" val="71557707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a:fillRect/>
          </a:stretch>
        </p:blipFill>
        <p:spPr>
          <a:xfrm>
            <a:off x="1248846" y="-328253"/>
            <a:ext cx="8229600" cy="5273747"/>
          </a:xfrm>
          <a:prstGeom prst="rect">
            <a:avLst/>
          </a:prstGeom>
        </p:spPr>
      </p:pic>
      <p:pic>
        <p:nvPicPr>
          <p:cNvPr id="2" name="Picture 1">
            <a:extLst>
              <a:ext uri="{FF2B5EF4-FFF2-40B4-BE49-F238E27FC236}">
                <a16:creationId xmlns:a16="http://schemas.microsoft.com/office/drawing/2014/main" id="{89BEDD79-7F11-8FA3-83CD-EF8183030120}"/>
              </a:ext>
            </a:extLst>
          </p:cNvPr>
          <p:cNvPicPr>
            <a:picLocks noChangeAspect="1"/>
          </p:cNvPicPr>
          <p:nvPr/>
        </p:nvPicPr>
        <p:blipFill>
          <a:blip r:embed="rId5"/>
          <a:stretch>
            <a:fillRect/>
          </a:stretch>
        </p:blipFill>
        <p:spPr>
          <a:xfrm>
            <a:off x="2458346" y="899407"/>
            <a:ext cx="5694158" cy="3097036"/>
          </a:xfrm>
          <a:prstGeom prst="rect">
            <a:avLst/>
          </a:prstGeom>
        </p:spPr>
      </p:pic>
    </p:spTree>
    <p:custDataLst>
      <p:tags r:id="rId1"/>
    </p:custDataLst>
    <p:extLst>
      <p:ext uri="{BB962C8B-B14F-4D97-AF65-F5344CB8AC3E}">
        <p14:creationId xmlns:p14="http://schemas.microsoft.com/office/powerpoint/2010/main" val="41502405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11046" y="757084"/>
            <a:ext cx="10382864" cy="5535561"/>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2"/>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2025/4/12</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6" name="TextBox 5"/>
          <p:cNvSpPr txBox="1"/>
          <p:nvPr/>
        </p:nvSpPr>
        <p:spPr>
          <a:xfrm>
            <a:off x="1823661" y="1358900"/>
            <a:ext cx="8984946" cy="4524315"/>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Đọc diễn cảm toàn bài, nhấn giọng vào những từ ngữ nhấn giọng ở những từ ngữ thể hiện cảm xúc của tác giả </a:t>
            </a:r>
            <a:r>
              <a:rPr lang="vi-VN" sz="3600" b="1" dirty="0">
                <a:solidFill>
                  <a:srgbClr val="002060"/>
                </a:solidFill>
                <a:latin typeface="Cambria" panose="02040503050406030204" pitchFamily="18" charset="0"/>
                <a:ea typeface="Cambria" panose="02040503050406030204" pitchFamily="18" charset="0"/>
              </a:rPr>
              <a:t>(Những cánh buồm xuôi ngược giữa dòng sông phẳng lặng ;</a:t>
            </a:r>
            <a:endParaRPr lang="en-US" sz="3600" b="1" dirty="0">
              <a:solidFill>
                <a:srgbClr val="00206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Giọng đọc thể hiện sự trìu mến , thiết tha ở những câu so sánh: </a:t>
            </a:r>
            <a:r>
              <a:rPr lang="vi-VN" sz="3600" b="1" dirty="0">
                <a:solidFill>
                  <a:srgbClr val="002060"/>
                </a:solidFill>
                <a:latin typeface="Cambria" panose="02040503050406030204" pitchFamily="18" charset="0"/>
                <a:ea typeface="Cambria" panose="02040503050406030204" pitchFamily="18" charset="0"/>
              </a:rPr>
              <a:t>Có cánh màu nâu như màu áo của mẹ tôi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6607575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2E0CFF-1204-EABF-1B22-7535C6EF420C}"/>
              </a:ext>
            </a:extLst>
          </p:cNvPr>
          <p:cNvPicPr>
            <a:picLocks noChangeAspect="1"/>
          </p:cNvPicPr>
          <p:nvPr/>
        </p:nvPicPr>
        <p:blipFill>
          <a:blip r:embed="rId4"/>
          <a:stretch>
            <a:fillRect/>
          </a:stretch>
        </p:blipFill>
        <p:spPr>
          <a:xfrm>
            <a:off x="556536" y="838572"/>
            <a:ext cx="11376122" cy="3560373"/>
          </a:xfrm>
          <a:prstGeom prst="rect">
            <a:avLst/>
          </a:prstGeom>
        </p:spPr>
      </p:pic>
    </p:spTree>
    <p:custDataLst>
      <p:tags r:id="rId1"/>
    </p:custDataLst>
    <p:extLst>
      <p:ext uri="{BB962C8B-B14F-4D97-AF65-F5344CB8AC3E}">
        <p14:creationId xmlns:p14="http://schemas.microsoft.com/office/powerpoint/2010/main" val="2972331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099;p51"/>
          <p:cNvSpPr/>
          <p:nvPr/>
        </p:nvSpPr>
        <p:spPr>
          <a:xfrm>
            <a:off x="3903346" y="437738"/>
            <a:ext cx="7850400" cy="914812"/>
          </a:xfrm>
          <a:prstGeom prst="wedgeRoundRectCallout">
            <a:avLst>
              <a:gd name="adj1" fmla="val -53741"/>
              <a:gd name="adj2" fmla="val 50314"/>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 name="Google Shape;961;p38"/>
          <p:cNvSpPr/>
          <p:nvPr/>
        </p:nvSpPr>
        <p:spPr>
          <a:xfrm>
            <a:off x="3532472" y="1857376"/>
            <a:ext cx="8659528" cy="4948370"/>
          </a:xfrm>
          <a:prstGeom prst="roundRect">
            <a:avLst/>
          </a:prstGeom>
          <a:solidFill>
            <a:schemeClr val="bg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8231" b="96184" l="9983" r="89979">
                        <a14:foregroundMark x1="43194" y1="8255" x2="51507" y2="10679"/>
                        <a14:foregroundMark x1="52620" y1="37677" x2="53734" y2="55340"/>
                        <a14:foregroundMark x1="36552" y1="34917" x2="39605" y2="52556"/>
                        <a14:foregroundMark x1="39605" y1="52556" x2="39605" y2="52556"/>
                        <a14:foregroundMark x1="38491" y1="36285" x2="39048" y2="47036"/>
                        <a14:foregroundMark x1="35727" y1="67459" x2="43482" y2="77850"/>
                        <a14:foregroundMark x1="43751" y1="62611" x2="48186" y2="72306"/>
                        <a14:foregroundMark x1="50950" y1="65371" x2="52620" y2="74730"/>
                        <a14:foregroundMark x1="40161" y1="58795" x2="40987" y2="77154"/>
                        <a14:foregroundMark x1="42100" y1="89273" x2="44577" y2="96184"/>
                      </a14:backgroundRemoval>
                    </a14:imgEffect>
                  </a14:imgLayer>
                </a14:imgProps>
              </a:ext>
            </a:extLst>
          </a:blip>
          <a:srcRect/>
          <a:stretch>
            <a:fillRect/>
          </a:stretch>
        </p:blipFill>
        <p:spPr>
          <a:xfrm>
            <a:off x="-757201" y="2101248"/>
            <a:ext cx="6113643" cy="4890680"/>
          </a:xfrm>
          <a:prstGeom prst="rect">
            <a:avLst/>
          </a:prstGeom>
        </p:spPr>
      </p:pic>
      <p:sp>
        <p:nvSpPr>
          <p:cNvPr id="5" name="Rectangle 4"/>
          <p:cNvSpPr/>
          <p:nvPr/>
        </p:nvSpPr>
        <p:spPr>
          <a:xfrm>
            <a:off x="4145666" y="523463"/>
            <a:ext cx="729979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lời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giải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cho</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đố</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dưới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đây</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D205662-0AA3-8AD7-CE76-415D8D9165D6}"/>
              </a:ext>
            </a:extLst>
          </p:cNvPr>
          <p:cNvSpPr txBox="1"/>
          <p:nvPr/>
        </p:nvSpPr>
        <p:spPr>
          <a:xfrm>
            <a:off x="4057650" y="2047875"/>
            <a:ext cx="7610475" cy="2554545"/>
          </a:xfrm>
          <a:prstGeom prst="rect">
            <a:avLst/>
          </a:prstGeom>
          <a:noFill/>
        </p:spPr>
        <p:txBody>
          <a:bodyPr wrap="square" rtlCol="0">
            <a:spAutoFit/>
          </a:bodyPr>
          <a:lstStyle/>
          <a:p>
            <a:pPr algn="ctr"/>
            <a:r>
              <a:rPr lang="vi-VN" sz="3200" b="0" i="0" dirty="0">
                <a:solidFill>
                  <a:srgbClr val="000000"/>
                </a:solidFill>
                <a:effectLst/>
                <a:latin typeface="Cambria" panose="02040503050406030204" pitchFamily="18" charset="0"/>
                <a:ea typeface="Cambria" panose="02040503050406030204" pitchFamily="18" charset="0"/>
              </a:rPr>
              <a:t>Bến sông bờ suối là nhà</a:t>
            </a:r>
          </a:p>
          <a:p>
            <a:pPr algn="ctr"/>
            <a:r>
              <a:rPr lang="vi-VN" sz="3200" b="0" i="0" dirty="0">
                <a:solidFill>
                  <a:srgbClr val="000000"/>
                </a:solidFill>
                <a:effectLst/>
                <a:latin typeface="Cambria" panose="02040503050406030204" pitchFamily="18" charset="0"/>
                <a:ea typeface="Cambria" panose="02040503050406030204" pitchFamily="18" charset="0"/>
              </a:rPr>
              <a:t>Gọi con, gọi chiếc vẫn là một thôi</a:t>
            </a:r>
          </a:p>
          <a:p>
            <a:pPr algn="ctr"/>
            <a:r>
              <a:rPr lang="vi-VN" sz="3200" b="0" i="0" dirty="0">
                <a:solidFill>
                  <a:srgbClr val="000000"/>
                </a:solidFill>
                <a:effectLst/>
                <a:latin typeface="Cambria" panose="02040503050406030204" pitchFamily="18" charset="0"/>
                <a:ea typeface="Cambria" panose="02040503050406030204" pitchFamily="18" charset="0"/>
              </a:rPr>
              <a:t>Nối hai bờ đỡ xa xôi</a:t>
            </a:r>
          </a:p>
          <a:p>
            <a:pPr algn="ctr"/>
            <a:r>
              <a:rPr lang="vi-VN" sz="3200" b="0" i="0" dirty="0">
                <a:solidFill>
                  <a:srgbClr val="000000"/>
                </a:solidFill>
                <a:effectLst/>
                <a:latin typeface="Cambria" panose="02040503050406030204" pitchFamily="18" charset="0"/>
                <a:ea typeface="Cambria" panose="02040503050406030204" pitchFamily="18" charset="0"/>
              </a:rPr>
              <a:t>Ngày đêm đưa khách đón người qua sông.</a:t>
            </a:r>
          </a:p>
          <a:p>
            <a:pPr algn="r"/>
            <a:r>
              <a:rPr lang="vi-VN" sz="3200" b="0" i="1" dirty="0">
                <a:solidFill>
                  <a:srgbClr val="000000"/>
                </a:solidFill>
                <a:effectLst/>
                <a:latin typeface="Cambria" panose="02040503050406030204" pitchFamily="18" charset="0"/>
                <a:ea typeface="Cambria" panose="02040503050406030204" pitchFamily="18" charset="0"/>
              </a:rPr>
              <a:t>(Là gì?)</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9" name="Picture 8" descr="A person in a boat&#10;&#10;Description automatically generated">
            <a:extLst>
              <a:ext uri="{FF2B5EF4-FFF2-40B4-BE49-F238E27FC236}">
                <a16:creationId xmlns:a16="http://schemas.microsoft.com/office/drawing/2014/main" id="{0F43D70A-0F0D-3D6E-179A-0A372D45B9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0500" y="3257550"/>
            <a:ext cx="4762500" cy="4762500"/>
          </a:xfrm>
          <a:prstGeom prst="rect">
            <a:avLst/>
          </a:prstGeom>
        </p:spPr>
      </p:pic>
      <p:sp>
        <p:nvSpPr>
          <p:cNvPr id="10" name="Rectangle: Rounded Corners 9">
            <a:extLst>
              <a:ext uri="{FF2B5EF4-FFF2-40B4-BE49-F238E27FC236}">
                <a16:creationId xmlns:a16="http://schemas.microsoft.com/office/drawing/2014/main" id="{B1EF8F59-7DF4-436F-947A-C292290E3B9F}"/>
              </a:ext>
            </a:extLst>
          </p:cNvPr>
          <p:cNvSpPr/>
          <p:nvPr/>
        </p:nvSpPr>
        <p:spPr>
          <a:xfrm>
            <a:off x="8705850" y="5248275"/>
            <a:ext cx="2257425" cy="685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Con </a:t>
            </a:r>
            <a:r>
              <a:rPr lang="en-US" sz="2800" b="1" dirty="0" err="1">
                <a:solidFill>
                  <a:srgbClr val="FF0000"/>
                </a:solidFill>
                <a:latin typeface="Cambria" panose="02040503050406030204" pitchFamily="18" charset="0"/>
                <a:ea typeface="Cambria" panose="02040503050406030204" pitchFamily="18" charset="0"/>
              </a:rPr>
              <a:t>thuyền</a:t>
            </a:r>
            <a:endParaRPr lang="en-US" sz="28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40646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p:bldP spid="7"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177801"/>
            <a:ext cx="11820525" cy="66801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85750" y="1365028"/>
            <a:ext cx="11630025" cy="3953070"/>
          </a:xfrm>
          <a:prstGeom prst="rect">
            <a:avLst/>
          </a:prstGeom>
          <a:noFill/>
        </p:spPr>
        <p:txBody>
          <a:bodyPr wrap="square" rtlCol="0">
            <a:spAutoFit/>
          </a:bodyPr>
          <a:lstStyle/>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Đọc đúng từ ngữ , câu , đoạn và toàn bộ văn bản Những cánh buồm, biết  đọc diễn cảm phù hợp với lời kể , tả giàu hình ảnh , giàu cảm xúc trong bài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nghĩa của từ ngữ , hình ảnh miêu tả cánh buồm qua lời văn miêu tả cánh buồm của tác giả.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được bài đọc muốn nói thông qua hình ảnh cánh buồm : Tình yêu , sự gắn bó với làng quê của tác giả. Cảm nhận được cảm xúc của tác giả đối với vẻ đẹp bình dị của đất nước , quê hương . </a:t>
            </a:r>
          </a:p>
        </p:txBody>
      </p:sp>
      <p:pic>
        <p:nvPicPr>
          <p:cNvPr id="7" name="Picture 6"/>
          <p:cNvPicPr>
            <a:picLocks noChangeAspect="1"/>
          </p:cNvPicPr>
          <p:nvPr/>
        </p:nvPicPr>
        <p:blipFill>
          <a:blip r:embed="rId4"/>
          <a:stretch>
            <a:fillRect/>
          </a:stretch>
        </p:blipFill>
        <p:spPr>
          <a:xfrm>
            <a:off x="3573483" y="330201"/>
            <a:ext cx="5102184" cy="910510"/>
          </a:xfrm>
          <a:prstGeom prst="rect">
            <a:avLst/>
          </a:prstGeom>
        </p:spPr>
      </p:pic>
    </p:spTree>
    <p:custDataLst>
      <p:tags r:id="rId1"/>
    </p:custDataLst>
    <p:extLst>
      <p:ext uri="{BB962C8B-B14F-4D97-AF65-F5344CB8AC3E}">
        <p14:creationId xmlns:p14="http://schemas.microsoft.com/office/powerpoint/2010/main" val="248709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p:cNvPicPr>
          <p:nvPr/>
        </p:nvPicPr>
        <p:blipFill>
          <a:blip r:embed="rId4"/>
          <a:srcRect/>
          <a:stretch>
            <a:fillRect/>
          </a:stretch>
        </p:blipFill>
        <p:spPr>
          <a:xfrm>
            <a:off x="735447" y="481798"/>
            <a:ext cx="5253228" cy="5486400"/>
          </a:xfrm>
          <a:prstGeom prst="rect">
            <a:avLst/>
          </a:prstGeom>
        </p:spPr>
      </p:pic>
      <p:pic>
        <p:nvPicPr>
          <p:cNvPr id="28" name="Picture 2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9" name="Picture 2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37" name="Picture 13"/>
          <p:cNvPicPr>
            <a:picLocks noChangeAspect="1"/>
          </p:cNvPicPr>
          <p:nvPr/>
        </p:nvPicPr>
        <p:blipFill>
          <a:blip r:embed="rId4"/>
          <a:srcRect/>
          <a:stretch>
            <a:fillRect/>
          </a:stretch>
        </p:blipFill>
        <p:spPr>
          <a:xfrm>
            <a:off x="4428625" y="2396226"/>
            <a:ext cx="5253228" cy="5486400"/>
          </a:xfrm>
          <a:prstGeom prst="rect">
            <a:avLst/>
          </a:prstGeom>
        </p:spPr>
      </p:pic>
      <p:pic>
        <p:nvPicPr>
          <p:cNvPr id="20" name="图片 5" descr="黑暗里有星球&#10;&#10;中度可信度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a:fillRect/>
          </a:stretch>
        </p:blipFill>
        <p:spPr>
          <a:xfrm>
            <a:off x="1484671" y="1008223"/>
            <a:ext cx="9979742" cy="3318082"/>
          </a:xfrm>
          <a:prstGeom prst="rect">
            <a:avLst/>
          </a:prstGeom>
        </p:spPr>
      </p:pic>
      <p:pic>
        <p:nvPicPr>
          <p:cNvPr id="2" name="Picture 1">
            <a:extLst>
              <a:ext uri="{FF2B5EF4-FFF2-40B4-BE49-F238E27FC236}">
                <a16:creationId xmlns:a16="http://schemas.microsoft.com/office/drawing/2014/main" id="{AA8C3EC8-A06C-3305-5720-C82B1FA4CF95}"/>
              </a:ext>
            </a:extLst>
          </p:cNvPr>
          <p:cNvPicPr>
            <a:picLocks noChangeAspect="1"/>
          </p:cNvPicPr>
          <p:nvPr/>
        </p:nvPicPr>
        <p:blipFill>
          <a:blip r:embed="rId7"/>
          <a:stretch>
            <a:fillRect/>
          </a:stretch>
        </p:blipFill>
        <p:spPr>
          <a:xfrm>
            <a:off x="2520567" y="1752209"/>
            <a:ext cx="7504826" cy="2213040"/>
          </a:xfrm>
          <a:prstGeom prst="rect">
            <a:avLst/>
          </a:prstGeom>
        </p:spPr>
      </p:pic>
    </p:spTree>
    <p:custDataLst>
      <p:tags r:id="rId1"/>
    </p:custDataLst>
    <p:extLst>
      <p:ext uri="{BB962C8B-B14F-4D97-AF65-F5344CB8AC3E}">
        <p14:creationId xmlns:p14="http://schemas.microsoft.com/office/powerpoint/2010/main" val="415481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2A9DCF8D-BD94-FB51-51F9-6D49F9C8209F}"/>
              </a:ext>
            </a:extLst>
          </p:cNvPr>
          <p:cNvPicPr>
            <a:picLocks noChangeAspect="1"/>
          </p:cNvPicPr>
          <p:nvPr/>
        </p:nvPicPr>
        <p:blipFill>
          <a:blip r:embed="rId4"/>
          <a:stretch>
            <a:fillRect/>
          </a:stretch>
        </p:blipFill>
        <p:spPr>
          <a:xfrm>
            <a:off x="4079956" y="0"/>
            <a:ext cx="3974937" cy="993734"/>
          </a:xfrm>
          <a:prstGeom prst="rect">
            <a:avLst/>
          </a:prstGeom>
        </p:spPr>
      </p:pic>
      <p:pic>
        <p:nvPicPr>
          <p:cNvPr id="4" name="Picture 3">
            <a:extLst>
              <a:ext uri="{FF2B5EF4-FFF2-40B4-BE49-F238E27FC236}">
                <a16:creationId xmlns:a16="http://schemas.microsoft.com/office/drawing/2014/main" id="{413FCB6A-11FD-1988-109E-31A653A56BC0}"/>
              </a:ext>
            </a:extLst>
          </p:cNvPr>
          <p:cNvPicPr>
            <a:picLocks noChangeAspect="1"/>
          </p:cNvPicPr>
          <p:nvPr/>
        </p:nvPicPr>
        <p:blipFill>
          <a:blip r:embed="rId5"/>
          <a:stretch>
            <a:fillRect/>
          </a:stretch>
        </p:blipFill>
        <p:spPr>
          <a:xfrm>
            <a:off x="6543674" y="4485495"/>
            <a:ext cx="4981575" cy="2053417"/>
          </a:xfrm>
          <a:prstGeom prst="rect">
            <a:avLst/>
          </a:prstGeom>
        </p:spPr>
      </p:pic>
      <p:sp>
        <p:nvSpPr>
          <p:cNvPr id="6" name="TextBox 5">
            <a:extLst>
              <a:ext uri="{FF2B5EF4-FFF2-40B4-BE49-F238E27FC236}">
                <a16:creationId xmlns:a16="http://schemas.microsoft.com/office/drawing/2014/main" id="{FD2018C1-8DF3-886E-5C92-4CD46D630F76}"/>
              </a:ext>
            </a:extLst>
          </p:cNvPr>
          <p:cNvSpPr txBox="1"/>
          <p:nvPr/>
        </p:nvSpPr>
        <p:spPr>
          <a:xfrm>
            <a:off x="568442" y="967346"/>
            <a:ext cx="11033007" cy="4985980"/>
          </a:xfrm>
          <a:prstGeom prst="rect">
            <a:avLst/>
          </a:prstGeom>
          <a:noFill/>
        </p:spPr>
        <p:txBody>
          <a:bodyPr wrap="square" numCol="1" rtlCol="0">
            <a:spAutoFit/>
          </a:bodyPr>
          <a:lstStyle/>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Băng Sơn)</a:t>
            </a:r>
          </a:p>
        </p:txBody>
      </p:sp>
    </p:spTree>
    <p:custDataLst>
      <p:tags r:id="rId1"/>
    </p:custDataLst>
    <p:extLst>
      <p:ext uri="{BB962C8B-B14F-4D97-AF65-F5344CB8AC3E}">
        <p14:creationId xmlns:p14="http://schemas.microsoft.com/office/powerpoint/2010/main" val="143314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đọc được chia làm bao nhiêu đoạn? </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1857734" y="1688085"/>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đọc được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solidFill>
                  <a:prstClr val="black"/>
                </a:solidFill>
                <a:latin typeface="Cambria" panose="02040503050406030204" pitchFamily="18" charset="0"/>
                <a:ea typeface="Cambria" panose="02040503050406030204" pitchFamily="18" charset="0"/>
              </a:rPr>
              <a:t>5</a:t>
            </a: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đoạn</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289610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그림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196" y="540973"/>
            <a:ext cx="11539942" cy="1497377"/>
          </a:xfrm>
          <a:prstGeom prst="rect">
            <a:avLst/>
          </a:prstGeom>
        </p:spPr>
      </p:pic>
      <p:pic>
        <p:nvPicPr>
          <p:cNvPr id="4" name="Picture 3"/>
          <p:cNvPicPr>
            <a:picLocks noChangeAspect="1"/>
          </p:cNvPicPr>
          <p:nvPr/>
        </p:nvPicPr>
        <p:blipFill>
          <a:blip r:embed="rId5"/>
          <a:stretch>
            <a:fillRect/>
          </a:stretch>
        </p:blipFill>
        <p:spPr>
          <a:xfrm>
            <a:off x="2205218" y="-229878"/>
            <a:ext cx="7443861" cy="1072989"/>
          </a:xfrm>
          <a:prstGeom prst="rect">
            <a:avLst/>
          </a:prstGeom>
        </p:spPr>
      </p:pic>
      <p:sp>
        <p:nvSpPr>
          <p:cNvPr id="35" name="타원 39"/>
          <p:cNvSpPr/>
          <p:nvPr/>
        </p:nvSpPr>
        <p:spPr>
          <a:xfrm>
            <a:off x="76199" y="708677"/>
            <a:ext cx="818835" cy="834373"/>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895034" y="708677"/>
            <a:ext cx="11285103" cy="1200329"/>
          </a:xfrm>
          <a:prstGeom prst="rect">
            <a:avLst/>
          </a:prstGeom>
        </p:spPr>
        <p:txBody>
          <a:bodyPr wrap="square">
            <a:spAutoFit/>
          </a:bodyPr>
          <a:lstStyle/>
          <a:p>
            <a:pPr lvl="0" algn="just">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p:txBody>
      </p:sp>
      <p:pic>
        <p:nvPicPr>
          <p:cNvPr id="41" name="그림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050" y="2324201"/>
            <a:ext cx="10617200" cy="2104924"/>
          </a:xfrm>
          <a:prstGeom prst="rect">
            <a:avLst/>
          </a:prstGeom>
        </p:spPr>
      </p:pic>
      <p:sp>
        <p:nvSpPr>
          <p:cNvPr id="3" name="TextBox 2"/>
          <p:cNvSpPr txBox="1"/>
          <p:nvPr/>
        </p:nvSpPr>
        <p:spPr>
          <a:xfrm>
            <a:off x="1508125" y="2498478"/>
            <a:ext cx="10122737" cy="1938992"/>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sp>
        <p:nvSpPr>
          <p:cNvPr id="43" name="타원 49"/>
          <p:cNvSpPr/>
          <p:nvPr/>
        </p:nvSpPr>
        <p:spPr>
          <a:xfrm>
            <a:off x="640512" y="2495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7" name="그림 12">
            <a:extLst>
              <a:ext uri="{FF2B5EF4-FFF2-40B4-BE49-F238E27FC236}">
                <a16:creationId xmlns:a16="http://schemas.microsoft.com/office/drawing/2014/main" id="{F3CD741E-6C17-B19A-4A42-1241F3CD82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3675" y="4610201"/>
            <a:ext cx="10617200" cy="1904899"/>
          </a:xfrm>
          <a:prstGeom prst="rect">
            <a:avLst/>
          </a:prstGeom>
        </p:spPr>
      </p:pic>
      <p:sp>
        <p:nvSpPr>
          <p:cNvPr id="8" name="TextBox 7">
            <a:extLst>
              <a:ext uri="{FF2B5EF4-FFF2-40B4-BE49-F238E27FC236}">
                <a16:creationId xmlns:a16="http://schemas.microsoft.com/office/drawing/2014/main" id="{EE66B418-FFBD-A2CB-16EF-36DE6EFBBBFD}"/>
              </a:ext>
            </a:extLst>
          </p:cNvPr>
          <p:cNvSpPr txBox="1"/>
          <p:nvPr/>
        </p:nvSpPr>
        <p:spPr>
          <a:xfrm>
            <a:off x="1936750" y="4784478"/>
            <a:ext cx="10122737" cy="1569660"/>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sp>
        <p:nvSpPr>
          <p:cNvPr id="9" name="타원 49">
            <a:extLst>
              <a:ext uri="{FF2B5EF4-FFF2-40B4-BE49-F238E27FC236}">
                <a16:creationId xmlns:a16="http://schemas.microsoft.com/office/drawing/2014/main" id="{7D57708D-FFCB-874A-FB47-F128F2E0DF92}"/>
              </a:ext>
            </a:extLst>
          </p:cNvPr>
          <p:cNvSpPr/>
          <p:nvPr/>
        </p:nvSpPr>
        <p:spPr>
          <a:xfrm>
            <a:off x="1069137" y="4781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ustDataLst>
      <p:tags r:id="rId1"/>
    </p:custDataLst>
    <p:extLst>
      <p:ext uri="{BB962C8B-B14F-4D97-AF65-F5344CB8AC3E}">
        <p14:creationId xmlns:p14="http://schemas.microsoft.com/office/powerpoint/2010/main" val="336785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strVal val="#ppt_w+.3"/>
                                          </p:val>
                                        </p:tav>
                                        <p:tav tm="100000">
                                          <p:val>
                                            <p:strVal val="#ppt_w"/>
                                          </p:val>
                                        </p:tav>
                                      </p:tavLst>
                                    </p:anim>
                                    <p:anim calcmode="lin" valueType="num">
                                      <p:cBhvr>
                                        <p:cTn id="35" dur="1000" fill="hold"/>
                                        <p:tgtEl>
                                          <p:spTgt spid="41"/>
                                        </p:tgtEl>
                                        <p:attrNameLst>
                                          <p:attrName>ppt_h</p:attrName>
                                        </p:attrNameLst>
                                      </p:cBhvr>
                                      <p:tavLst>
                                        <p:tav tm="0">
                                          <p:val>
                                            <p:strVal val="#ppt_h"/>
                                          </p:val>
                                        </p:tav>
                                        <p:tav tm="100000">
                                          <p:val>
                                            <p:strVal val="#ppt_h"/>
                                          </p:val>
                                        </p:tav>
                                      </p:tavLst>
                                    </p:anim>
                                    <p:animEffect transition="in" filter="fade">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3"/>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3"/>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Effect transition="in" filter="fade">
                                      <p:cBhvr>
                                        <p:cTn id="48" dur="1000"/>
                                        <p:tgtEl>
                                          <p:spTgt spid="9"/>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strVal val="#ppt_w+.3"/>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Effect transition="in" filter="fade">
                                      <p:cBhvr>
                                        <p:cTn id="5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890" y="761861"/>
            <a:ext cx="10598694" cy="2076589"/>
          </a:xfrm>
          <a:prstGeom prst="rect">
            <a:avLst/>
          </a:prstGeom>
        </p:spPr>
      </p:pic>
      <p:sp>
        <p:nvSpPr>
          <p:cNvPr id="5" name="TextBox 4"/>
          <p:cNvSpPr txBox="1"/>
          <p:nvPr/>
        </p:nvSpPr>
        <p:spPr>
          <a:xfrm>
            <a:off x="1291575" y="795841"/>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sp>
        <p:nvSpPr>
          <p:cNvPr id="7" name="타원 41"/>
          <p:cNvSpPr/>
          <p:nvPr/>
        </p:nvSpPr>
        <p:spPr>
          <a:xfrm>
            <a:off x="599425" y="79266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4</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8" name="그림 12">
            <a:extLst>
              <a:ext uri="{FF2B5EF4-FFF2-40B4-BE49-F238E27FC236}">
                <a16:creationId xmlns:a16="http://schemas.microsoft.com/office/drawing/2014/main" id="{C2D0B954-FFA6-13DE-997D-C4CF0F86A8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6940" y="3438386"/>
            <a:ext cx="10598694" cy="2076589"/>
          </a:xfrm>
          <a:prstGeom prst="rect">
            <a:avLst/>
          </a:prstGeom>
        </p:spPr>
      </p:pic>
      <p:sp>
        <p:nvSpPr>
          <p:cNvPr id="9" name="TextBox 8">
            <a:extLst>
              <a:ext uri="{FF2B5EF4-FFF2-40B4-BE49-F238E27FC236}">
                <a16:creationId xmlns:a16="http://schemas.microsoft.com/office/drawing/2014/main" id="{F5409934-71B1-9B9E-F61E-367653A10976}"/>
              </a:ext>
            </a:extLst>
          </p:cNvPr>
          <p:cNvSpPr txBox="1"/>
          <p:nvPr/>
        </p:nvSpPr>
        <p:spPr>
          <a:xfrm>
            <a:off x="1691625" y="3472366"/>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sp>
        <p:nvSpPr>
          <p:cNvPr id="10" name="타원 41">
            <a:extLst>
              <a:ext uri="{FF2B5EF4-FFF2-40B4-BE49-F238E27FC236}">
                <a16:creationId xmlns:a16="http://schemas.microsoft.com/office/drawing/2014/main" id="{175352A9-F074-3C0D-5DFC-1711AE5EC4D9}"/>
              </a:ext>
            </a:extLst>
          </p:cNvPr>
          <p:cNvSpPr/>
          <p:nvPr/>
        </p:nvSpPr>
        <p:spPr>
          <a:xfrm>
            <a:off x="999475" y="3469191"/>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5</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ustDataLst>
      <p:tags r:id="rId1"/>
    </p:custDataLst>
    <p:extLst>
      <p:ext uri="{BB962C8B-B14F-4D97-AF65-F5344CB8AC3E}">
        <p14:creationId xmlns:p14="http://schemas.microsoft.com/office/powerpoint/2010/main" val="66535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F670B7D-2CCB-4430-9797-974A86FB194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B GA ĐƯA LÊN THƯ VIÊ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30-ĐỌC -NHỮNG CÁNH BUỒM"/>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3E7BAD5C-FD1B-4614-BA22-0D04E433F1DB}: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A2BE4080-8E5B-4083-B86E-647975A3BC0A}: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7CFBE527-E846-40B3-9A7F-CDBD38F33D22}: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839C8763-93B5-444E-923B-C383AFC62437}: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FA476C37-A532-499C-8C63-F8C7D3575EF2}:273"/>
</p:tagLst>
</file>

<file path=ppt/tags/tag15.xml><?xml version="1.0" encoding="utf-8"?>
<p:tagLst xmlns:a="http://schemas.openxmlformats.org/drawingml/2006/main" xmlns:r="http://schemas.openxmlformats.org/officeDocument/2006/relationships" xmlns:p="http://schemas.openxmlformats.org/presentationml/2006/main">
  <p:tag name="GENSWF_SLIDE_UID" val="{5696A6DE-E61D-4B0F-BD99-A9CB4C394339}:274"/>
</p:tagLst>
</file>

<file path=ppt/tags/tag16.xml><?xml version="1.0" encoding="utf-8"?>
<p:tagLst xmlns:a="http://schemas.openxmlformats.org/drawingml/2006/main" xmlns:r="http://schemas.openxmlformats.org/officeDocument/2006/relationships" xmlns:p="http://schemas.openxmlformats.org/presentationml/2006/main">
  <p:tag name="GENSWF_SLIDE_UID" val="{4F659BC1-9416-47F0-B09B-80786E3372C2}:275"/>
</p:tagLst>
</file>

<file path=ppt/tags/tag17.xml><?xml version="1.0" encoding="utf-8"?>
<p:tagLst xmlns:a="http://schemas.openxmlformats.org/drawingml/2006/main" xmlns:r="http://schemas.openxmlformats.org/officeDocument/2006/relationships" xmlns:p="http://schemas.openxmlformats.org/presentationml/2006/main">
  <p:tag name="GENSWF_SLIDE_UID" val="{FAB8CF88-BB14-4161-B7C0-EF74BDFEFFFA}:276"/>
</p:tagLst>
</file>

<file path=ppt/tags/tag18.xml><?xml version="1.0" encoding="utf-8"?>
<p:tagLst xmlns:a="http://schemas.openxmlformats.org/drawingml/2006/main" xmlns:r="http://schemas.openxmlformats.org/officeDocument/2006/relationships" xmlns:p="http://schemas.openxmlformats.org/presentationml/2006/main">
  <p:tag name="GENSWF_SLIDE_UID" val="{671BF2A6-8AAF-4BE3-B106-9BB610320EE1}:277"/>
</p:tagLst>
</file>

<file path=ppt/tags/tag19.xml><?xml version="1.0" encoding="utf-8"?>
<p:tagLst xmlns:a="http://schemas.openxmlformats.org/drawingml/2006/main" xmlns:r="http://schemas.openxmlformats.org/officeDocument/2006/relationships" xmlns:p="http://schemas.openxmlformats.org/presentationml/2006/main">
  <p:tag name="GENSWF_SLIDE_UID" val="{44F8C34A-04B5-450D-84A2-74BB99C854A4}:278"/>
</p:tagLst>
</file>

<file path=ppt/tags/tag2.xml><?xml version="1.0" encoding="utf-8"?>
<p:tagLst xmlns:a="http://schemas.openxmlformats.org/drawingml/2006/main" xmlns:r="http://schemas.openxmlformats.org/officeDocument/2006/relationships" xmlns:p="http://schemas.openxmlformats.org/presentationml/2006/main">
  <p:tag name="GENSWF_SLIDE_UID" val="{8A1A9158-A01B-4470-BE52-9C224F63D4E5}:259"/>
</p:tagLst>
</file>

<file path=ppt/tags/tag20.xml><?xml version="1.0" encoding="utf-8"?>
<p:tagLst xmlns:a="http://schemas.openxmlformats.org/drawingml/2006/main" xmlns:r="http://schemas.openxmlformats.org/officeDocument/2006/relationships" xmlns:p="http://schemas.openxmlformats.org/presentationml/2006/main">
  <p:tag name="GENSWF_SLIDE_UID" val="{61FB1298-F639-45CC-823D-01978D0C0252}:279"/>
</p:tagLst>
</file>

<file path=ppt/tags/tag21.xml><?xml version="1.0" encoding="utf-8"?>
<p:tagLst xmlns:a="http://schemas.openxmlformats.org/drawingml/2006/main" xmlns:r="http://schemas.openxmlformats.org/officeDocument/2006/relationships" xmlns:p="http://schemas.openxmlformats.org/presentationml/2006/main">
  <p:tag name="GENSWF_SLIDE_UID" val="{C3DC97F9-0429-40F8-AE87-CCFB423D2794}:280"/>
</p:tagLst>
</file>

<file path=ppt/tags/tag22.xml><?xml version="1.0" encoding="utf-8"?>
<p:tagLst xmlns:a="http://schemas.openxmlformats.org/drawingml/2006/main" xmlns:r="http://schemas.openxmlformats.org/officeDocument/2006/relationships" xmlns:p="http://schemas.openxmlformats.org/presentationml/2006/main">
  <p:tag name="GENSWF_SLIDE_UID" val="{DF203600-A470-41F7-97E4-EFFF4C7E1FB6}:281"/>
</p:tagLst>
</file>

<file path=ppt/tags/tag23.xml><?xml version="1.0" encoding="utf-8"?>
<p:tagLst xmlns:a="http://schemas.openxmlformats.org/drawingml/2006/main" xmlns:r="http://schemas.openxmlformats.org/officeDocument/2006/relationships" xmlns:p="http://schemas.openxmlformats.org/presentationml/2006/main">
  <p:tag name="GENSWF_SLIDE_UID" val="{07B71237-F5C2-4AD1-A820-9E09551D8C26}:282"/>
</p:tagLst>
</file>

<file path=ppt/tags/tag24.xml><?xml version="1.0" encoding="utf-8"?>
<p:tagLst xmlns:a="http://schemas.openxmlformats.org/drawingml/2006/main" xmlns:r="http://schemas.openxmlformats.org/officeDocument/2006/relationships" xmlns:p="http://schemas.openxmlformats.org/presentationml/2006/main">
  <p:tag name="GENSWF_SLIDE_UID" val="{837C75DA-F913-443D-B9C4-B9B5A18317F8}:283"/>
</p:tagLst>
</file>

<file path=ppt/tags/tag25.xml><?xml version="1.0" encoding="utf-8"?>
<p:tagLst xmlns:a="http://schemas.openxmlformats.org/drawingml/2006/main" xmlns:r="http://schemas.openxmlformats.org/officeDocument/2006/relationships" xmlns:p="http://schemas.openxmlformats.org/presentationml/2006/main">
  <p:tag name="GENSWF_SLIDE_UID" val="{59077D1C-74F8-44F8-8023-438F74C08141}:284"/>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GENSWF_SLIDE_UID" val="{EEE16C50-1388-4236-B0C6-B807AF21DB8B}:286"/>
</p:tagLst>
</file>

<file path=ppt/tags/tag3.xml><?xml version="1.0" encoding="utf-8"?>
<p:tagLst xmlns:a="http://schemas.openxmlformats.org/drawingml/2006/main" xmlns:r="http://schemas.openxmlformats.org/officeDocument/2006/relationships" xmlns:p="http://schemas.openxmlformats.org/presentationml/2006/main">
  <p:tag name="GENSWF_SLIDE_UID" val="{3CC7C0B8-E747-4AF4-A457-DF026054D9C8}:257"/>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GENSWF_SLIDE_UID" val="{F65E9F36-718F-4B6F-9B2B-CB076AF0B16C}:258"/>
</p:tagLst>
</file>

<file path=ppt/tags/tag6.xml><?xml version="1.0" encoding="utf-8"?>
<p:tagLst xmlns:a="http://schemas.openxmlformats.org/drawingml/2006/main" xmlns:r="http://schemas.openxmlformats.org/officeDocument/2006/relationships" xmlns:p="http://schemas.openxmlformats.org/presentationml/2006/main">
  <p:tag name="GENSWF_SLIDE_UID" val="{93D1A597-795D-4727-BDFF-B6C2E2FAD3E4}:260"/>
</p:tagLst>
</file>

<file path=ppt/tags/tag7.xml><?xml version="1.0" encoding="utf-8"?>
<p:tagLst xmlns:a="http://schemas.openxmlformats.org/drawingml/2006/main" xmlns:r="http://schemas.openxmlformats.org/officeDocument/2006/relationships" xmlns:p="http://schemas.openxmlformats.org/presentationml/2006/main">
  <p:tag name="GENSWF_SLIDE_UID" val="{12C70564-5110-4E71-B692-1C0F90AB7BE6}:261"/>
</p:tagLst>
</file>

<file path=ppt/tags/tag8.xml><?xml version="1.0" encoding="utf-8"?>
<p:tagLst xmlns:a="http://schemas.openxmlformats.org/drawingml/2006/main" xmlns:r="http://schemas.openxmlformats.org/officeDocument/2006/relationships" xmlns:p="http://schemas.openxmlformats.org/presentationml/2006/main">
  <p:tag name="GENSWF_SLIDE_UID" val="{899A33D1-4DAE-4A24-A497-B70716EC580E}:262"/>
</p:tagLst>
</file>

<file path=ppt/tags/tag9.xml><?xml version="1.0" encoding="utf-8"?>
<p:tagLst xmlns:a="http://schemas.openxmlformats.org/drawingml/2006/main" xmlns:r="http://schemas.openxmlformats.org/officeDocument/2006/relationships" xmlns:p="http://schemas.openxmlformats.org/presentationml/2006/main">
  <p:tag name="GENSWF_SLIDE_UID" val="{E45C4F48-3C12-4A6A-BB33-434E0534A4DD}:2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1391</Words>
  <Application>Microsoft Office PowerPoint</Application>
  <PresentationFormat>Widescreen</PresentationFormat>
  <Paragraphs>94</Paragraphs>
  <Slides>24</Slides>
  <Notes>24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24</vt:i4>
      </vt:variant>
    </vt:vector>
  </HeadingPairs>
  <TitlesOfParts>
    <vt:vector size="39" baseType="lpstr">
      <vt:lpstr>Malgun Gothic</vt:lpstr>
      <vt:lpstr>#9Slide03 BoosterNextFYBlack</vt:lpstr>
      <vt:lpstr>#9Slide07 SVNZiclets</vt:lpstr>
      <vt:lpstr>Arial</vt:lpstr>
      <vt:lpstr>Calibri</vt:lpstr>
      <vt:lpstr>Calibri Light</vt:lpstr>
      <vt:lpstr>Cambria</vt:lpstr>
      <vt:lpstr>等线</vt:lpstr>
      <vt:lpstr>Montserrat Light</vt:lpstr>
      <vt:lpstr>Times New Roman</vt:lpstr>
      <vt:lpstr>字魂130号-快乐俏黑体</vt:lpstr>
      <vt:lpstr>字魂131号-酷乐潮玩体</vt:lpstr>
      <vt:lpstr>思源黑体 CN</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30-ĐỌC -NHỮNG CÁNH BUỒM</dc:title>
  <dc:creator>Administrator</dc:creator>
  <cp:lastModifiedBy>Administrator</cp:lastModifiedBy>
  <cp:revision>5</cp:revision>
  <dcterms:created xsi:type="dcterms:W3CDTF">2025-04-12T12:24:33Z</dcterms:created>
  <dcterms:modified xsi:type="dcterms:W3CDTF">2025-04-12T12:27:27Z</dcterms:modified>
</cp:coreProperties>
</file>