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63" r:id="rId3"/>
    <p:sldId id="334" r:id="rId4"/>
    <p:sldId id="922" r:id="rId5"/>
    <p:sldId id="865" r:id="rId6"/>
    <p:sldId id="866" r:id="rId7"/>
    <p:sldId id="910" r:id="rId8"/>
    <p:sldId id="929" r:id="rId9"/>
    <p:sldId id="927" r:id="rId10"/>
    <p:sldId id="928" r:id="rId11"/>
    <p:sldId id="923" r:id="rId12"/>
    <p:sldId id="925" r:id="rId13"/>
    <p:sldId id="924" r:id="rId14"/>
    <p:sldId id="930" r:id="rId15"/>
    <p:sldId id="915" r:id="rId16"/>
    <p:sldId id="931" r:id="rId17"/>
    <p:sldId id="296" r:id="rId18"/>
    <p:sldId id="894" r:id="rId19"/>
    <p:sldId id="881" r:id="rId20"/>
    <p:sldId id="896" r:id="rId21"/>
    <p:sldId id="902" r:id="rId22"/>
    <p:sldId id="451" r:id="rId23"/>
    <p:sldId id="35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3" d="100"/>
          <a:sy n="73" d="100"/>
        </p:scale>
        <p:origin x="3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6FFAA-34A4-4A70-8F05-98BD900B4403}"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306C0-DF2E-487A-A7D7-1D9DBA76B517}" type="slidenum">
              <a:rPr lang="en-US" smtClean="0"/>
              <a:t>‹#›</a:t>
            </a:fld>
            <a:endParaRPr lang="en-US"/>
          </a:p>
        </p:txBody>
      </p:sp>
    </p:spTree>
    <p:extLst>
      <p:ext uri="{BB962C8B-B14F-4D97-AF65-F5344CB8AC3E}">
        <p14:creationId xmlns:p14="http://schemas.microsoft.com/office/powerpoint/2010/main" val="209817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BAO LÌ XÌ tương ứng với 5 bài tập – 5 thử thách trong tiết học ngày hôm nay</a:t>
            </a:r>
          </a:p>
          <a:p>
            <a:r>
              <a:rPr lang="en-US"/>
              <a:t>Chúng ta cùng nỗ lực chinh phục các thử thách để nhận quà nhé!</a:t>
            </a:r>
          </a:p>
          <a:p>
            <a:r>
              <a:rPr lang="en-US"/>
              <a:t>GV nhập vào lần lần các bao lì xì để đến từng bài tập</a:t>
            </a:r>
          </a:p>
          <a:p>
            <a:r>
              <a:rPr lang="en-US"/>
              <a:t>1. Cả lớp tặng bạn ấy 1 nút like</a:t>
            </a:r>
          </a:p>
          <a:p>
            <a:r>
              <a:rPr lang="en-US"/>
              <a:t>Sau khi qua 5 bài tập, GV bấm vào mũi tên để tới phần dặn dò</a:t>
            </a:r>
          </a:p>
        </p:txBody>
      </p:sp>
    </p:spTree>
    <p:extLst>
      <p:ext uri="{BB962C8B-B14F-4D97-AF65-F5344CB8AC3E}">
        <p14:creationId xmlns:p14="http://schemas.microsoft.com/office/powerpoint/2010/main" val="17708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p>
        </p:txBody>
      </p:sp>
    </p:spTree>
    <p:extLst>
      <p:ext uri="{BB962C8B-B14F-4D97-AF65-F5344CB8AC3E}">
        <p14:creationId xmlns:p14="http://schemas.microsoft.com/office/powerpoint/2010/main" val="397118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p>
        </p:txBody>
      </p:sp>
    </p:spTree>
    <p:extLst>
      <p:ext uri="{BB962C8B-B14F-4D97-AF65-F5344CB8AC3E}">
        <p14:creationId xmlns:p14="http://schemas.microsoft.com/office/powerpoint/2010/main" val="259756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p>
        </p:txBody>
      </p:sp>
    </p:spTree>
    <p:extLst>
      <p:ext uri="{BB962C8B-B14F-4D97-AF65-F5344CB8AC3E}">
        <p14:creationId xmlns:p14="http://schemas.microsoft.com/office/powerpoint/2010/main" val="380264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endParaRPr/>
          </a:p>
        </p:txBody>
      </p:sp>
    </p:spTree>
    <p:extLst>
      <p:ext uri="{BB962C8B-B14F-4D97-AF65-F5344CB8AC3E}">
        <p14:creationId xmlns:p14="http://schemas.microsoft.com/office/powerpoint/2010/main" val="322214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5117-6F27-1526-357E-005C74D80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D14313-C4C8-361E-59A7-DB28847007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1A2C95-47F3-8DE6-7C5F-3EE49E231304}"/>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5" name="Footer Placeholder 4">
            <a:extLst>
              <a:ext uri="{FF2B5EF4-FFF2-40B4-BE49-F238E27FC236}">
                <a16:creationId xmlns:a16="http://schemas.microsoft.com/office/drawing/2014/main" id="{2018BDC7-9114-AA62-65D3-4E732A20B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18566-15A4-BC35-FC93-1F3F1C24A624}"/>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406452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AE36-755A-5325-6710-3FE4E08E0D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27E76F-3BF5-FAA7-0EDD-2D50E7867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9DFF3-048C-F991-50B5-CD537E91F990}"/>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5" name="Footer Placeholder 4">
            <a:extLst>
              <a:ext uri="{FF2B5EF4-FFF2-40B4-BE49-F238E27FC236}">
                <a16:creationId xmlns:a16="http://schemas.microsoft.com/office/drawing/2014/main" id="{9F1C5772-289E-EB97-8A2D-016054F8D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34EB7-0725-6B25-6C46-4A34D527618B}"/>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395844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CE4A4-2B68-54C0-AD31-49E814F5BC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9E8369-B8D1-BCA9-053E-C9AC84F305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6DB69-9646-AEFC-FE5E-F0C2E14A4EB9}"/>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5" name="Footer Placeholder 4">
            <a:extLst>
              <a:ext uri="{FF2B5EF4-FFF2-40B4-BE49-F238E27FC236}">
                <a16:creationId xmlns:a16="http://schemas.microsoft.com/office/drawing/2014/main" id="{703FEFB1-D54D-C23E-4413-FEA3E4680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6CBA8-846B-0EBA-5414-A240A108851D}"/>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785949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3778"/>
        <p:cNvGrpSpPr/>
        <p:nvPr/>
      </p:nvGrpSpPr>
      <p:grpSpPr>
        <a:xfrm>
          <a:off x="0" y="0"/>
          <a:ext cx="0" cy="0"/>
          <a:chOff x="0" y="0"/>
          <a:chExt cx="0" cy="0"/>
        </a:xfrm>
      </p:grpSpPr>
      <p:sp>
        <p:nvSpPr>
          <p:cNvPr id="3779" name="Google Shape;3779;p33"/>
          <p:cNvSpPr/>
          <p:nvPr/>
        </p:nvSpPr>
        <p:spPr>
          <a:xfrm>
            <a:off x="313900" y="344568"/>
            <a:ext cx="11564193" cy="6168923"/>
          </a:xfrm>
          <a:custGeom>
            <a:avLst/>
            <a:gdLst/>
            <a:ahLst/>
            <a:cxnLst/>
            <a:rect l="l" t="t" r="r" b="b"/>
            <a:pathLst>
              <a:path w="65743" h="31774" fill="none" extrusionOk="0">
                <a:moveTo>
                  <a:pt x="1" y="8317"/>
                </a:moveTo>
                <a:lnTo>
                  <a:pt x="1" y="3533"/>
                </a:lnTo>
                <a:lnTo>
                  <a:pt x="2280" y="3533"/>
                </a:lnTo>
                <a:lnTo>
                  <a:pt x="2280" y="1295"/>
                </a:lnTo>
                <a:lnTo>
                  <a:pt x="1064" y="1"/>
                </a:lnTo>
                <a:lnTo>
                  <a:pt x="1" y="1211"/>
                </a:lnTo>
                <a:lnTo>
                  <a:pt x="1100" y="2391"/>
                </a:lnTo>
                <a:lnTo>
                  <a:pt x="3424" y="2391"/>
                </a:lnTo>
                <a:lnTo>
                  <a:pt x="3424" y="1"/>
                </a:lnTo>
                <a:lnTo>
                  <a:pt x="7622" y="1"/>
                </a:lnTo>
                <a:lnTo>
                  <a:pt x="58123" y="1"/>
                </a:lnTo>
                <a:lnTo>
                  <a:pt x="62322" y="1"/>
                </a:lnTo>
                <a:lnTo>
                  <a:pt x="62322" y="2391"/>
                </a:lnTo>
                <a:lnTo>
                  <a:pt x="64604" y="2391"/>
                </a:lnTo>
                <a:lnTo>
                  <a:pt x="65742" y="1175"/>
                </a:lnTo>
                <a:lnTo>
                  <a:pt x="64570" y="1"/>
                </a:lnTo>
                <a:lnTo>
                  <a:pt x="63460" y="1192"/>
                </a:lnTo>
                <a:lnTo>
                  <a:pt x="63460" y="3533"/>
                </a:lnTo>
                <a:lnTo>
                  <a:pt x="65742" y="3533"/>
                </a:lnTo>
                <a:lnTo>
                  <a:pt x="65742" y="8317"/>
                </a:lnTo>
                <a:lnTo>
                  <a:pt x="65742" y="23454"/>
                </a:lnTo>
                <a:lnTo>
                  <a:pt x="65742" y="28239"/>
                </a:lnTo>
                <a:lnTo>
                  <a:pt x="63460" y="28239"/>
                </a:lnTo>
                <a:lnTo>
                  <a:pt x="63460" y="30605"/>
                </a:lnTo>
                <a:lnTo>
                  <a:pt x="64559" y="31773"/>
                </a:lnTo>
                <a:lnTo>
                  <a:pt x="65742" y="30593"/>
                </a:lnTo>
                <a:lnTo>
                  <a:pt x="64559" y="29380"/>
                </a:lnTo>
                <a:lnTo>
                  <a:pt x="62322" y="29380"/>
                </a:lnTo>
                <a:lnTo>
                  <a:pt x="62322" y="31773"/>
                </a:lnTo>
                <a:lnTo>
                  <a:pt x="58123" y="31773"/>
                </a:lnTo>
                <a:lnTo>
                  <a:pt x="7622" y="31773"/>
                </a:lnTo>
                <a:lnTo>
                  <a:pt x="3424" y="31773"/>
                </a:lnTo>
                <a:lnTo>
                  <a:pt x="3424" y="29380"/>
                </a:lnTo>
                <a:lnTo>
                  <a:pt x="1108" y="29380"/>
                </a:lnTo>
                <a:lnTo>
                  <a:pt x="1" y="30616"/>
                </a:lnTo>
                <a:lnTo>
                  <a:pt x="1198" y="31773"/>
                </a:lnTo>
                <a:lnTo>
                  <a:pt x="2280" y="30552"/>
                </a:lnTo>
                <a:lnTo>
                  <a:pt x="2280" y="28239"/>
                </a:lnTo>
                <a:lnTo>
                  <a:pt x="1" y="28239"/>
                </a:lnTo>
                <a:lnTo>
                  <a:pt x="1" y="23454"/>
                </a:lnTo>
                <a:close/>
              </a:path>
            </a:pathLst>
          </a:custGeom>
          <a:noFill/>
          <a:ln w="95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80" name="Google Shape;3780;p33"/>
          <p:cNvGrpSpPr/>
          <p:nvPr/>
        </p:nvGrpSpPr>
        <p:grpSpPr>
          <a:xfrm>
            <a:off x="462659" y="720015"/>
            <a:ext cx="10626829" cy="5503161"/>
            <a:chOff x="346994" y="540010"/>
            <a:chExt cx="7970122" cy="4127371"/>
          </a:xfrm>
        </p:grpSpPr>
        <p:grpSp>
          <p:nvGrpSpPr>
            <p:cNvPr id="3781" name="Google Shape;3781;p33"/>
            <p:cNvGrpSpPr/>
            <p:nvPr/>
          </p:nvGrpSpPr>
          <p:grpSpPr>
            <a:xfrm>
              <a:off x="928234" y="791104"/>
              <a:ext cx="564135" cy="256951"/>
              <a:chOff x="700250" y="1477300"/>
              <a:chExt cx="309675" cy="141050"/>
            </a:xfrm>
          </p:grpSpPr>
          <p:sp>
            <p:nvSpPr>
              <p:cNvPr id="3782" name="Google Shape;3782;p33"/>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33"/>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33"/>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5" name="Google Shape;3785;p33"/>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6" name="Google Shape;3786;p33"/>
            <p:cNvGrpSpPr/>
            <p:nvPr/>
          </p:nvGrpSpPr>
          <p:grpSpPr>
            <a:xfrm>
              <a:off x="3742803" y="1048222"/>
              <a:ext cx="139138" cy="127771"/>
              <a:chOff x="585175" y="1520600"/>
              <a:chExt cx="54425" cy="49975"/>
            </a:xfrm>
          </p:grpSpPr>
          <p:sp>
            <p:nvSpPr>
              <p:cNvPr id="3787" name="Google Shape;378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92" name="Google Shape;3792;p33"/>
            <p:cNvSpPr/>
            <p:nvPr/>
          </p:nvSpPr>
          <p:spPr>
            <a:xfrm>
              <a:off x="4915244" y="19047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793" name="Google Shape;3793;p33"/>
            <p:cNvGrpSpPr/>
            <p:nvPr/>
          </p:nvGrpSpPr>
          <p:grpSpPr>
            <a:xfrm>
              <a:off x="4307134" y="2532454"/>
              <a:ext cx="564135" cy="256951"/>
              <a:chOff x="700250" y="1477300"/>
              <a:chExt cx="309675" cy="141050"/>
            </a:xfrm>
          </p:grpSpPr>
          <p:sp>
            <p:nvSpPr>
              <p:cNvPr id="3794" name="Google Shape;3794;p33"/>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33"/>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33"/>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33"/>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98" name="Google Shape;3798;p33"/>
            <p:cNvGrpSpPr/>
            <p:nvPr/>
          </p:nvGrpSpPr>
          <p:grpSpPr>
            <a:xfrm>
              <a:off x="2151978" y="4415497"/>
              <a:ext cx="139138" cy="127771"/>
              <a:chOff x="585175" y="1520600"/>
              <a:chExt cx="54425" cy="49975"/>
            </a:xfrm>
          </p:grpSpPr>
          <p:sp>
            <p:nvSpPr>
              <p:cNvPr id="3799" name="Google Shape;379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04" name="Google Shape;3804;p33"/>
            <p:cNvGrpSpPr/>
            <p:nvPr/>
          </p:nvGrpSpPr>
          <p:grpSpPr>
            <a:xfrm>
              <a:off x="4111878" y="4539610"/>
              <a:ext cx="139138" cy="127771"/>
              <a:chOff x="585175" y="1520600"/>
              <a:chExt cx="54425" cy="49975"/>
            </a:xfrm>
          </p:grpSpPr>
          <p:sp>
            <p:nvSpPr>
              <p:cNvPr id="3805" name="Google Shape;3805;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33"/>
            <p:cNvGrpSpPr/>
            <p:nvPr/>
          </p:nvGrpSpPr>
          <p:grpSpPr>
            <a:xfrm>
              <a:off x="6498078" y="1377085"/>
              <a:ext cx="139138" cy="127771"/>
              <a:chOff x="585175" y="1520600"/>
              <a:chExt cx="54425" cy="49975"/>
            </a:xfrm>
          </p:grpSpPr>
          <p:sp>
            <p:nvSpPr>
              <p:cNvPr id="3811" name="Google Shape;3811;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4" name="Google Shape;3814;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5" name="Google Shape;3815;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6" name="Google Shape;3816;p33"/>
            <p:cNvGrpSpPr/>
            <p:nvPr/>
          </p:nvGrpSpPr>
          <p:grpSpPr>
            <a:xfrm>
              <a:off x="8177978" y="1504860"/>
              <a:ext cx="139138" cy="127771"/>
              <a:chOff x="585175" y="1520600"/>
              <a:chExt cx="54425" cy="49975"/>
            </a:xfrm>
          </p:grpSpPr>
          <p:sp>
            <p:nvSpPr>
              <p:cNvPr id="3817" name="Google Shape;381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8" name="Google Shape;381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9" name="Google Shape;381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22" name="Google Shape;3822;p33"/>
            <p:cNvGrpSpPr/>
            <p:nvPr/>
          </p:nvGrpSpPr>
          <p:grpSpPr>
            <a:xfrm>
              <a:off x="7268028" y="540010"/>
              <a:ext cx="139138" cy="127771"/>
              <a:chOff x="585175" y="1520600"/>
              <a:chExt cx="54425" cy="49975"/>
            </a:xfrm>
          </p:grpSpPr>
          <p:sp>
            <p:nvSpPr>
              <p:cNvPr id="3823" name="Google Shape;3823;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4" name="Google Shape;3824;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5" name="Google Shape;3825;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6" name="Google Shape;3826;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7" name="Google Shape;3827;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28" name="Google Shape;3828;p33"/>
            <p:cNvGrpSpPr/>
            <p:nvPr/>
          </p:nvGrpSpPr>
          <p:grpSpPr>
            <a:xfrm>
              <a:off x="834778" y="2413060"/>
              <a:ext cx="139138" cy="127771"/>
              <a:chOff x="585175" y="1520600"/>
              <a:chExt cx="54425" cy="49975"/>
            </a:xfrm>
          </p:grpSpPr>
          <p:sp>
            <p:nvSpPr>
              <p:cNvPr id="3829" name="Google Shape;382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0" name="Google Shape;383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1" name="Google Shape;383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2" name="Google Shape;383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3" name="Google Shape;383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34" name="Google Shape;3834;p33"/>
            <p:cNvGrpSpPr/>
            <p:nvPr/>
          </p:nvGrpSpPr>
          <p:grpSpPr>
            <a:xfrm>
              <a:off x="491153" y="1439485"/>
              <a:ext cx="139138" cy="127771"/>
              <a:chOff x="585175" y="1520600"/>
              <a:chExt cx="54425" cy="49975"/>
            </a:xfrm>
          </p:grpSpPr>
          <p:sp>
            <p:nvSpPr>
              <p:cNvPr id="3835" name="Google Shape;3835;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6" name="Google Shape;3836;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7" name="Google Shape;3837;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8" name="Google Shape;3838;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9" name="Google Shape;3839;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40" name="Google Shape;3840;p33"/>
            <p:cNvGrpSpPr/>
            <p:nvPr/>
          </p:nvGrpSpPr>
          <p:grpSpPr>
            <a:xfrm>
              <a:off x="1954703" y="572835"/>
              <a:ext cx="139138" cy="127771"/>
              <a:chOff x="585175" y="1520600"/>
              <a:chExt cx="54425" cy="49975"/>
            </a:xfrm>
          </p:grpSpPr>
          <p:sp>
            <p:nvSpPr>
              <p:cNvPr id="3841" name="Google Shape;3841;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2" name="Google Shape;3842;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3" name="Google Shape;3843;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4" name="Google Shape;3844;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5" name="Google Shape;3845;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46" name="Google Shape;3846;p33"/>
            <p:cNvGrpSpPr/>
            <p:nvPr/>
          </p:nvGrpSpPr>
          <p:grpSpPr>
            <a:xfrm>
              <a:off x="4648378" y="700597"/>
              <a:ext cx="139138" cy="127771"/>
              <a:chOff x="585175" y="1520600"/>
              <a:chExt cx="54425" cy="49975"/>
            </a:xfrm>
          </p:grpSpPr>
          <p:sp>
            <p:nvSpPr>
              <p:cNvPr id="3847" name="Google Shape;384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8" name="Google Shape;384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9" name="Google Shape;384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0" name="Google Shape;385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1" name="Google Shape;385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52" name="Google Shape;3852;p33"/>
            <p:cNvGrpSpPr/>
            <p:nvPr/>
          </p:nvGrpSpPr>
          <p:grpSpPr>
            <a:xfrm>
              <a:off x="5571028" y="1078422"/>
              <a:ext cx="139138" cy="127771"/>
              <a:chOff x="585175" y="1520600"/>
              <a:chExt cx="54425" cy="49975"/>
            </a:xfrm>
          </p:grpSpPr>
          <p:sp>
            <p:nvSpPr>
              <p:cNvPr id="3853" name="Google Shape;3853;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4" name="Google Shape;3854;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5" name="Google Shape;3855;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6" name="Google Shape;3856;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7" name="Google Shape;3857;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58" name="Google Shape;3858;p33"/>
            <p:cNvGrpSpPr/>
            <p:nvPr/>
          </p:nvGrpSpPr>
          <p:grpSpPr>
            <a:xfrm>
              <a:off x="4648378" y="2202322"/>
              <a:ext cx="139138" cy="127771"/>
              <a:chOff x="585175" y="1520600"/>
              <a:chExt cx="54425" cy="49975"/>
            </a:xfrm>
          </p:grpSpPr>
          <p:sp>
            <p:nvSpPr>
              <p:cNvPr id="3859" name="Google Shape;385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0" name="Google Shape;386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1" name="Google Shape;386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2" name="Google Shape;386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3" name="Google Shape;386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864" name="Google Shape;3864;p33"/>
            <p:cNvSpPr/>
            <p:nvPr/>
          </p:nvSpPr>
          <p:spPr>
            <a:xfrm>
              <a:off x="3648969" y="25093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5" name="Google Shape;3865;p33"/>
            <p:cNvSpPr/>
            <p:nvPr/>
          </p:nvSpPr>
          <p:spPr>
            <a:xfrm>
              <a:off x="3400819" y="2789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6" name="Google Shape;3866;p33"/>
            <p:cNvSpPr/>
            <p:nvPr/>
          </p:nvSpPr>
          <p:spPr>
            <a:xfrm>
              <a:off x="4111869" y="27361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7" name="Google Shape;3867;p33"/>
            <p:cNvSpPr/>
            <p:nvPr/>
          </p:nvSpPr>
          <p:spPr>
            <a:xfrm>
              <a:off x="5508619" y="2571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8" name="Google Shape;3868;p33"/>
            <p:cNvSpPr/>
            <p:nvPr/>
          </p:nvSpPr>
          <p:spPr>
            <a:xfrm>
              <a:off x="4465044" y="4448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9" name="Google Shape;3869;p33"/>
            <p:cNvSpPr/>
            <p:nvPr/>
          </p:nvSpPr>
          <p:spPr>
            <a:xfrm>
              <a:off x="3287844" y="45105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0" name="Google Shape;3870;p33"/>
            <p:cNvSpPr/>
            <p:nvPr/>
          </p:nvSpPr>
          <p:spPr>
            <a:xfrm>
              <a:off x="1722469" y="46034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1" name="Google Shape;3871;p33"/>
            <p:cNvSpPr/>
            <p:nvPr/>
          </p:nvSpPr>
          <p:spPr>
            <a:xfrm>
              <a:off x="1028869" y="4448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2" name="Google Shape;3872;p33"/>
            <p:cNvSpPr/>
            <p:nvPr/>
          </p:nvSpPr>
          <p:spPr>
            <a:xfrm>
              <a:off x="538244" y="2933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3" name="Google Shape;3873;p33"/>
            <p:cNvSpPr/>
            <p:nvPr/>
          </p:nvSpPr>
          <p:spPr>
            <a:xfrm>
              <a:off x="1492369" y="27361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4" name="Google Shape;3874;p33"/>
            <p:cNvSpPr/>
            <p:nvPr/>
          </p:nvSpPr>
          <p:spPr>
            <a:xfrm>
              <a:off x="1301469" y="1759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5" name="Google Shape;3875;p33"/>
            <p:cNvSpPr/>
            <p:nvPr/>
          </p:nvSpPr>
          <p:spPr>
            <a:xfrm>
              <a:off x="346994" y="3610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6" name="Google Shape;3876;p33"/>
            <p:cNvSpPr/>
            <p:nvPr/>
          </p:nvSpPr>
          <p:spPr>
            <a:xfrm>
              <a:off x="630294" y="1967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7" name="Google Shape;3877;p33"/>
            <p:cNvSpPr/>
            <p:nvPr/>
          </p:nvSpPr>
          <p:spPr>
            <a:xfrm>
              <a:off x="538244" y="955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8" name="Google Shape;3878;p33"/>
            <p:cNvSpPr/>
            <p:nvPr/>
          </p:nvSpPr>
          <p:spPr>
            <a:xfrm>
              <a:off x="2291119" y="8283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9" name="Google Shape;3879;p33"/>
            <p:cNvSpPr/>
            <p:nvPr/>
          </p:nvSpPr>
          <p:spPr>
            <a:xfrm>
              <a:off x="3546994" y="638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0" name="Google Shape;3880;p33"/>
            <p:cNvSpPr/>
            <p:nvPr/>
          </p:nvSpPr>
          <p:spPr>
            <a:xfrm>
              <a:off x="4307819" y="8883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1" name="Google Shape;3881;p33"/>
            <p:cNvSpPr/>
            <p:nvPr/>
          </p:nvSpPr>
          <p:spPr>
            <a:xfrm>
              <a:off x="4021494" y="13465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2" name="Google Shape;3882;p33"/>
            <p:cNvSpPr/>
            <p:nvPr/>
          </p:nvSpPr>
          <p:spPr>
            <a:xfrm>
              <a:off x="5080194" y="10809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3" name="Google Shape;3883;p33"/>
            <p:cNvSpPr/>
            <p:nvPr/>
          </p:nvSpPr>
          <p:spPr>
            <a:xfrm>
              <a:off x="6072869" y="638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4" name="Google Shape;3884;p33"/>
            <p:cNvSpPr/>
            <p:nvPr/>
          </p:nvSpPr>
          <p:spPr>
            <a:xfrm>
              <a:off x="6836469" y="10480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5" name="Google Shape;3885;p33"/>
            <p:cNvSpPr/>
            <p:nvPr/>
          </p:nvSpPr>
          <p:spPr>
            <a:xfrm>
              <a:off x="6898869" y="6677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6" name="Google Shape;3886;p33"/>
            <p:cNvSpPr/>
            <p:nvPr/>
          </p:nvSpPr>
          <p:spPr>
            <a:xfrm>
              <a:off x="7986969" y="11759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32075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76"/>
        <p:cNvGrpSpPr/>
        <p:nvPr/>
      </p:nvGrpSpPr>
      <p:grpSpPr>
        <a:xfrm>
          <a:off x="0" y="0"/>
          <a:ext cx="0" cy="0"/>
          <a:chOff x="0" y="0"/>
          <a:chExt cx="0" cy="0"/>
        </a:xfrm>
      </p:grpSpPr>
      <p:sp>
        <p:nvSpPr>
          <p:cNvPr id="3777" name="Google Shape;3777;p32"/>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49045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557DC-7B1E-B425-B108-8110CB96FE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4084A-C2E2-9969-3993-0405C2F7E0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151E3-ECE1-1FE3-ADB2-D20AE0F026EB}"/>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5" name="Footer Placeholder 4">
            <a:extLst>
              <a:ext uri="{FF2B5EF4-FFF2-40B4-BE49-F238E27FC236}">
                <a16:creationId xmlns:a16="http://schemas.microsoft.com/office/drawing/2014/main" id="{3270DB62-DD96-E2CB-A620-F453BEA51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6D530-0247-A26C-5973-CAC3965D94D7}"/>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385155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2406-E70A-3FB1-469C-99041B422E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2403A2-2A6E-E2D5-E086-6B19A7E9C5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819F3-9145-A31F-552E-221F3858474E}"/>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5" name="Footer Placeholder 4">
            <a:extLst>
              <a:ext uri="{FF2B5EF4-FFF2-40B4-BE49-F238E27FC236}">
                <a16:creationId xmlns:a16="http://schemas.microsoft.com/office/drawing/2014/main" id="{760BF39A-DFF0-A43F-696E-4F1AB4F02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36856-6CBA-6827-1D39-7D5C9CEC044F}"/>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164230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1CCA4-4B6C-F5F2-C8C3-31B2251C7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24234-F874-9168-2FEE-2330AC760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D20DB3-E8AB-1CF5-676B-BC4453D28A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AA07C7-1850-8A4B-6E7E-0B4628D2500E}"/>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6" name="Footer Placeholder 5">
            <a:extLst>
              <a:ext uri="{FF2B5EF4-FFF2-40B4-BE49-F238E27FC236}">
                <a16:creationId xmlns:a16="http://schemas.microsoft.com/office/drawing/2014/main" id="{A5B85D2E-E1B1-A8B4-3B2D-78E2A009A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0F5F7-B520-5CCB-B1D3-E55ABD08EBC7}"/>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157198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1D00-E258-F831-4671-17A7A665D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BD54C6-8AB2-794E-470F-20B904F782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83D7D0-3F48-BE73-1F89-ADC7DC7E1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5F1E3-46FA-8840-C604-4263C6A917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FD036-F86D-7EA5-CB6B-C9D8AABAF3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3C852-8AFF-C24B-4393-822AC0C32A38}"/>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8" name="Footer Placeholder 7">
            <a:extLst>
              <a:ext uri="{FF2B5EF4-FFF2-40B4-BE49-F238E27FC236}">
                <a16:creationId xmlns:a16="http://schemas.microsoft.com/office/drawing/2014/main" id="{3AAB81F1-87C8-DAFF-4182-FF7B250A1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B2B0EE-44C1-CE67-2FB1-2712330DB898}"/>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774383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65FE-778E-84B0-BE53-81912C9AEA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FE9EB3-A62C-1D8E-04BE-1470852304A0}"/>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4" name="Footer Placeholder 3">
            <a:extLst>
              <a:ext uri="{FF2B5EF4-FFF2-40B4-BE49-F238E27FC236}">
                <a16:creationId xmlns:a16="http://schemas.microsoft.com/office/drawing/2014/main" id="{90C04543-8BAF-5EB9-5BE1-2773BE9AF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995972-DDF0-FA2C-8FCD-B6DBBFB40EB4}"/>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19019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AE3564-B892-892B-D9E1-79AAD79B1A83}"/>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3" name="Footer Placeholder 2">
            <a:extLst>
              <a:ext uri="{FF2B5EF4-FFF2-40B4-BE49-F238E27FC236}">
                <a16:creationId xmlns:a16="http://schemas.microsoft.com/office/drawing/2014/main" id="{D5BFC3D8-1DB8-9F6E-7456-A352262CE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8AA8AB-49EC-8765-D908-12BB36390D7F}"/>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2351439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5C42A-0F73-08A7-5140-DCA78DB794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2DB49A-4807-FB98-ED22-2DCCF4875A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A067C-2BE7-2471-A9CB-4FC52CFCB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ADE43-F109-D797-761F-9CBE7CA1CC8F}"/>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6" name="Footer Placeholder 5">
            <a:extLst>
              <a:ext uri="{FF2B5EF4-FFF2-40B4-BE49-F238E27FC236}">
                <a16:creationId xmlns:a16="http://schemas.microsoft.com/office/drawing/2014/main" id="{B8121C91-CAA8-BBCC-3F9C-A0A905226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A7DCD-6448-0AB6-C79A-5C9218C08236}"/>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3214457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0193-ED56-9DF9-42B5-76F41AA4A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0CCD8D-E566-0198-C074-D94F5FE805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DD44C8-7B7E-D0E7-EF01-91AB55DE5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8B6D35-E9AE-B464-B77B-259E5FBC4F6B}"/>
              </a:ext>
            </a:extLst>
          </p:cNvPr>
          <p:cNvSpPr>
            <a:spLocks noGrp="1"/>
          </p:cNvSpPr>
          <p:nvPr>
            <p:ph type="dt" sz="half" idx="10"/>
          </p:nvPr>
        </p:nvSpPr>
        <p:spPr/>
        <p:txBody>
          <a:bodyPr/>
          <a:lstStyle/>
          <a:p>
            <a:fld id="{7AC0C1F0-233E-4BE0-A268-FBCE8237CB09}" type="datetimeFigureOut">
              <a:rPr lang="en-US" smtClean="0"/>
              <a:t>4/13/2025</a:t>
            </a:fld>
            <a:endParaRPr lang="en-US"/>
          </a:p>
        </p:txBody>
      </p:sp>
      <p:sp>
        <p:nvSpPr>
          <p:cNvPr id="6" name="Footer Placeholder 5">
            <a:extLst>
              <a:ext uri="{FF2B5EF4-FFF2-40B4-BE49-F238E27FC236}">
                <a16:creationId xmlns:a16="http://schemas.microsoft.com/office/drawing/2014/main" id="{15BC4E3E-63EA-81D7-407A-C39F6E7E0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F7488-A948-F7E0-CC17-744B5D0E4A5A}"/>
              </a:ext>
            </a:extLst>
          </p:cNvPr>
          <p:cNvSpPr>
            <a:spLocks noGrp="1"/>
          </p:cNvSpPr>
          <p:nvPr>
            <p:ph type="sldNum" sz="quarter" idx="12"/>
          </p:nvPr>
        </p:nvSpPr>
        <p:spPr/>
        <p:txBody>
          <a:bodyPr/>
          <a:lstStyle/>
          <a:p>
            <a:fld id="{445CA952-B285-49DB-8B09-B44015E670DB}" type="slidenum">
              <a:rPr lang="en-US" smtClean="0"/>
              <a:t>‹#›</a:t>
            </a:fld>
            <a:endParaRPr lang="en-US"/>
          </a:p>
        </p:txBody>
      </p:sp>
    </p:spTree>
    <p:extLst>
      <p:ext uri="{BB962C8B-B14F-4D97-AF65-F5344CB8AC3E}">
        <p14:creationId xmlns:p14="http://schemas.microsoft.com/office/powerpoint/2010/main" val="281501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20025-BC64-6B19-3658-B5117F35BC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1C22C3-1AC8-C95F-04B8-906804EE0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693C3-7F85-497B-11F1-6C52CBEB9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0C1F0-233E-4BE0-A268-FBCE8237CB09}" type="datetimeFigureOut">
              <a:rPr lang="en-US" smtClean="0"/>
              <a:t>4/13/2025</a:t>
            </a:fld>
            <a:endParaRPr lang="en-US"/>
          </a:p>
        </p:txBody>
      </p:sp>
      <p:sp>
        <p:nvSpPr>
          <p:cNvPr id="5" name="Footer Placeholder 4">
            <a:extLst>
              <a:ext uri="{FF2B5EF4-FFF2-40B4-BE49-F238E27FC236}">
                <a16:creationId xmlns:a16="http://schemas.microsoft.com/office/drawing/2014/main" id="{8F73A677-735C-BBA5-D94B-95B968BE3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ECD3C3-7DD1-AE60-1D9F-8DDB5E4995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CA952-B285-49DB-8B09-B44015E670DB}" type="slidenum">
              <a:rPr lang="en-US" smtClean="0"/>
              <a:t>‹#›</a:t>
            </a:fld>
            <a:endParaRPr lang="en-US"/>
          </a:p>
        </p:txBody>
      </p:sp>
    </p:spTree>
    <p:extLst>
      <p:ext uri="{BB962C8B-B14F-4D97-AF65-F5344CB8AC3E}">
        <p14:creationId xmlns:p14="http://schemas.microsoft.com/office/powerpoint/2010/main" val="369376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svg"/><Relationship Id="rId2" Type="http://schemas.openxmlformats.org/officeDocument/2006/relationships/image" Target="../media/image37.em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5.wav"/><Relationship Id="rId7" Type="http://schemas.openxmlformats.org/officeDocument/2006/relationships/image" Target="../media/image38.em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jpeg"/><Relationship Id="rId9" Type="http://schemas.openxmlformats.org/officeDocument/2006/relationships/audio" Target="../media/audio5.wav"/></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microsoft.com/office/2007/relationships/media" Target="../media/media3.mp3"/><Relationship Id="rId7" Type="http://schemas.openxmlformats.org/officeDocument/2006/relationships/image" Target="../media/image4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slideLayout" Target="../slideLayouts/slideLayout1.xml"/><Relationship Id="rId9" Type="http://schemas.openxmlformats.org/officeDocument/2006/relationships/image" Target="../media/image50.gif"/></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11" Type="http://schemas.openxmlformats.org/officeDocument/2006/relationships/audio" Target="../media/audio2.wav"/><Relationship Id="rId5" Type="http://schemas.openxmlformats.org/officeDocument/2006/relationships/image" Target="../media/image1.jpeg"/><Relationship Id="rId4" Type="http://schemas.openxmlformats.org/officeDocument/2006/relationships/audio" Target="../media/audio2.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gif"/><Relationship Id="rId3" Type="http://schemas.openxmlformats.org/officeDocument/2006/relationships/audio" Target="../media/audio4.wav"/><Relationship Id="rId7" Type="http://schemas.openxmlformats.org/officeDocument/2006/relationships/slide" Target="slide11.xml"/><Relationship Id="rId12"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slide" Target="slide14.xml"/><Relationship Id="rId1" Type="http://schemas.openxmlformats.org/officeDocument/2006/relationships/slideLayout" Target="../slideLayouts/slideLayout13.xml"/><Relationship Id="rId6" Type="http://schemas.openxmlformats.org/officeDocument/2006/relationships/image" Target="../media/image28.gif"/><Relationship Id="rId11" Type="http://schemas.openxmlformats.org/officeDocument/2006/relationships/slide" Target="slide13.xml"/><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slide" Target="slide12.xml"/><Relationship Id="rId1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778653" y="700610"/>
            <a:ext cx="1887197" cy="239243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64511" y="1419115"/>
            <a:ext cx="2926800" cy="231767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091665" y="1136800"/>
            <a:ext cx="1749592" cy="176441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763781" y="1946378"/>
            <a:ext cx="2242287" cy="215319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32004" y="3854089"/>
            <a:ext cx="2528366" cy="278120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5823636" y="4151644"/>
            <a:ext cx="2497011" cy="248215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2484290" y="1554114"/>
            <a:ext cx="7991880" cy="5248399"/>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213152" y="2902226"/>
            <a:ext cx="2913674" cy="3834352"/>
          </a:xfrm>
          <a:prstGeom prst="rect">
            <a:avLst/>
          </a:prstGeom>
        </p:spPr>
      </p:pic>
      <p:grpSp>
        <p:nvGrpSpPr>
          <p:cNvPr id="2" name="Group 1"/>
          <p:cNvGrpSpPr/>
          <p:nvPr/>
        </p:nvGrpSpPr>
        <p:grpSpPr>
          <a:xfrm>
            <a:off x="2466147" y="457200"/>
            <a:ext cx="7259705" cy="831264"/>
            <a:chOff x="2466147" y="457200"/>
            <a:chExt cx="7259705" cy="831264"/>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466147" y="457200"/>
              <a:ext cx="7259705" cy="831264"/>
            </a:xfrm>
            <a:prstGeom prst="rect">
              <a:avLst/>
            </a:prstGeom>
          </p:spPr>
        </p:pic>
        <p:sp>
          <p:nvSpPr>
            <p:cNvPr id="20" name="TextBox 19"/>
            <p:cNvSpPr txBox="1"/>
            <p:nvPr/>
          </p:nvSpPr>
          <p:spPr>
            <a:xfrm>
              <a:off x="3615609" y="664324"/>
              <a:ext cx="4960782"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Thứ</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a:t>
              </a: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ngày</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a:t>
              </a: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tháng</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a:t>
              </a: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năm</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grpSp>
      <p:pic>
        <p:nvPicPr>
          <p:cNvPr id="170" name="Picture 16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9228982" y="2932043"/>
            <a:ext cx="2881794" cy="3799460"/>
          </a:xfrm>
          <a:prstGeom prst="rect">
            <a:avLst/>
          </a:prstGeom>
        </p:spPr>
      </p:pic>
      <p:pic>
        <p:nvPicPr>
          <p:cNvPr id="7" name="Picture 6">
            <a:extLst>
              <a:ext uri="{FF2B5EF4-FFF2-40B4-BE49-F238E27FC236}">
                <a16:creationId xmlns:a16="http://schemas.microsoft.com/office/drawing/2014/main" id="{1071A14F-777A-980B-4165-5E8B18105B59}"/>
              </a:ext>
            </a:extLst>
          </p:cNvPr>
          <p:cNvPicPr>
            <a:picLocks noChangeAspect="1"/>
          </p:cNvPicPr>
          <p:nvPr/>
        </p:nvPicPr>
        <p:blipFill>
          <a:blip r:embed="rId13"/>
          <a:stretch>
            <a:fillRect/>
          </a:stretch>
        </p:blipFill>
        <p:spPr>
          <a:xfrm>
            <a:off x="4756619" y="2406807"/>
            <a:ext cx="2993395" cy="707197"/>
          </a:xfrm>
          <a:prstGeom prst="rect">
            <a:avLst/>
          </a:prstGeom>
        </p:spPr>
      </p:pic>
      <p:pic>
        <p:nvPicPr>
          <p:cNvPr id="9" name="Picture 8">
            <a:extLst>
              <a:ext uri="{FF2B5EF4-FFF2-40B4-BE49-F238E27FC236}">
                <a16:creationId xmlns:a16="http://schemas.microsoft.com/office/drawing/2014/main" id="{66D3B190-C7FD-2A61-9ED9-D039AA31A60E}"/>
              </a:ext>
            </a:extLst>
          </p:cNvPr>
          <p:cNvPicPr>
            <a:picLocks noChangeAspect="1"/>
          </p:cNvPicPr>
          <p:nvPr/>
        </p:nvPicPr>
        <p:blipFill>
          <a:blip r:embed="rId14"/>
          <a:stretch>
            <a:fillRect/>
          </a:stretch>
        </p:blipFill>
        <p:spPr>
          <a:xfrm>
            <a:off x="3233653" y="3727715"/>
            <a:ext cx="6334293" cy="2017951"/>
          </a:xfrm>
          <a:prstGeom prst="rect">
            <a:avLst/>
          </a:prstGeom>
        </p:spPr>
      </p:pic>
      <p:pic>
        <p:nvPicPr>
          <p:cNvPr id="18" name="Picture 17">
            <a:extLst>
              <a:ext uri="{FF2B5EF4-FFF2-40B4-BE49-F238E27FC236}">
                <a16:creationId xmlns:a16="http://schemas.microsoft.com/office/drawing/2014/main" id="{08DBE0C7-578E-0636-9751-BB3D86F6B443}"/>
              </a:ext>
            </a:extLst>
          </p:cNvPr>
          <p:cNvPicPr>
            <a:picLocks noChangeAspect="1"/>
          </p:cNvPicPr>
          <p:nvPr/>
        </p:nvPicPr>
        <p:blipFill>
          <a:blip r:embed="rId15"/>
          <a:stretch>
            <a:fillRect/>
          </a:stretch>
        </p:blipFill>
        <p:spPr>
          <a:xfrm>
            <a:off x="4303023" y="3008521"/>
            <a:ext cx="3743268" cy="11949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0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70000">
                                          <p:cBhvr additive="base">
                                            <p:cTn id="13" dur="1000" fill="hold"/>
                                            <p:tgtEl>
                                              <p:spTgt spid="15"/>
                                            </p:tgtEl>
                                            <p:attrNameLst>
                                              <p:attrName>ppt_x</p:attrName>
                                            </p:attrNameLst>
                                          </p:cBhvr>
                                          <p:tavLst>
                                            <p:tav tm="0">
                                              <p:val>
                                                <p:strVal val="#ppt_x"/>
                                              </p:val>
                                            </p:tav>
                                            <p:tav tm="100000">
                                              <p:val>
                                                <p:strVal val="#ppt_x"/>
                                              </p:val>
                                            </p:tav>
                                          </p:tavLst>
                                        </p:anim>
                                        <p:anim calcmode="lin" valueType="num" p14:bounceEnd="70000">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70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70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70000">
                                          <p:cBhvr additive="base">
                                            <p:cTn id="18" dur="10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7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70000">
                                          <p:cBhvr additive="base">
                                            <p:cTn id="21" dur="1000" fill="hold"/>
                                            <p:tgtEl>
                                              <p:spTgt spid="14"/>
                                            </p:tgtEl>
                                            <p:attrNameLst>
                                              <p:attrName>ppt_x</p:attrName>
                                            </p:attrNameLst>
                                          </p:cBhvr>
                                          <p:tavLst>
                                            <p:tav tm="0">
                                              <p:val>
                                                <p:strVal val="#ppt_x"/>
                                              </p:val>
                                            </p:tav>
                                            <p:tav tm="100000">
                                              <p:val>
                                                <p:strVal val="#ppt_x"/>
                                              </p:val>
                                            </p:tav>
                                          </p:tavLst>
                                        </p:anim>
                                        <p:anim calcmode="lin" valueType="num" p14:bounceEnd="70000">
                                          <p:cBhvr additive="base">
                                            <p:cTn id="22" dur="10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7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0000">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14:bounceEnd="70000">
                                          <p:cBhvr additive="base">
                                            <p:cTn id="29"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30" dur="10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70000">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14:bounceEnd="70000">
                                          <p:cBhvr additive="base">
                                            <p:cTn id="33"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70000">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14:bounceEnd="70000">
                                          <p:cBhvr additive="base">
                                            <p:cTn id="37"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38" dur="10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14:presetBounceEnd="70000">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14:bounceEnd="70000">
                                          <p:cBhvr additive="base">
                                            <p:cTn id="41" dur="1000" fill="hold"/>
                                            <p:tgtEl>
                                              <p:spTgt spid="5"/>
                                            </p:tgtEl>
                                            <p:attrNameLst>
                                              <p:attrName>ppt_x</p:attrName>
                                            </p:attrNameLst>
                                          </p:cBhvr>
                                          <p:tavLst>
                                            <p:tav tm="0">
                                              <p:val>
                                                <p:strVal val="0-#ppt_w/2"/>
                                              </p:val>
                                            </p:tav>
                                            <p:tav tm="100000">
                                              <p:val>
                                                <p:strVal val="#ppt_x"/>
                                              </p:val>
                                            </p:tav>
                                          </p:tavLst>
                                        </p:anim>
                                        <p:anim calcmode="lin" valueType="num" p14:bounceEnd="70000">
                                          <p:cBhvr additive="base">
                                            <p:cTn id="42" dur="1000" fill="hold"/>
                                            <p:tgtEl>
                                              <p:spTgt spid="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14:presetBounceEnd="70000">
                                      <p:stCondLst>
                                        <p:cond delay="0"/>
                                      </p:stCondLst>
                                      <p:childTnLst>
                                        <p:set>
                                          <p:cBhvr>
                                            <p:cTn id="44" dur="1" fill="hold">
                                              <p:stCondLst>
                                                <p:cond delay="0"/>
                                              </p:stCondLst>
                                            </p:cTn>
                                            <p:tgtEl>
                                              <p:spTgt spid="170"/>
                                            </p:tgtEl>
                                            <p:attrNameLst>
                                              <p:attrName>style.visibility</p:attrName>
                                            </p:attrNameLst>
                                          </p:cBhvr>
                                          <p:to>
                                            <p:strVal val="visible"/>
                                          </p:to>
                                        </p:set>
                                        <p:anim calcmode="lin" valueType="num" p14:bounceEnd="70000">
                                          <p:cBhvr additive="base">
                                            <p:cTn id="45" dur="1000" fill="hold"/>
                                            <p:tgtEl>
                                              <p:spTgt spid="170"/>
                                            </p:tgtEl>
                                            <p:attrNameLst>
                                              <p:attrName>ppt_x</p:attrName>
                                            </p:attrNameLst>
                                          </p:cBhvr>
                                          <p:tavLst>
                                            <p:tav tm="0">
                                              <p:val>
                                                <p:strVal val="1+#ppt_w/2"/>
                                              </p:val>
                                            </p:tav>
                                            <p:tav tm="100000">
                                              <p:val>
                                                <p:strVal val="#ppt_x"/>
                                              </p:val>
                                            </p:tav>
                                          </p:tavLst>
                                        </p:anim>
                                        <p:anim calcmode="lin" valueType="num" p14:bounceEnd="70000">
                                          <p:cBhvr additive="base">
                                            <p:cTn id="46"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par>
                                    <p:cTn id="57" presetID="14" presetClass="entr" presetSubtype="1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randombar(horizont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ppt_x"/>
                                              </p:val>
                                            </p:tav>
                                            <p:tav tm="100000">
                                              <p:val>
                                                <p:strVal val="#ppt_x"/>
                                              </p:val>
                                            </p:tav>
                                          </p:tavLst>
                                        </p:anim>
                                        <p:anim calcmode="lin" valueType="num">
                                          <p:cBhvr additive="base">
                                            <p:cTn id="22" dur="10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ppt_x"/>
                                              </p:val>
                                            </p:tav>
                                            <p:tav tm="100000">
                                              <p:val>
                                                <p:strVal val="#ppt_x"/>
                                              </p:val>
                                            </p:tav>
                                          </p:tavLst>
                                        </p:anim>
                                        <p:anim calcmode="lin" valueType="num">
                                          <p:cBhvr additive="base">
                                            <p:cTn id="38" dur="10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0-#ppt_w/2"/>
                                              </p:val>
                                            </p:tav>
                                            <p:tav tm="100000">
                                              <p:val>
                                                <p:strVal val="#ppt_x"/>
                                              </p:val>
                                            </p:tav>
                                          </p:tavLst>
                                        </p:anim>
                                        <p:anim calcmode="lin" valueType="num">
                                          <p:cBhvr additive="base">
                                            <p:cTn id="42" dur="1000" fill="hold"/>
                                            <p:tgtEl>
                                              <p:spTgt spid="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70"/>
                                            </p:tgtEl>
                                            <p:attrNameLst>
                                              <p:attrName>style.visibility</p:attrName>
                                            </p:attrNameLst>
                                          </p:cBhvr>
                                          <p:to>
                                            <p:strVal val="visible"/>
                                          </p:to>
                                        </p:set>
                                        <p:anim calcmode="lin" valueType="num">
                                          <p:cBhvr additive="base">
                                            <p:cTn id="45" dur="1000" fill="hold"/>
                                            <p:tgtEl>
                                              <p:spTgt spid="170"/>
                                            </p:tgtEl>
                                            <p:attrNameLst>
                                              <p:attrName>ppt_x</p:attrName>
                                            </p:attrNameLst>
                                          </p:cBhvr>
                                          <p:tavLst>
                                            <p:tav tm="0">
                                              <p:val>
                                                <p:strVal val="1+#ppt_w/2"/>
                                              </p:val>
                                            </p:tav>
                                            <p:tav tm="100000">
                                              <p:val>
                                                <p:strVal val="#ppt_x"/>
                                              </p:val>
                                            </p:tav>
                                          </p:tavLst>
                                        </p:anim>
                                        <p:anim calcmode="lin" valueType="num">
                                          <p:cBhvr additive="base">
                                            <p:cTn id="46"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par>
                                    <p:cTn id="57" presetID="14" presetClass="entr" presetSubtype="1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randombar(horizont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8" name="Arrow: Right 7">
            <a:hlinkClick r:id="rId3" action="ppaction://hlinksldjump"/>
            <a:extLst>
              <a:ext uri="{FF2B5EF4-FFF2-40B4-BE49-F238E27FC236}">
                <a16:creationId xmlns:a16="http://schemas.microsoft.com/office/drawing/2014/main" id="{862BB9D5-95A8-7019-8AEA-6E6C629451AF}"/>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9" name="Rectangle 8">
            <a:extLst>
              <a:ext uri="{FF2B5EF4-FFF2-40B4-BE49-F238E27FC236}">
                <a16:creationId xmlns:a16="http://schemas.microsoft.com/office/drawing/2014/main" id="{F9C11CCC-5BBA-4FE4-A577-C799D1439DA8}"/>
              </a:ext>
            </a:extLst>
          </p:cNvPr>
          <p:cNvSpPr/>
          <p:nvPr/>
        </p:nvSpPr>
        <p:spPr>
          <a:xfrm>
            <a:off x="914399" y="2397953"/>
            <a:ext cx="10544175" cy="3631372"/>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3600" b="1" kern="0" dirty="0">
                <a:solidFill>
                  <a:srgbClr val="000000"/>
                </a:solidFill>
                <a:ea typeface="Arial-Rounded" pitchFamily="34" charset="0"/>
                <a:cs typeface="Arial" panose="020B0604020202020204" pitchFamily="34" charset="0"/>
                <a:sym typeface="Arial"/>
              </a:rPr>
              <a:t>Lời khuyên: </a:t>
            </a:r>
            <a:r>
              <a:rPr lang="vi-VN" sz="3600" kern="0" dirty="0">
                <a:solidFill>
                  <a:srgbClr val="000000"/>
                </a:solidFill>
                <a:ea typeface="Arial-Rounded" pitchFamily="34" charset="0"/>
                <a:cs typeface="Arial" panose="020B0604020202020204" pitchFamily="34" charset="0"/>
                <a:sym typeface="Arial"/>
              </a:rPr>
              <a:t>Thức ăn chiên rán, thức ăn nhanh cũng có nhiều năng lượng nhưng chứa chất béo không tốt cho cơ thể, nếu ăn nhiều sẽ bị mắc bệnh thừa cân béo phì. Rau xanh chứa nhiều vi-ta-min và chất khoáng làm tăng cường sức đề kháng, giúp cơ thể chống lại bệnh tật và tiêu hóa tốt.</a:t>
            </a:r>
            <a:endParaRPr lang="vi-VN" sz="36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EB52A552-7545-43AE-BFBE-13DE963F5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361" y="4752975"/>
            <a:ext cx="1144495" cy="1122474"/>
          </a:xfrm>
          <a:prstGeom prst="rect">
            <a:avLst/>
          </a:prstGeom>
          <a:noFill/>
        </p:spPr>
      </p:pic>
      <p:sp>
        <p:nvSpPr>
          <p:cNvPr id="15" name="Rectangle 14">
            <a:extLst>
              <a:ext uri="{FF2B5EF4-FFF2-40B4-BE49-F238E27FC236}">
                <a16:creationId xmlns:a16="http://schemas.microsoft.com/office/drawing/2014/main" id="{67ACDCAD-B129-483E-B023-05A2E66AAAD0}"/>
              </a:ext>
            </a:extLst>
          </p:cNvPr>
          <p:cNvSpPr/>
          <p:nvPr/>
        </p:nvSpPr>
        <p:spPr>
          <a:xfrm>
            <a:off x="1125805" y="401813"/>
            <a:ext cx="9940390" cy="1338681"/>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thường xuyên không ăn rau, thích ăn đồ chiên, rán.</a:t>
            </a:r>
          </a:p>
        </p:txBody>
      </p:sp>
    </p:spTree>
    <p:extLst>
      <p:ext uri="{BB962C8B-B14F-4D97-AF65-F5344CB8AC3E}">
        <p14:creationId xmlns:p14="http://schemas.microsoft.com/office/powerpoint/2010/main" val="212272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3" name="Arrow: Right 2">
            <a:hlinkClick r:id="rId3" action="ppaction://hlinksldjump"/>
            <a:extLst>
              <a:ext uri="{FF2B5EF4-FFF2-40B4-BE49-F238E27FC236}">
                <a16:creationId xmlns:a16="http://schemas.microsoft.com/office/drawing/2014/main" id="{4FA97C76-46E0-1D71-0C37-34BF8A5BFCB3}"/>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4" name="Rectangle 3">
            <a:extLst>
              <a:ext uri="{FF2B5EF4-FFF2-40B4-BE49-F238E27FC236}">
                <a16:creationId xmlns:a16="http://schemas.microsoft.com/office/drawing/2014/main" id="{862DB23B-F140-8632-D333-E60758E45761}"/>
              </a:ext>
            </a:extLst>
          </p:cNvPr>
          <p:cNvSpPr/>
          <p:nvPr/>
        </p:nvSpPr>
        <p:spPr>
          <a:xfrm>
            <a:off x="914399" y="2397953"/>
            <a:ext cx="10544175" cy="2431222"/>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3600" b="1" kern="0" dirty="0">
                <a:solidFill>
                  <a:srgbClr val="000000"/>
                </a:solidFill>
                <a:ea typeface="Arial-Rounded" pitchFamily="34" charset="0"/>
                <a:cs typeface="Arial" panose="020B0604020202020204" pitchFamily="34" charset="0"/>
                <a:sym typeface="Arial"/>
              </a:rPr>
              <a:t>Lời khuyên: </a:t>
            </a:r>
            <a:r>
              <a:rPr lang="vi-VN" sz="3600" kern="0" dirty="0">
                <a:solidFill>
                  <a:srgbClr val="000000"/>
                </a:solidFill>
                <a:ea typeface="Arial-Rounded" pitchFamily="34" charset="0"/>
                <a:cs typeface="Arial" panose="020B0604020202020204" pitchFamily="34" charset="0"/>
                <a:sym typeface="Arial"/>
              </a:rPr>
              <a:t>Thiếu nước có thể gây ra các tác hại lâu dài như táo bón, giảm chức năng thận và sỏi thận, gây mệt mỏi, đau đầu và mất tập trung.</a:t>
            </a:r>
            <a:endParaRPr lang="vi-VN" sz="36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B6FE17BF-474D-D62E-1D9F-7422DB23A7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8461" y="3876675"/>
            <a:ext cx="1144495" cy="1122474"/>
          </a:xfrm>
          <a:prstGeom prst="rect">
            <a:avLst/>
          </a:prstGeom>
          <a:noFill/>
        </p:spPr>
      </p:pic>
      <p:sp>
        <p:nvSpPr>
          <p:cNvPr id="6" name="Rectangle 5">
            <a:extLst>
              <a:ext uri="{FF2B5EF4-FFF2-40B4-BE49-F238E27FC236}">
                <a16:creationId xmlns:a16="http://schemas.microsoft.com/office/drawing/2014/main" id="{535BC20D-674B-DB4E-FD99-5FEA0D6323B0}"/>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không thường xuyên uống nước.</a:t>
            </a:r>
          </a:p>
        </p:txBody>
      </p:sp>
    </p:spTree>
    <p:extLst>
      <p:ext uri="{BB962C8B-B14F-4D97-AF65-F5344CB8AC3E}">
        <p14:creationId xmlns:p14="http://schemas.microsoft.com/office/powerpoint/2010/main" val="7005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2" name="Arrow: Right 1">
            <a:hlinkClick r:id="rId3" action="ppaction://hlinksldjump"/>
            <a:extLst>
              <a:ext uri="{FF2B5EF4-FFF2-40B4-BE49-F238E27FC236}">
                <a16:creationId xmlns:a16="http://schemas.microsoft.com/office/drawing/2014/main" id="{7DB3B756-C045-97C8-27D5-127BA2878FCC}"/>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4" name="Rectangle 3">
            <a:extLst>
              <a:ext uri="{FF2B5EF4-FFF2-40B4-BE49-F238E27FC236}">
                <a16:creationId xmlns:a16="http://schemas.microsoft.com/office/drawing/2014/main" id="{0FAB2EAD-B386-B1ED-5449-37B8AADEAEA1}"/>
              </a:ext>
            </a:extLst>
          </p:cNvPr>
          <p:cNvSpPr/>
          <p:nvPr/>
        </p:nvSpPr>
        <p:spPr>
          <a:xfrm>
            <a:off x="914399" y="1895476"/>
            <a:ext cx="10544175" cy="3552824"/>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Lời khuyên: </a:t>
            </a:r>
            <a:r>
              <a:rPr lang="vi-VN" sz="4000"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Ăn quán vỉa hè không đảm bảo an toàn vệ sinh thực phẩm, nguyên liệu không rõ nguồn gốc, tiềm ẩn nguy cơ ngộ độc thực phẩm như đau bụng, đi ngoài, ... và thậm chí nguy hại đến tính mạng.</a:t>
            </a:r>
          </a:p>
        </p:txBody>
      </p:sp>
      <p:pic>
        <p:nvPicPr>
          <p:cNvPr id="5" name="Picture 4">
            <a:extLst>
              <a:ext uri="{FF2B5EF4-FFF2-40B4-BE49-F238E27FC236}">
                <a16:creationId xmlns:a16="http://schemas.microsoft.com/office/drawing/2014/main" id="{7482BA2B-0EB2-7FFE-D5C1-8441A86A1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511" y="4305300"/>
            <a:ext cx="1144495" cy="1122474"/>
          </a:xfrm>
          <a:prstGeom prst="rect">
            <a:avLst/>
          </a:prstGeom>
          <a:noFill/>
        </p:spPr>
      </p:pic>
      <p:sp>
        <p:nvSpPr>
          <p:cNvPr id="6" name="Rectangle 5">
            <a:extLst>
              <a:ext uri="{FF2B5EF4-FFF2-40B4-BE49-F238E27FC236}">
                <a16:creationId xmlns:a16="http://schemas.microsoft.com/office/drawing/2014/main" id="{7774DBA2-9CDB-771B-C07B-7DE32F685B0F}"/>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hay ăn quà bán vỉa hè.</a:t>
            </a:r>
          </a:p>
        </p:txBody>
      </p:sp>
    </p:spTree>
    <p:extLst>
      <p:ext uri="{BB962C8B-B14F-4D97-AF65-F5344CB8AC3E}">
        <p14:creationId xmlns:p14="http://schemas.microsoft.com/office/powerpoint/2010/main" val="1216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2" name="Arrow: Right 1">
            <a:hlinkClick r:id="rId3" action="ppaction://hlinksldjump"/>
            <a:extLst>
              <a:ext uri="{FF2B5EF4-FFF2-40B4-BE49-F238E27FC236}">
                <a16:creationId xmlns:a16="http://schemas.microsoft.com/office/drawing/2014/main" id="{20121810-A17B-0EEB-4191-DF7151733175}"/>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3" name="Rectangle 2">
            <a:extLst>
              <a:ext uri="{FF2B5EF4-FFF2-40B4-BE49-F238E27FC236}">
                <a16:creationId xmlns:a16="http://schemas.microsoft.com/office/drawing/2014/main" id="{EAC5BC49-5889-B6D3-97F5-99A2E5F269CD}"/>
              </a:ext>
            </a:extLst>
          </p:cNvPr>
          <p:cNvSpPr/>
          <p:nvPr/>
        </p:nvSpPr>
        <p:spPr>
          <a:xfrm>
            <a:off x="914399" y="1895476"/>
            <a:ext cx="10544175" cy="3552824"/>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48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Lời khuyên: </a:t>
            </a:r>
            <a:r>
              <a:rPr lang="vi-VN" sz="4800"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Đi bơi ở ao hồ sông suối không có biện pháp cứu hộ an toàn và người lớn giám sát có khả năng cao bị đuối nước.</a:t>
            </a:r>
          </a:p>
        </p:txBody>
      </p:sp>
      <p:pic>
        <p:nvPicPr>
          <p:cNvPr id="4" name="Picture 3">
            <a:extLst>
              <a:ext uri="{FF2B5EF4-FFF2-40B4-BE49-F238E27FC236}">
                <a16:creationId xmlns:a16="http://schemas.microsoft.com/office/drawing/2014/main" id="{540585A2-8CE2-DE94-269B-DD4B70742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511" y="4305300"/>
            <a:ext cx="1144495" cy="1122474"/>
          </a:xfrm>
          <a:prstGeom prst="rect">
            <a:avLst/>
          </a:prstGeom>
          <a:noFill/>
        </p:spPr>
      </p:pic>
      <p:sp>
        <p:nvSpPr>
          <p:cNvPr id="5" name="Rectangle 4">
            <a:extLst>
              <a:ext uri="{FF2B5EF4-FFF2-40B4-BE49-F238E27FC236}">
                <a16:creationId xmlns:a16="http://schemas.microsoft.com/office/drawing/2014/main" id="{D52BC663-3C27-6379-F14C-4FB6063E6519}"/>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r</a:t>
            </a:r>
            <a:r>
              <a:rPr lang="en-US" sz="4050" b="1" kern="0" dirty="0">
                <a:solidFill>
                  <a:srgbClr val="000000"/>
                </a:solidFill>
                <a:ea typeface="Arial-Rounded" pitchFamily="34" charset="0"/>
                <a:cs typeface="Arial" panose="020B0604020202020204" pitchFamily="34" charset="0"/>
                <a:sym typeface="Arial"/>
              </a:rPr>
              <a:t>ủ</a:t>
            </a:r>
            <a:r>
              <a:rPr lang="vi-VN" sz="4050" b="1" kern="0" dirty="0">
                <a:solidFill>
                  <a:srgbClr val="000000"/>
                </a:solidFill>
                <a:ea typeface="Arial-Rounded" pitchFamily="34" charset="0"/>
                <a:cs typeface="Arial" panose="020B0604020202020204" pitchFamily="34" charset="0"/>
                <a:sym typeface="Arial"/>
              </a:rPr>
              <a:t> đi bơi ở ao hồ, sông suối.</a:t>
            </a:r>
          </a:p>
        </p:txBody>
      </p:sp>
    </p:spTree>
    <p:extLst>
      <p:ext uri="{BB962C8B-B14F-4D97-AF65-F5344CB8AC3E}">
        <p14:creationId xmlns:p14="http://schemas.microsoft.com/office/powerpoint/2010/main" val="6983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57725" y="1524000"/>
            <a:ext cx="4800600" cy="2800767"/>
          </a:xfrm>
          <a:prstGeom prst="rect">
            <a:avLst/>
          </a:prstGeom>
          <a:noFill/>
        </p:spPr>
        <p:txBody>
          <a:bodyPr wrap="square" rtlCol="0">
            <a:spAutoFit/>
          </a:bodyPr>
          <a:lstStyle/>
          <a:p>
            <a:pPr lvl="0" algn="ctr"/>
            <a:r>
              <a:rPr lang="nl-NL" sz="4400" b="1" dirty="0">
                <a:solidFill>
                  <a:prstClr val="white"/>
                </a:solidFill>
                <a:ea typeface="Times New Roman" panose="02020603050405020304" pitchFamily="18" charset="0"/>
              </a:rPr>
              <a:t>Hoạt động 3: Tự nhận xét đánh giá mức độ thực hiện một số việc làm.</a:t>
            </a:r>
            <a:endParaRPr kumimoji="0" lang="en-US" sz="4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endParaRPr>
          </a:p>
        </p:txBody>
      </p:sp>
    </p:spTree>
    <p:extLst>
      <p:ext uri="{BB962C8B-B14F-4D97-AF65-F5344CB8AC3E}">
        <p14:creationId xmlns:p14="http://schemas.microsoft.com/office/powerpoint/2010/main" val="79455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817A86-3D32-43D6-9250-605A8F58903F}"/>
              </a:ext>
            </a:extLst>
          </p:cNvPr>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58A6886-0A35-451B-89B1-9B0C554B16AE}"/>
              </a:ext>
            </a:extLst>
          </p:cNvPr>
          <p:cNvGrpSpPr/>
          <p:nvPr/>
        </p:nvGrpSpPr>
        <p:grpSpPr>
          <a:xfrm>
            <a:off x="-22578" y="-683711"/>
            <a:ext cx="12214578" cy="1585964"/>
            <a:chOff x="-22578" y="-490942"/>
            <a:chExt cx="12237156" cy="1585964"/>
          </a:xfrm>
        </p:grpSpPr>
        <p:pic>
          <p:nvPicPr>
            <p:cNvPr id="15" name="Picture 14">
              <a:extLst>
                <a:ext uri="{FF2B5EF4-FFF2-40B4-BE49-F238E27FC236}">
                  <a16:creationId xmlns:a16="http://schemas.microsoft.com/office/drawing/2014/main" id="{DD658BCB-BCE4-4339-98DB-C5BF549D9D9D}"/>
                </a:ext>
              </a:extLst>
            </p:cNvPr>
            <p:cNvPicPr>
              <a:picLocks noChangeAspect="1"/>
            </p:cNvPicPr>
            <p:nvPr/>
          </p:nvPicPr>
          <p:blipFill>
            <a:blip r:embed="rId3"/>
            <a:stretch>
              <a:fillRect/>
            </a:stretch>
          </p:blipFill>
          <p:spPr>
            <a:xfrm>
              <a:off x="-22578" y="-490942"/>
              <a:ext cx="8861778" cy="1585964"/>
            </a:xfrm>
            <a:prstGeom prst="rect">
              <a:avLst/>
            </a:prstGeom>
          </p:spPr>
        </p:pic>
        <p:pic>
          <p:nvPicPr>
            <p:cNvPr id="16" name="Picture 15">
              <a:extLst>
                <a:ext uri="{FF2B5EF4-FFF2-40B4-BE49-F238E27FC236}">
                  <a16:creationId xmlns:a16="http://schemas.microsoft.com/office/drawing/2014/main" id="{B31096DD-287C-493C-9A5D-B8C37C82EB85}"/>
                </a:ext>
              </a:extLst>
            </p:cNvPr>
            <p:cNvPicPr>
              <a:picLocks noChangeAspect="1"/>
            </p:cNvPicPr>
            <p:nvPr/>
          </p:nvPicPr>
          <p:blipFill rotWithShape="1">
            <a:blip r:embed="rId3"/>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杨任东竹石体-Medium" panose="02000000000000000000" pitchFamily="2" charset="-122"/>
              <a:cs typeface="+mn-cs"/>
            </a:endParaRPr>
          </a:p>
        </p:txBody>
      </p:sp>
      <p:sp>
        <p:nvSpPr>
          <p:cNvPr id="11" name="Rectangle: Rounded Corners 10">
            <a:extLst>
              <a:ext uri="{FF2B5EF4-FFF2-40B4-BE49-F238E27FC236}">
                <a16:creationId xmlns:a16="http://schemas.microsoft.com/office/drawing/2014/main" id="{D651378F-1EC8-B765-3D7A-E6112F2045E7}"/>
              </a:ext>
            </a:extLst>
          </p:cNvPr>
          <p:cNvSpPr/>
          <p:nvPr/>
        </p:nvSpPr>
        <p:spPr>
          <a:xfrm>
            <a:off x="2533651" y="228600"/>
            <a:ext cx="7067550" cy="828675"/>
          </a:xfrm>
          <a:prstGeom prst="roundRect">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a:t>
            </a:r>
            <a:r>
              <a:rPr lang="en-US" sz="3600" b="1" dirty="0">
                <a:solidFill>
                  <a:srgbClr val="00206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04F41DE-7208-33C9-3E5E-3F7E4765230F}"/>
              </a:ext>
            </a:extLst>
          </p:cNvPr>
          <p:cNvSpPr/>
          <p:nvPr/>
        </p:nvSpPr>
        <p:spPr>
          <a:xfrm>
            <a:off x="628651" y="1419225"/>
            <a:ext cx="2819399"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Thường</a:t>
            </a:r>
            <a:r>
              <a:rPr lang="en-US" sz="3200" i="1" dirty="0">
                <a:solidFill>
                  <a:srgbClr val="002060"/>
                </a:solidFill>
                <a:ea typeface="Cambria" panose="02040503050406030204" pitchFamily="18" charset="0"/>
              </a:rPr>
              <a:t> </a:t>
            </a:r>
            <a:r>
              <a:rPr lang="en-US" sz="3200" i="1" dirty="0" err="1">
                <a:solidFill>
                  <a:srgbClr val="002060"/>
                </a:solidFill>
                <a:ea typeface="Cambria" panose="02040503050406030204" pitchFamily="18" charset="0"/>
              </a:rPr>
              <a:t>xuyên</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3" name="Rectangle: Rounded Corners 2">
            <a:extLst>
              <a:ext uri="{FF2B5EF4-FFF2-40B4-BE49-F238E27FC236}">
                <a16:creationId xmlns:a16="http://schemas.microsoft.com/office/drawing/2014/main" id="{A96C0EC7-158E-95D5-4E61-FF2005BB2914}"/>
              </a:ext>
            </a:extLst>
          </p:cNvPr>
          <p:cNvSpPr/>
          <p:nvPr/>
        </p:nvSpPr>
        <p:spPr>
          <a:xfrm>
            <a:off x="4305301" y="1419225"/>
            <a:ext cx="2819399"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Thỉnh</a:t>
            </a:r>
            <a:r>
              <a:rPr lang="en-US" sz="3200" i="1" dirty="0">
                <a:solidFill>
                  <a:srgbClr val="002060"/>
                </a:solidFill>
                <a:ea typeface="Cambria" panose="02040503050406030204" pitchFamily="18" charset="0"/>
              </a:rPr>
              <a:t> </a:t>
            </a:r>
            <a:r>
              <a:rPr lang="en-US" sz="3200" i="1" dirty="0" err="1">
                <a:solidFill>
                  <a:srgbClr val="002060"/>
                </a:solidFill>
                <a:ea typeface="Cambria" panose="02040503050406030204" pitchFamily="18" charset="0"/>
              </a:rPr>
              <a:t>thoảng</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AC531712-69FB-2AAE-2C77-9F90254E412C}"/>
              </a:ext>
            </a:extLst>
          </p:cNvPr>
          <p:cNvSpPr/>
          <p:nvPr/>
        </p:nvSpPr>
        <p:spPr>
          <a:xfrm>
            <a:off x="7743827" y="1428750"/>
            <a:ext cx="3400424"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Không</a:t>
            </a:r>
            <a:r>
              <a:rPr lang="en-US" sz="3200" i="1" dirty="0">
                <a:solidFill>
                  <a:srgbClr val="002060"/>
                </a:solidFill>
                <a:ea typeface="Cambria" panose="02040503050406030204" pitchFamily="18" charset="0"/>
              </a:rPr>
              <a:t> bao </a:t>
            </a:r>
            <a:r>
              <a:rPr lang="en-US" sz="3200" i="1" dirty="0" err="1">
                <a:solidFill>
                  <a:srgbClr val="002060"/>
                </a:solidFill>
                <a:ea typeface="Cambria" panose="02040503050406030204" pitchFamily="18" charset="0"/>
              </a:rPr>
              <a:t>giờ</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9" name="TextBox 8">
            <a:extLst>
              <a:ext uri="{FF2B5EF4-FFF2-40B4-BE49-F238E27FC236}">
                <a16:creationId xmlns:a16="http://schemas.microsoft.com/office/drawing/2014/main" id="{803ADCEC-237A-2E68-979C-F410F66D72FC}"/>
              </a:ext>
            </a:extLst>
          </p:cNvPr>
          <p:cNvSpPr txBox="1"/>
          <p:nvPr/>
        </p:nvSpPr>
        <p:spPr>
          <a:xfrm>
            <a:off x="409576" y="3562350"/>
            <a:ext cx="4962524" cy="156966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Tự đánh giá mức độ thực hiện một số việc làm để phòng bệnh liên quan đến dinh dưỡng, sử dụng thực phẩm an toàn theo gợi ý:</a:t>
            </a:r>
            <a:endParaRPr lang="en-US" sz="24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43B02C2-45EA-3060-193C-DA51FEC2BEDC}"/>
              </a:ext>
            </a:extLst>
          </p:cNvPr>
          <p:cNvPicPr>
            <a:picLocks noChangeAspect="1"/>
          </p:cNvPicPr>
          <p:nvPr/>
        </p:nvPicPr>
        <p:blipFill>
          <a:blip r:embed="rId4"/>
          <a:stretch>
            <a:fillRect/>
          </a:stretch>
        </p:blipFill>
        <p:spPr>
          <a:xfrm>
            <a:off x="5691187" y="2538412"/>
            <a:ext cx="5724525" cy="3819525"/>
          </a:xfrm>
          <a:prstGeom prst="rect">
            <a:avLst/>
          </a:prstGeom>
        </p:spPr>
      </p:pic>
    </p:spTree>
    <p:extLst>
      <p:ext uri="{BB962C8B-B14F-4D97-AF65-F5344CB8AC3E}">
        <p14:creationId xmlns:p14="http://schemas.microsoft.com/office/powerpoint/2010/main" val="316196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animBg="1"/>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57725" y="1524000"/>
            <a:ext cx="4800600" cy="2123658"/>
          </a:xfrm>
          <a:prstGeom prst="rect">
            <a:avLst/>
          </a:prstGeom>
          <a:noFill/>
        </p:spPr>
        <p:txBody>
          <a:bodyPr wrap="square" rtlCol="0">
            <a:spAutoFit/>
          </a:bodyPr>
          <a:lstStyle/>
          <a:p>
            <a:pPr lvl="0" algn="ctr"/>
            <a:r>
              <a:rPr lang="nl-NL" sz="4400" b="1" dirty="0">
                <a:solidFill>
                  <a:prstClr val="white"/>
                </a:solidFill>
                <a:ea typeface="Times New Roman" panose="02020603050405020304" pitchFamily="18" charset="0"/>
              </a:rPr>
              <a:t>Hoạt động 4: Chia sẻ kết quả đánh giá và rút kinh nghiệm.</a:t>
            </a:r>
            <a:endParaRPr kumimoji="0" lang="en-US" sz="4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3409087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3"/>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3"/>
            <a:srcRect l="7484" r="53911"/>
            <a:stretch>
              <a:fillRect/>
            </a:stretch>
          </p:blipFill>
          <p:spPr>
            <a:xfrm>
              <a:off x="8793480" y="-490942"/>
              <a:ext cx="3421098" cy="1585964"/>
            </a:xfrm>
            <a:prstGeom prst="rect">
              <a:avLst/>
            </a:prstGeom>
          </p:spPr>
        </p:pic>
      </p:grpSp>
      <p:sp>
        <p:nvSpPr>
          <p:cNvPr id="19" name="Speech Bubble: Rectangle with Corners Rounded 18"/>
          <p:cNvSpPr/>
          <p:nvPr/>
        </p:nvSpPr>
        <p:spPr>
          <a:xfrm flipH="1">
            <a:off x="1219199" y="1455173"/>
            <a:ext cx="8127779" cy="1934799"/>
          </a:xfrm>
          <a:prstGeom prst="wedgeRoundRectCallout">
            <a:avLst>
              <a:gd name="adj1" fmla="val -55407"/>
              <a:gd name="adj2" fmla="val 35227"/>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3000"/>
              </a:lnSpc>
            </a:pPr>
            <a:r>
              <a:rPr lang="vi-VN" sz="3200" b="1">
                <a:solidFill>
                  <a:srgbClr val="E25A74"/>
                </a:solidFill>
                <a:latin typeface="Calibri" panose="020F0502020204030204" pitchFamily="34" charset="0"/>
                <a:cs typeface="Calibri" panose="020F0502020204030204" pitchFamily="34" charset="0"/>
              </a:rPr>
              <a:t>Chia sẻ với bạn những việc làm em cần tiếp tục thay đổi để cơ thể khoẻ mạnh.</a:t>
            </a:r>
            <a:endParaRPr kumimoji="0" lang="en-US" sz="3200" b="1" i="0" u="none" strike="noStrike" kern="1200" cap="none" spc="0" normalizeH="0" baseline="0" noProof="0" dirty="0">
              <a:ln>
                <a:noFill/>
              </a:ln>
              <a:solidFill>
                <a:srgbClr val="E25A74"/>
              </a:solidFill>
              <a:effectLst/>
              <a:uLnTx/>
              <a:uFillTx/>
              <a:latin typeface="Calibri" panose="020F0502020204030204" pitchFamily="34" charset="0"/>
              <a:ea typeface="+mn-ea"/>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8684481" y="2753139"/>
            <a:ext cx="3728610" cy="423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600200" y="1086941"/>
            <a:ext cx="9223513" cy="5648156"/>
            <a:chOff x="289671" y="3263477"/>
            <a:chExt cx="10591800" cy="1981200"/>
          </a:xfrm>
        </p:grpSpPr>
        <p:sp>
          <p:nvSpPr>
            <p:cNvPr id="6" name="Rectangle: Rounded Corners 5"/>
            <p:cNvSpPr/>
            <p:nvPr/>
          </p:nvSpPr>
          <p:spPr>
            <a:xfrm>
              <a:off x="289671" y="3263477"/>
              <a:ext cx="10591800" cy="1981200"/>
            </a:xfrm>
            <a:prstGeom prst="roundRect">
              <a:avLst>
                <a:gd name="adj" fmla="val 146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p:cNvSpPr/>
            <p:nvPr/>
          </p:nvSpPr>
          <p:spPr>
            <a:xfrm>
              <a:off x="507632" y="3337403"/>
              <a:ext cx="10183192" cy="1825785"/>
            </a:xfrm>
            <a:prstGeom prst="roundRect">
              <a:avLst>
                <a:gd name="adj" fmla="val 13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p:cNvPicPr>
            <a:picLocks noChangeAspect="1"/>
          </p:cNvPicPr>
          <p:nvPr/>
        </p:nvPicPr>
        <p:blipFill>
          <a:blip r:embed="rId3"/>
          <a:stretch>
            <a:fillRect/>
          </a:stretch>
        </p:blipFill>
        <p:spPr>
          <a:xfrm>
            <a:off x="-176687" y="3770068"/>
            <a:ext cx="2144573" cy="2819400"/>
          </a:xfrm>
          <a:prstGeom prst="rect">
            <a:avLst/>
          </a:prstGeom>
        </p:spPr>
      </p:pic>
      <p:pic>
        <p:nvPicPr>
          <p:cNvPr id="60" name="Graphic 5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1955" y="4050898"/>
            <a:ext cx="2144573" cy="2823130"/>
          </a:xfrm>
          <a:prstGeom prst="rect">
            <a:avLst/>
          </a:prstGeom>
        </p:spPr>
      </p:pic>
      <p:sp>
        <p:nvSpPr>
          <p:cNvPr id="62" name="TextBox 61">
            <a:extLst>
              <a:ext uri="{FF2B5EF4-FFF2-40B4-BE49-F238E27FC236}">
                <a16:creationId xmlns:a16="http://schemas.microsoft.com/office/drawing/2014/main" id="{BE832255-FD68-4D70-B7CF-7268123FAAFF}"/>
              </a:ext>
            </a:extLst>
          </p:cNvPr>
          <p:cNvSpPr txBox="1"/>
          <p:nvPr/>
        </p:nvSpPr>
        <p:spPr>
          <a:xfrm>
            <a:off x="1988147" y="1560614"/>
            <a:ext cx="8325892" cy="4739759"/>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Phối hợp nhiều loại thức ăn, ăn rau xanh, quả chín và uống đủ nước.</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Sử dụng hợp lí thức ăn có nguồn gốc từ động vật và thực vật.</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Sử dụng ít muối và đường.</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Ăn các thực phẩm an toàn.</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Vận động cơ thể ít nhất 60 phút mỗi ngày.</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Theo dõi chiều cao và cân nặng cơ thể thường xuyên.</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Gặp bác sĩ để kiểm tra sức khoẻ nếu cơ thể có dấu hiệu tăng cân hoặc giảm cân quá mức, mệt mỏi,...</a:t>
            </a:r>
          </a:p>
        </p:txBody>
      </p:sp>
      <p:sp>
        <p:nvSpPr>
          <p:cNvPr id="2" name="Rectangle: Rounded Corners 1">
            <a:extLst>
              <a:ext uri="{FF2B5EF4-FFF2-40B4-BE49-F238E27FC236}">
                <a16:creationId xmlns:a16="http://schemas.microsoft.com/office/drawing/2014/main" id="{F94613F9-92A2-4CC9-6E03-EFEC60A89600}"/>
              </a:ext>
            </a:extLst>
          </p:cNvPr>
          <p:cNvSpPr/>
          <p:nvPr/>
        </p:nvSpPr>
        <p:spPr>
          <a:xfrm>
            <a:off x="1769806" y="425245"/>
            <a:ext cx="8524568" cy="828675"/>
          </a:xfrm>
          <a:prstGeom prst="roundRect">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Để đảm bảo cơ thể khoẻ mạnh em nên: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99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rot="362539">
            <a:off x="2295603" y="761976"/>
            <a:ext cx="7600793" cy="5386223"/>
          </a:xfrm>
          <a:prstGeom prst="rect">
            <a:avLst/>
          </a:prstGeom>
        </p:spPr>
      </p:pic>
      <p:pic>
        <p:nvPicPr>
          <p:cNvPr id="7" name="Picture 6">
            <a:extLst>
              <a:ext uri="{FF2B5EF4-FFF2-40B4-BE49-F238E27FC236}">
                <a16:creationId xmlns:a16="http://schemas.microsoft.com/office/drawing/2014/main" id="{F39CBA79-4943-E2AC-653B-60BC49E8C6A7}"/>
              </a:ext>
            </a:extLst>
          </p:cNvPr>
          <p:cNvPicPr>
            <a:picLocks noChangeAspect="1"/>
          </p:cNvPicPr>
          <p:nvPr/>
        </p:nvPicPr>
        <p:blipFill>
          <a:blip r:embed="rId5"/>
          <a:stretch>
            <a:fillRect/>
          </a:stretch>
        </p:blipFill>
        <p:spPr>
          <a:xfrm>
            <a:off x="2655703" y="2057878"/>
            <a:ext cx="6565961" cy="2584928"/>
          </a:xfrm>
          <a:prstGeom prst="rect">
            <a:avLst/>
          </a:prstGeom>
        </p:spPr>
      </p:pic>
    </p:spTree>
    <p:extLst>
      <p:ext uri="{BB962C8B-B14F-4D97-AF65-F5344CB8AC3E}">
        <p14:creationId xmlns:p14="http://schemas.microsoft.com/office/powerpoint/2010/main" val="4160347949"/>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6" name="chimes.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80137" y="-577200"/>
            <a:ext cx="1914676" cy="24272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51957" y="388353"/>
            <a:ext cx="2969414" cy="235141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44611" y="8968"/>
            <a:ext cx="1775067" cy="179011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16318" y="1096908"/>
            <a:ext cx="2274934" cy="21845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45532" y="3660560"/>
            <a:ext cx="2565178" cy="282169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8262" y="4060425"/>
            <a:ext cx="2533369" cy="25182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40725" y="853213"/>
            <a:ext cx="8108244" cy="5324817"/>
          </a:xfrm>
          <a:prstGeom prst="rect">
            <a:avLst/>
          </a:prstGeom>
        </p:spPr>
      </p:pic>
      <p:pic>
        <p:nvPicPr>
          <p:cNvPr id="18" name="Picture 17">
            <a:extLst>
              <a:ext uri="{FF2B5EF4-FFF2-40B4-BE49-F238E27FC236}">
                <a16:creationId xmlns:a16="http://schemas.microsoft.com/office/drawing/2014/main" id="{1BD75B43-B773-485C-A6FA-FB649179B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621371" y="2174620"/>
            <a:ext cx="3273317" cy="4307637"/>
          </a:xfrm>
          <a:prstGeom prst="rect">
            <a:avLst/>
          </a:prstGeom>
        </p:spPr>
      </p:pic>
      <p:pic>
        <p:nvPicPr>
          <p:cNvPr id="3" name="Picture 2">
            <a:extLst>
              <a:ext uri="{FF2B5EF4-FFF2-40B4-BE49-F238E27FC236}">
                <a16:creationId xmlns:a16="http://schemas.microsoft.com/office/drawing/2014/main" id="{A1FEC4D9-D0ED-4903-AE40-697569D5B2DB}"/>
              </a:ext>
            </a:extLst>
          </p:cNvPr>
          <p:cNvPicPr>
            <a:picLocks noChangeAspect="1"/>
          </p:cNvPicPr>
          <p:nvPr/>
        </p:nvPicPr>
        <p:blipFill>
          <a:blip r:embed="rId12"/>
          <a:stretch>
            <a:fillRect/>
          </a:stretch>
        </p:blipFill>
        <p:spPr>
          <a:xfrm>
            <a:off x="1216318" y="2263938"/>
            <a:ext cx="7151228" cy="2676376"/>
          </a:xfrm>
          <a:prstGeom prst="rect">
            <a:avLst/>
          </a:prstGeom>
        </p:spPr>
      </p:pic>
    </p:spTree>
  </p:cSld>
  <p:clrMapOvr>
    <a:masterClrMapping/>
  </p:clrMapOvr>
  <p:transition>
    <p:fade/>
    <p:sndAc>
      <p:stSnd>
        <p:snd r:embed="rId2" name="camera.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70000">
                                          <p:cBhvr additive="base">
                                            <p:cTn id="35" dur="1000" fill="hold"/>
                                            <p:tgtEl>
                                              <p:spTgt spid="18"/>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8834307A-C4B4-452D-862D-618EA4C901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799" y="2325225"/>
            <a:ext cx="6966284" cy="4127581"/>
          </a:xfrm>
          <a:prstGeom prst="rect">
            <a:avLst/>
          </a:prstGeom>
        </p:spPr>
      </p:pic>
      <p:pic>
        <p:nvPicPr>
          <p:cNvPr id="15" name="Picture 14">
            <a:extLst>
              <a:ext uri="{FF2B5EF4-FFF2-40B4-BE49-F238E27FC236}">
                <a16:creationId xmlns:a16="http://schemas.microsoft.com/office/drawing/2014/main" id="{EC1FA8C7-E360-4944-A15E-7957A3DED02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70748" y="2330369"/>
            <a:ext cx="6966284" cy="4127581"/>
          </a:xfrm>
          <a:prstGeom prst="rect">
            <a:avLst/>
          </a:prstGeom>
        </p:spPr>
      </p:pic>
      <p:pic>
        <p:nvPicPr>
          <p:cNvPr id="10" name="Picture 9"/>
          <p:cNvPicPr>
            <a:picLocks noChangeAspect="1"/>
          </p:cNvPicPr>
          <p:nvPr/>
        </p:nvPicPr>
        <p:blipFill>
          <a:blip r:embed="rId5"/>
          <a:stretch>
            <a:fillRect/>
          </a:stretch>
        </p:blipFill>
        <p:spPr>
          <a:xfrm>
            <a:off x="2587611" y="2606471"/>
            <a:ext cx="3089289" cy="4061387"/>
          </a:xfrm>
          <a:prstGeom prst="rect">
            <a:avLst/>
          </a:prstGeom>
        </p:spPr>
      </p:pic>
      <p:pic>
        <p:nvPicPr>
          <p:cNvPr id="60" name="Graphic 5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5160" y="2641885"/>
            <a:ext cx="3089289" cy="4066760"/>
          </a:xfrm>
          <a:prstGeom prst="rect">
            <a:avLst/>
          </a:prstGeom>
        </p:spPr>
      </p:pic>
      <p:sp>
        <p:nvSpPr>
          <p:cNvPr id="3" name="Hình chữ nhật: Góc Tròn 29">
            <a:extLst>
              <a:ext uri="{FF2B5EF4-FFF2-40B4-BE49-F238E27FC236}">
                <a16:creationId xmlns:a16="http://schemas.microsoft.com/office/drawing/2014/main" id="{767D390F-9EFA-3F67-B3E0-4490E8FFD08C}"/>
              </a:ext>
            </a:extLst>
          </p:cNvPr>
          <p:cNvSpPr/>
          <p:nvPr/>
        </p:nvSpPr>
        <p:spPr>
          <a:xfrm>
            <a:off x="1492440" y="714990"/>
            <a:ext cx="9212237" cy="133012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b="1" dirty="0" err="1">
                <a:solidFill>
                  <a:srgbClr val="002060"/>
                </a:solidFill>
                <a:latin typeface="Cambria" panose="02040503050406030204" pitchFamily="18" charset="0"/>
                <a:ea typeface="Cambria" panose="02040503050406030204" pitchFamily="18" charset="0"/>
              </a:rPr>
              <a:t>Trò</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chơi</a:t>
            </a:r>
            <a:r>
              <a:rPr lang="en-US" sz="5400" b="1" dirty="0">
                <a:solidFill>
                  <a:srgbClr val="002060"/>
                </a:solidFill>
                <a:latin typeface="Cambria" panose="02040503050406030204" pitchFamily="18" charset="0"/>
                <a:ea typeface="Cambria" panose="02040503050406030204" pitchFamily="18" charset="0"/>
              </a:rPr>
              <a:t>: Ai </a:t>
            </a:r>
            <a:r>
              <a:rPr lang="en-US" sz="5400" b="1" dirty="0" err="1">
                <a:solidFill>
                  <a:srgbClr val="002060"/>
                </a:solidFill>
                <a:latin typeface="Cambria" panose="02040503050406030204" pitchFamily="18" charset="0"/>
                <a:ea typeface="Cambria" panose="02040503050406030204" pitchFamily="18" charset="0"/>
              </a:rPr>
              <a:t>biết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nhiều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hơn</a:t>
            </a:r>
            <a:endParaRPr lang="en-US"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4">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p:cNvSpPr/>
          <p:nvPr/>
        </p:nvSpPr>
        <p:spPr>
          <a:xfrm flipH="1">
            <a:off x="1754543" y="993058"/>
            <a:ext cx="8938552" cy="4660490"/>
          </a:xfrm>
          <a:prstGeom prst="wedgeRoundRectCallout">
            <a:avLst>
              <a:gd name="adj1" fmla="val -49882"/>
              <a:gd name="adj2" fmla="val 1443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Chia lớp thành các nhóm</a:t>
            </a:r>
            <a:r>
              <a:rPr lang="en-US" sz="2800" b="1" dirty="0">
                <a:solidFill>
                  <a:srgbClr val="00B050"/>
                </a:solidFill>
                <a:latin typeface="Calibri" panose="020F0502020204030204" pitchFamily="34" charset="0"/>
                <a:cs typeface="Calibri" panose="020F0502020204030204" pitchFamily="34" charset="0"/>
              </a:rPr>
              <a:t> v</a:t>
            </a:r>
            <a:r>
              <a:rPr lang="vi-VN" sz="2800" b="1" dirty="0">
                <a:solidFill>
                  <a:srgbClr val="00B050"/>
                </a:solidFill>
                <a:latin typeface="Calibri" panose="020F0502020204030204" pitchFamily="34" charset="0"/>
                <a:cs typeface="Calibri" panose="020F0502020204030204" pitchFamily="34" charset="0"/>
              </a:rPr>
              <a:t>à cùng thi một lượt tổng thời gian 2 phút.</a:t>
            </a:r>
          </a:p>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Các nhóm thi nhau đưa ra </a:t>
            </a:r>
            <a:r>
              <a:rPr lang="vi-VN" sz="2800" b="1" i="1" dirty="0">
                <a:solidFill>
                  <a:srgbClr val="FF0000"/>
                </a:solidFill>
                <a:latin typeface="Calibri" panose="020F0502020204030204" pitchFamily="34" charset="0"/>
                <a:cs typeface="Calibri" panose="020F0502020204030204" pitchFamily="34" charset="0"/>
              </a:rPr>
              <a:t>những ví vụ nên làm và không nên làm để cơ thể luôn khoẻ mạnh</a:t>
            </a:r>
            <a:r>
              <a:rPr lang="vi-VN" sz="2800" b="1" dirty="0">
                <a:solidFill>
                  <a:srgbClr val="00B050"/>
                </a:solidFill>
                <a:latin typeface="Calibri" panose="020F0502020204030204" pitchFamily="34" charset="0"/>
                <a:cs typeface="Calibri" panose="020F0502020204030204" pitchFamily="34" charset="0"/>
              </a:rPr>
              <a:t>. Mỗi lần đưa ra câu đúng sẽ được nhận 1 hoa dán vào vị trí nhóm.</a:t>
            </a:r>
            <a:endParaRPr lang="en-US" sz="2800" b="1" dirty="0">
              <a:solidFill>
                <a:srgbClr val="00B050"/>
              </a:solidFill>
              <a:latin typeface="Calibri" panose="020F0502020204030204" pitchFamily="34" charset="0"/>
              <a:cs typeface="Calibri" panose="020F0502020204030204" pitchFamily="34" charset="0"/>
            </a:endParaRPr>
          </a:p>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Sau 2 phút, nhóm nào nhiều hoa nhất nhóm đó thắng cuộc.</a:t>
            </a:r>
          </a:p>
        </p:txBody>
      </p:sp>
      <p:pic>
        <p:nvPicPr>
          <p:cNvPr id="10" name="Picture 9"/>
          <p:cNvPicPr>
            <a:picLocks noChangeAspect="1"/>
          </p:cNvPicPr>
          <p:nvPr/>
        </p:nvPicPr>
        <p:blipFill>
          <a:blip r:embed="rId5"/>
          <a:stretch>
            <a:fillRect/>
          </a:stretch>
        </p:blipFill>
        <p:spPr>
          <a:xfrm>
            <a:off x="-870155" y="1693120"/>
            <a:ext cx="762000" cy="757287"/>
          </a:xfrm>
          <a:prstGeom prst="rect">
            <a:avLst/>
          </a:prstGeom>
        </p:spPr>
      </p:pic>
      <p:pic>
        <p:nvPicPr>
          <p:cNvPr id="2" name="Graphic 7">
            <a:extLst>
              <a:ext uri="{FF2B5EF4-FFF2-40B4-BE49-F238E27FC236}">
                <a16:creationId xmlns:a16="http://schemas.microsoft.com/office/drawing/2014/main" id="{11404A9C-CFC9-9B76-C464-8792E2435A0C}"/>
              </a:ext>
            </a:extLst>
          </p:cNvPr>
          <p:cNvPicPr>
            <a:picLocks noChangeAspect="1"/>
          </p:cNvPicPr>
          <p:nvPr/>
        </p:nvPicPr>
        <p:blipFill>
          <a:blip r:embed="rId6"/>
          <a:stretch>
            <a:fillRect/>
          </a:stretch>
        </p:blipFill>
        <p:spPr>
          <a:xfrm>
            <a:off x="9822426" y="3845042"/>
            <a:ext cx="2217174" cy="2918702"/>
          </a:xfrm>
          <a:prstGeom prst="rect">
            <a:avLst/>
          </a:prstGeom>
        </p:spPr>
      </p:pic>
      <p:pic>
        <p:nvPicPr>
          <p:cNvPr id="4" name="Picture 3">
            <a:extLst>
              <a:ext uri="{FF2B5EF4-FFF2-40B4-BE49-F238E27FC236}">
                <a16:creationId xmlns:a16="http://schemas.microsoft.com/office/drawing/2014/main" id="{110340D3-1D79-37DE-8F66-5C433C272FDA}"/>
              </a:ext>
            </a:extLst>
          </p:cNvPr>
          <p:cNvPicPr>
            <a:picLocks noChangeAspect="1"/>
          </p:cNvPicPr>
          <p:nvPr/>
        </p:nvPicPr>
        <p:blipFill>
          <a:blip r:embed="rId7"/>
          <a:stretch>
            <a:fillRect/>
          </a:stretch>
        </p:blipFill>
        <p:spPr>
          <a:xfrm>
            <a:off x="152400" y="3691350"/>
            <a:ext cx="2266335" cy="2979475"/>
          </a:xfrm>
          <a:prstGeom prst="rect">
            <a:avLst/>
          </a:prstGeom>
        </p:spPr>
      </p:pic>
    </p:spTree>
    <p:extLst>
      <p:ext uri="{BB962C8B-B14F-4D97-AF65-F5344CB8AC3E}">
        <p14:creationId xmlns:p14="http://schemas.microsoft.com/office/powerpoint/2010/main" val="1388329193"/>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14:presetBounceEnd="69000">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14:bounceEnd="69000">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1E190-A0D6-DD6C-9DD9-B230E6E3FC29}"/>
              </a:ext>
            </a:extLst>
          </p:cNvPr>
          <p:cNvPicPr>
            <a:picLocks noChangeAspect="1"/>
          </p:cNvPicPr>
          <p:nvPr/>
        </p:nvPicPr>
        <p:blipFill>
          <a:blip r:embed="rId2"/>
          <a:stretch>
            <a:fillRect/>
          </a:stretch>
        </p:blipFill>
        <p:spPr>
          <a:xfrm>
            <a:off x="1749175" y="1725020"/>
            <a:ext cx="8693649" cy="3407959"/>
          </a:xfrm>
          <a:prstGeom prst="rect">
            <a:avLst/>
          </a:prstGeom>
        </p:spPr>
      </p:pic>
    </p:spTree>
    <p:extLst>
      <p:ext uri="{BB962C8B-B14F-4D97-AF65-F5344CB8AC3E}">
        <p14:creationId xmlns:p14="http://schemas.microsoft.com/office/powerpoint/2010/main" val="95302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Hình ảnh">
            <a:extLst>
              <a:ext uri="{FF2B5EF4-FFF2-40B4-BE49-F238E27FC236}">
                <a16:creationId xmlns:a16="http://schemas.microsoft.com/office/drawing/2014/main" id="{64BD125E-DF92-4A72-A383-3A7591BC0D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15D1695B-4237-4550-AA3D-DE80EEC0A7DC}"/>
              </a:ext>
            </a:extLst>
          </p:cNvPr>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b="18749"/>
          <a:stretch/>
        </p:blipFill>
        <p:spPr>
          <a:xfrm>
            <a:off x="0" y="-1829120"/>
            <a:ext cx="12192000" cy="8725220"/>
          </a:xfrm>
          <a:prstGeom prst="rect">
            <a:avLst/>
          </a:prstGeom>
        </p:spPr>
      </p:pic>
      <p:pic>
        <p:nvPicPr>
          <p:cNvPr id="10" name="Picture 9">
            <a:extLst>
              <a:ext uri="{FF2B5EF4-FFF2-40B4-BE49-F238E27FC236}">
                <a16:creationId xmlns:a16="http://schemas.microsoft.com/office/drawing/2014/main" id="{83D148F2-2BF5-48B7-B909-FA66ACFE31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2800">
                        <a14:foregroundMark x1="88400" y1="60463" x2="92800" y2="60741"/>
                        <a14:foregroundMark x1="70000" y1="83611" x2="70000" y2="87315"/>
                        <a14:foregroundMark x1="65600" y1="66481" x2="66300" y2="75185"/>
                        <a14:foregroundMark x1="66300" y1="58148" x2="66300" y2="75463"/>
                        <a14:foregroundMark x1="66300" y1="75463" x2="66300" y2="75463"/>
                        <a14:foregroundMark x1="60600" y1="70556" x2="60600" y2="70556"/>
                        <a14:foregroundMark x1="61900" y1="71389" x2="63100" y2="78333"/>
                        <a14:foregroundMark x1="59100" y1="68796" x2="61600" y2="72870"/>
                        <a14:backgroundMark x1="22200" y1="36389" x2="31900" y2="74630"/>
                        <a14:backgroundMark x1="18800" y1="35833" x2="30000" y2="79537"/>
                        <a14:backgroundMark x1="29100" y1="31204" x2="33800" y2="63056"/>
                        <a14:backgroundMark x1="23400" y1="52870" x2="29700" y2="68519"/>
                        <a14:backgroundMark x1="39700" y1="56667" x2="43800" y2="61019"/>
                      </a14:backgroundRemoval>
                    </a14:imgEffect>
                  </a14:imgLayer>
                </a14:imgProps>
              </a:ext>
              <a:ext uri="{28A0092B-C50C-407E-A947-70E740481C1C}">
                <a14:useLocalDpi xmlns:a14="http://schemas.microsoft.com/office/drawing/2010/main" val="0"/>
              </a:ext>
            </a:extLst>
          </a:blip>
          <a:srcRect l="41525" t="16968" r="4642" b="8860"/>
          <a:stretch/>
        </p:blipFill>
        <p:spPr>
          <a:xfrm>
            <a:off x="-431317" y="1434613"/>
            <a:ext cx="3705686" cy="5514268"/>
          </a:xfrm>
          <a:prstGeom prst="rect">
            <a:avLst/>
          </a:prstGeom>
        </p:spPr>
      </p:pic>
      <p:pic>
        <p:nvPicPr>
          <p:cNvPr id="2" name="Con Cào Cào">
            <a:hlinkClick r:id="" action="ppaction://media"/>
            <a:extLst>
              <a:ext uri="{FF2B5EF4-FFF2-40B4-BE49-F238E27FC236}">
                <a16:creationId xmlns:a16="http://schemas.microsoft.com/office/drawing/2014/main" id="{466FF6B1-3C9D-5817-5B33-4DC8EEFD8C7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15379" y="1838016"/>
            <a:ext cx="7731433" cy="4348931"/>
          </a:xfrm>
          <a:prstGeom prst="rect">
            <a:avLst/>
          </a:prstGeom>
        </p:spPr>
      </p:pic>
    </p:spTree>
    <p:extLst>
      <p:ext uri="{BB962C8B-B14F-4D97-AF65-F5344CB8AC3E}">
        <p14:creationId xmlns:p14="http://schemas.microsoft.com/office/powerpoint/2010/main" val="12705255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uỷn.wav"/>
          </p:stSnd>
        </p:sndAc>
      </p:transition>
    </mc:Choice>
    <mc:Fallback xmlns="">
      <p:transition spd="med">
        <p:fade/>
        <p:sndAc>
          <p:stSnd>
            <p:snd r:embed="rId11" name="uỷ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80137" y="-577200"/>
            <a:ext cx="1914676" cy="24272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51957" y="388353"/>
            <a:ext cx="2969414" cy="235141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44611" y="8968"/>
            <a:ext cx="1775067" cy="179011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16318" y="1096908"/>
            <a:ext cx="2274934" cy="21845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45532" y="3660560"/>
            <a:ext cx="2565178" cy="282169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8262" y="4060425"/>
            <a:ext cx="2533369" cy="25182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40725" y="853213"/>
            <a:ext cx="8108244" cy="5324817"/>
          </a:xfrm>
          <a:prstGeom prst="rect">
            <a:avLst/>
          </a:prstGeom>
        </p:spPr>
      </p:pic>
      <p:pic>
        <p:nvPicPr>
          <p:cNvPr id="18" name="Picture 17">
            <a:extLst>
              <a:ext uri="{FF2B5EF4-FFF2-40B4-BE49-F238E27FC236}">
                <a16:creationId xmlns:a16="http://schemas.microsoft.com/office/drawing/2014/main" id="{1BD75B43-B773-485C-A6FA-FB649179B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621371" y="2174620"/>
            <a:ext cx="3273317" cy="4307637"/>
          </a:xfrm>
          <a:prstGeom prst="rect">
            <a:avLst/>
          </a:prstGeom>
        </p:spPr>
      </p:pic>
      <p:pic>
        <p:nvPicPr>
          <p:cNvPr id="4" name="Picture 3">
            <a:extLst>
              <a:ext uri="{FF2B5EF4-FFF2-40B4-BE49-F238E27FC236}">
                <a16:creationId xmlns:a16="http://schemas.microsoft.com/office/drawing/2014/main" id="{E43EE7D5-A2D9-B05B-81E2-8AC983BD2C4B}"/>
              </a:ext>
            </a:extLst>
          </p:cNvPr>
          <p:cNvPicPr>
            <a:picLocks noChangeAspect="1"/>
          </p:cNvPicPr>
          <p:nvPr/>
        </p:nvPicPr>
        <p:blipFill>
          <a:blip r:embed="rId12"/>
          <a:stretch>
            <a:fillRect/>
          </a:stretch>
        </p:blipFill>
        <p:spPr>
          <a:xfrm>
            <a:off x="1733144" y="2486879"/>
            <a:ext cx="6523285" cy="2139881"/>
          </a:xfrm>
          <a:prstGeom prst="rect">
            <a:avLst/>
          </a:prstGeom>
        </p:spPr>
      </p:pic>
    </p:spTree>
    <p:extLst>
      <p:ext uri="{BB962C8B-B14F-4D97-AF65-F5344CB8AC3E}">
        <p14:creationId xmlns:p14="http://schemas.microsoft.com/office/powerpoint/2010/main" val="4063013220"/>
      </p:ext>
    </p:extLst>
  </p:cSld>
  <p:clrMapOvr>
    <a:masterClrMapping/>
  </p:clrMapOvr>
  <p:transition>
    <p:fade/>
    <p:sndAc>
      <p:stSnd>
        <p:snd r:embed="rId2" name="camera.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70000">
                                          <p:cBhvr additive="base">
                                            <p:cTn id="35" dur="1000" fill="hold"/>
                                            <p:tgtEl>
                                              <p:spTgt spid="18"/>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19625" y="1828800"/>
            <a:ext cx="4800600" cy="1754326"/>
          </a:xfrm>
          <a:prstGeom prst="rect">
            <a:avLst/>
          </a:prstGeom>
          <a:noFill/>
        </p:spPr>
        <p:txBody>
          <a:bodyPr wrap="square" rtlCol="0">
            <a:spAutoFit/>
          </a:bodyPr>
          <a:lstStyle/>
          <a:p>
            <a:pPr algn="ctr"/>
            <a:r>
              <a:rPr lang="nl-NL" sz="5400" b="1" dirty="0">
                <a:solidFill>
                  <a:schemeClr val="bg1"/>
                </a:solidFill>
                <a:effectLst/>
                <a:ea typeface="Times New Roman" panose="02020603050405020304" pitchFamily="18" charset="0"/>
              </a:rPr>
              <a:t>Hoạt động 2: Xử lí tình huống </a:t>
            </a:r>
            <a:endParaRPr lang="en-US" sz="54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221265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4"/>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6" name="矩形: 圆角 7">
            <a:extLst>
              <a:ext uri="{FF2B5EF4-FFF2-40B4-BE49-F238E27FC236}">
                <a16:creationId xmlns:a16="http://schemas.microsoft.com/office/drawing/2014/main" id="{2882E361-B9F3-4CFD-B81A-0711937535E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sp>
        <p:nvSpPr>
          <p:cNvPr id="27" name="TextBox 26">
            <a:extLst>
              <a:ext uri="{FF2B5EF4-FFF2-40B4-BE49-F238E27FC236}">
                <a16:creationId xmlns:a16="http://schemas.microsoft.com/office/drawing/2014/main" id="{11E454CD-9C71-4ECA-A1D8-833F9EC38280}"/>
              </a:ext>
            </a:extLst>
          </p:cNvPr>
          <p:cNvSpPr txBox="1"/>
          <p:nvPr/>
        </p:nvSpPr>
        <p:spPr>
          <a:xfrm>
            <a:off x="2294313" y="379955"/>
            <a:ext cx="9525000" cy="646331"/>
          </a:xfrm>
          <a:prstGeom prst="rect">
            <a:avLst/>
          </a:prstGeom>
          <a:noFill/>
        </p:spPr>
        <p:txBody>
          <a:bodyPr wrap="square" rtlCol="0">
            <a:spAutoFit/>
          </a:bodyPr>
          <a:lstStyle/>
          <a:p>
            <a:pPr lvl="0">
              <a:defRPr/>
            </a:pPr>
            <a:r>
              <a:rPr lang="vi-VN" sz="3600" b="1" dirty="0">
                <a:solidFill>
                  <a:srgbClr val="092D6C">
                    <a:lumMod val="50000"/>
                  </a:srgbClr>
                </a:solidFill>
                <a:latin typeface="Calibri" panose="020F0502020204030204" pitchFamily="34" charset="0"/>
                <a:cs typeface="Calibri" panose="020F0502020204030204" pitchFamily="34" charset="0"/>
              </a:rPr>
              <a:t>Em sẽ khuyên bạn như thế nào</a:t>
            </a:r>
            <a:r>
              <a:rPr lang="en-US" sz="3600" b="1" dirty="0">
                <a:solidFill>
                  <a:srgbClr val="092D6C">
                    <a:lumMod val="50000"/>
                  </a:srgbClr>
                </a:solidFill>
                <a:latin typeface="Calibri" panose="020F0502020204030204" pitchFamily="34" charset="0"/>
                <a:cs typeface="Calibri" panose="020F0502020204030204" pitchFamily="34" charset="0"/>
              </a:rPr>
              <a:t> </a:t>
            </a:r>
            <a:r>
              <a:rPr lang="en-US" sz="3600" b="1" dirty="0" err="1">
                <a:solidFill>
                  <a:srgbClr val="092D6C">
                    <a:lumMod val="50000"/>
                  </a:srgbClr>
                </a:solidFill>
                <a:latin typeface="Calibri" panose="020F0502020204030204" pitchFamily="34" charset="0"/>
                <a:cs typeface="Calibri" panose="020F0502020204030204" pitchFamily="34" charset="0"/>
              </a:rPr>
              <a:t>nếu</a:t>
            </a:r>
            <a:r>
              <a:rPr lang="en-US" sz="3600" b="1" dirty="0">
                <a:solidFill>
                  <a:srgbClr val="092D6C">
                    <a:lumMod val="50000"/>
                  </a:srgbClr>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1313EA6B-4D97-4EB1-8142-946789122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417" y="221282"/>
            <a:ext cx="993667" cy="993667"/>
          </a:xfrm>
          <a:prstGeom prst="rect">
            <a:avLst/>
          </a:prstGeom>
        </p:spPr>
      </p:pic>
      <p:grpSp>
        <p:nvGrpSpPr>
          <p:cNvPr id="48" name="Group 47">
            <a:extLst>
              <a:ext uri="{FF2B5EF4-FFF2-40B4-BE49-F238E27FC236}">
                <a16:creationId xmlns:a16="http://schemas.microsoft.com/office/drawing/2014/main" id="{5E330D45-1816-433F-8ECA-F62D25D3352C}"/>
              </a:ext>
            </a:extLst>
          </p:cNvPr>
          <p:cNvGrpSpPr/>
          <p:nvPr/>
        </p:nvGrpSpPr>
        <p:grpSpPr>
          <a:xfrm>
            <a:off x="4992943" y="8356600"/>
            <a:ext cx="1066800" cy="457200"/>
            <a:chOff x="6162612" y="430418"/>
            <a:chExt cx="2513588" cy="831104"/>
          </a:xfrm>
        </p:grpSpPr>
        <p:sp>
          <p:nvSpPr>
            <p:cNvPr id="49" name="Rectangle: Rounded Corners 48">
              <a:extLst>
                <a:ext uri="{FF2B5EF4-FFF2-40B4-BE49-F238E27FC236}">
                  <a16:creationId xmlns:a16="http://schemas.microsoft.com/office/drawing/2014/main" id="{51E5598E-54E7-4756-88AA-572E347601A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0" name="TextBox 49">
              <a:extLst>
                <a:ext uri="{FF2B5EF4-FFF2-40B4-BE49-F238E27FC236}">
                  <a16:creationId xmlns:a16="http://schemas.microsoft.com/office/drawing/2014/main" id="{61B4846B-8DBC-42E7-9DC2-450ECA80FBC2}"/>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2" name="Rectangle: Rounded Corners 1">
            <a:extLst>
              <a:ext uri="{FF2B5EF4-FFF2-40B4-BE49-F238E27FC236}">
                <a16:creationId xmlns:a16="http://schemas.microsoft.com/office/drawing/2014/main" id="{A4083412-F931-0AE1-0E5C-451A93EBE192}"/>
              </a:ext>
            </a:extLst>
          </p:cNvPr>
          <p:cNvSpPr/>
          <p:nvPr/>
        </p:nvSpPr>
        <p:spPr>
          <a:xfrm>
            <a:off x="1366684" y="1383809"/>
            <a:ext cx="9173497" cy="4396308"/>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thường xuyên không ăn rau, thích ăn đồ chiên, rán.</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không thường xuyên uống nước.</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hay ăn quà bán vỉa hè.</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r</a:t>
            </a:r>
            <a:r>
              <a:rPr lang="en-US" sz="4000" b="1" dirty="0">
                <a:solidFill>
                  <a:srgbClr val="FF0000"/>
                </a:solidFill>
                <a:latin typeface="Calibri" panose="020F0502020204030204" pitchFamily="34" charset="0"/>
                <a:cs typeface="Calibri" panose="020F0502020204030204" pitchFamily="34" charset="0"/>
              </a:rPr>
              <a:t>ủ</a:t>
            </a:r>
            <a:r>
              <a:rPr lang="vi-VN" sz="4000" b="1" dirty="0">
                <a:solidFill>
                  <a:srgbClr val="FF0000"/>
                </a:solidFill>
                <a:latin typeface="Calibri" panose="020F0502020204030204" pitchFamily="34" charset="0"/>
                <a:cs typeface="Calibri" panose="020F0502020204030204" pitchFamily="34" charset="0"/>
              </a:rPr>
              <a:t> đi bơi ở ao hồ, sông suối.</a:t>
            </a:r>
          </a:p>
        </p:txBody>
      </p:sp>
    </p:spTree>
    <p:extLst>
      <p:ext uri="{BB962C8B-B14F-4D97-AF65-F5344CB8AC3E}">
        <p14:creationId xmlns:p14="http://schemas.microsoft.com/office/powerpoint/2010/main" val="283665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7"/>
                                        </p:tgtEl>
                                        <p:attrNameLst>
                                          <p:attrName>style.color</p:attrName>
                                        </p:attrNameLst>
                                      </p:cBhvr>
                                      <p:to>
                                        <p:clrVal>
                                          <a:srgbClr val="00B050"/>
                                        </p:clrVal>
                                      </p:to>
                                    </p:set>
                                    <p:set>
                                      <p:cBhvr>
                                        <p:cTn id="7" dur="500" fill="hold"/>
                                        <p:tgtEl>
                                          <p:spTgt spid="27"/>
                                        </p:tgtEl>
                                        <p:attrNameLst>
                                          <p:attrName>fillcolor</p:attrName>
                                        </p:attrNameLst>
                                      </p:cBhvr>
                                      <p:to>
                                        <p:clrVal>
                                          <a:srgbClr val="00B050"/>
                                        </p:clrVal>
                                      </p:to>
                                    </p:set>
                                    <p:set>
                                      <p:cBhvr>
                                        <p:cTn id="8" dur="500" fill="hold"/>
                                        <p:tgtEl>
                                          <p:spTgt spid="27"/>
                                        </p:tgtEl>
                                        <p:attrNameLst>
                                          <p:attrName>fill.type</p:attrName>
                                        </p:attrNameLst>
                                      </p:cBhvr>
                                      <p:to>
                                        <p:strVal val="solid"/>
                                      </p:to>
                                    </p:set>
                                  </p:childTnLst>
                                </p:cTn>
                              </p:par>
                              <p:par>
                                <p:cTn id="9" presetID="16" presetClass="entr" presetSubtype="37"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500"/>
                                        <p:tgtEl>
                                          <p:spTgt spid="48"/>
                                        </p:tgtEl>
                                      </p:cBhvr>
                                    </p:animEffect>
                                  </p:childTnLst>
                                  <p:subTnLst>
                                    <p:audio>
                                      <p:cMediaNode>
                                        <p:cTn display="0" masterRel="sameClick">
                                          <p:stCondLst>
                                            <p:cond evt="begin" delay="0">
                                              <p:tn val="9"/>
                                            </p:cond>
                                          </p:stCondLst>
                                          <p:endCondLst>
                                            <p:cond evt="onStopAudio" delay="0">
                                              <p:tgtEl>
                                                <p:sldTgt/>
                                              </p:tgtEl>
                                            </p:cond>
                                          </p:endCondLst>
                                        </p:cTn>
                                        <p:tgtEl>
                                          <p:sndTgt r:embed="rId2" name="Trò-chơi-ting.wav"/>
                                        </p:tgtEl>
                                      </p:cMediaNode>
                                    </p:audio>
                                  </p:sub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3" name="Picture 318">
            <a:extLst>
              <a:ext uri="{FF2B5EF4-FFF2-40B4-BE49-F238E27FC236}">
                <a16:creationId xmlns:a16="http://schemas.microsoft.com/office/drawing/2014/main" id="{5238D7B8-E004-2948-14EE-D14397D79291}"/>
              </a:ext>
            </a:extLst>
          </p:cNvPr>
          <p:cNvPicPr>
            <a:picLocks noChangeAspect="1"/>
          </p:cNvPicPr>
          <p:nvPr/>
        </p:nvPicPr>
        <p:blipFill>
          <a:blip r:embed="rId5"/>
          <a:stretch>
            <a:fillRect/>
          </a:stretch>
        </p:blipFill>
        <p:spPr>
          <a:xfrm flipH="1">
            <a:off x="127164" y="3577414"/>
            <a:ext cx="6004393" cy="2728136"/>
          </a:xfrm>
          <a:prstGeom prst="rect">
            <a:avLst/>
          </a:prstGeom>
        </p:spPr>
      </p:pic>
      <p:sp>
        <p:nvSpPr>
          <p:cNvPr id="4" name="Hình chữ nhật: Góc Tròn 29">
            <a:extLst>
              <a:ext uri="{FF2B5EF4-FFF2-40B4-BE49-F238E27FC236}">
                <a16:creationId xmlns:a16="http://schemas.microsoft.com/office/drawing/2014/main" id="{14A029C7-C81B-A186-9F2F-7FA5AF0C8291}"/>
              </a:ext>
            </a:extLst>
          </p:cNvPr>
          <p:cNvSpPr/>
          <p:nvPr/>
        </p:nvSpPr>
        <p:spPr>
          <a:xfrm>
            <a:off x="1492440" y="1000125"/>
            <a:ext cx="9212237" cy="2220604"/>
          </a:xfrm>
          <a:prstGeom prst="roundRect">
            <a:avLst/>
          </a:prstGeom>
          <a:solidFill>
            <a:schemeClr val="accent4">
              <a:lumMod val="40000"/>
              <a:lumOff val="60000"/>
            </a:schemeClr>
          </a:solidFill>
          <a:ln w="28575">
            <a:solidFill>
              <a:srgbClr val="FF506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M</a:t>
            </a:r>
            <a:r>
              <a:rPr lang="vi-VN" sz="2800" b="1" dirty="0">
                <a:solidFill>
                  <a:srgbClr val="002060"/>
                </a:solidFill>
                <a:latin typeface="Cambria" panose="02040503050406030204" pitchFamily="18" charset="0"/>
                <a:ea typeface="Cambria" panose="02040503050406030204" pitchFamily="18" charset="0"/>
              </a:rPr>
              <a:t>ỗi nhóm dựa vào kiến thức về vai trò các chất dinh dưỡng, phòng bệnh liên quan đến dinh dưỡng, vệ sinh an toàn thực phẩm và phòng tránh đuối nước đưa ra lời khuyên cho mỗi tình huống.</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665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8374A-EE88-50A1-B5CB-E4894DFB8AF5}"/>
              </a:ext>
            </a:extLst>
          </p:cNvPr>
          <p:cNvPicPr>
            <a:picLocks noChangeAspect="1"/>
          </p:cNvPicPr>
          <p:nvPr/>
        </p:nvPicPr>
        <p:blipFill>
          <a:blip r:embed="rId2"/>
          <a:stretch>
            <a:fillRect/>
          </a:stretch>
        </p:blipFill>
        <p:spPr>
          <a:xfrm>
            <a:off x="1105992" y="1709779"/>
            <a:ext cx="9980017" cy="3438442"/>
          </a:xfrm>
          <a:prstGeom prst="rect">
            <a:avLst/>
          </a:prstGeom>
        </p:spPr>
      </p:pic>
    </p:spTree>
    <p:extLst>
      <p:ext uri="{BB962C8B-B14F-4D97-AF65-F5344CB8AC3E}">
        <p14:creationId xmlns:p14="http://schemas.microsoft.com/office/powerpoint/2010/main" val="283184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4C7F64AD-CE5A-25C9-B2E2-78518CC6A879}"/>
              </a:ext>
            </a:extLst>
          </p:cNvPr>
          <p:cNvPicPr>
            <a:picLocks noChangeAspect="1"/>
          </p:cNvPicPr>
          <p:nvPr/>
        </p:nvPicPr>
        <p:blipFill>
          <a:blip r:embed="rId4"/>
          <a:stretch>
            <a:fillRect/>
          </a:stretch>
        </p:blipFill>
        <p:spPr>
          <a:xfrm>
            <a:off x="3546531" y="4422347"/>
            <a:ext cx="1472311" cy="1464856"/>
          </a:xfrm>
          <a:prstGeom prst="rect">
            <a:avLst/>
          </a:prstGeom>
        </p:spPr>
      </p:pic>
      <p:pic>
        <p:nvPicPr>
          <p:cNvPr id="76" name="Picture 75">
            <a:extLst>
              <a:ext uri="{FF2B5EF4-FFF2-40B4-BE49-F238E27FC236}">
                <a16:creationId xmlns:a16="http://schemas.microsoft.com/office/drawing/2014/main" id="{BE9D7A60-9B41-9643-11ED-3F4081DE58E9}"/>
              </a:ext>
            </a:extLst>
          </p:cNvPr>
          <p:cNvPicPr>
            <a:picLocks noChangeAspect="1"/>
          </p:cNvPicPr>
          <p:nvPr/>
        </p:nvPicPr>
        <p:blipFill>
          <a:blip r:embed="rId5"/>
          <a:stretch>
            <a:fillRect/>
          </a:stretch>
        </p:blipFill>
        <p:spPr>
          <a:xfrm>
            <a:off x="9664217" y="1677006"/>
            <a:ext cx="1470482" cy="1623657"/>
          </a:xfrm>
          <a:prstGeom prst="rect">
            <a:avLst/>
          </a:prstGeom>
        </p:spPr>
      </p:pic>
      <p:pic>
        <p:nvPicPr>
          <p:cNvPr id="74" name="Picture 73">
            <a:extLst>
              <a:ext uri="{FF2B5EF4-FFF2-40B4-BE49-F238E27FC236}">
                <a16:creationId xmlns:a16="http://schemas.microsoft.com/office/drawing/2014/main" id="{E5A246F9-1247-2B54-F5D8-02221D693F29}"/>
              </a:ext>
            </a:extLst>
          </p:cNvPr>
          <p:cNvPicPr>
            <a:picLocks noChangeAspect="1"/>
          </p:cNvPicPr>
          <p:nvPr/>
        </p:nvPicPr>
        <p:blipFill>
          <a:blip r:embed="rId6"/>
          <a:stretch>
            <a:fillRect/>
          </a:stretch>
        </p:blipFill>
        <p:spPr>
          <a:xfrm>
            <a:off x="5332864" y="1927820"/>
            <a:ext cx="1372843" cy="1372843"/>
          </a:xfrm>
          <a:prstGeom prst="rect">
            <a:avLst/>
          </a:prstGeom>
        </p:spPr>
      </p:pic>
      <p:pic>
        <p:nvPicPr>
          <p:cNvPr id="67" name="Picture 66">
            <a:hlinkClick r:id="rId7" action="ppaction://hlinksldjump"/>
            <a:extLst>
              <a:ext uri="{FF2B5EF4-FFF2-40B4-BE49-F238E27FC236}">
                <a16:creationId xmlns:a16="http://schemas.microsoft.com/office/drawing/2014/main" id="{1C22084E-A11C-0C3F-4035-E9B4467AAF38}"/>
              </a:ext>
            </a:extLst>
          </p:cNvPr>
          <p:cNvPicPr>
            <a:picLocks noChangeAspect="1"/>
          </p:cNvPicPr>
          <p:nvPr/>
        </p:nvPicPr>
        <p:blipFill>
          <a:blip r:embed="rId8"/>
          <a:stretch>
            <a:fillRect/>
          </a:stretch>
        </p:blipFill>
        <p:spPr>
          <a:xfrm>
            <a:off x="4797206" y="970798"/>
            <a:ext cx="1981372" cy="3036071"/>
          </a:xfrm>
          <a:prstGeom prst="rect">
            <a:avLst/>
          </a:prstGeom>
        </p:spPr>
      </p:pic>
      <p:pic>
        <p:nvPicPr>
          <p:cNvPr id="68" name="Picture 67">
            <a:hlinkClick r:id="rId9" action="ppaction://hlinksldjump"/>
            <a:extLst>
              <a:ext uri="{FF2B5EF4-FFF2-40B4-BE49-F238E27FC236}">
                <a16:creationId xmlns:a16="http://schemas.microsoft.com/office/drawing/2014/main" id="{A1EC6F43-AE4F-70F9-28BE-2E996B4AC377}"/>
              </a:ext>
            </a:extLst>
          </p:cNvPr>
          <p:cNvPicPr>
            <a:picLocks noChangeAspect="1"/>
          </p:cNvPicPr>
          <p:nvPr/>
        </p:nvPicPr>
        <p:blipFill>
          <a:blip r:embed="rId10"/>
          <a:stretch>
            <a:fillRect/>
          </a:stretch>
        </p:blipFill>
        <p:spPr>
          <a:xfrm>
            <a:off x="9213888" y="838524"/>
            <a:ext cx="1981372" cy="3036071"/>
          </a:xfrm>
          <a:prstGeom prst="rect">
            <a:avLst/>
          </a:prstGeom>
        </p:spPr>
      </p:pic>
      <p:pic>
        <p:nvPicPr>
          <p:cNvPr id="69" name="Picture 68">
            <a:hlinkClick r:id="rId11" action="ppaction://hlinksldjump"/>
            <a:extLst>
              <a:ext uri="{FF2B5EF4-FFF2-40B4-BE49-F238E27FC236}">
                <a16:creationId xmlns:a16="http://schemas.microsoft.com/office/drawing/2014/main" id="{0187B71C-FC6C-B047-BAA6-0D39798BFAC9}"/>
              </a:ext>
            </a:extLst>
          </p:cNvPr>
          <p:cNvPicPr>
            <a:picLocks noChangeAspect="1"/>
          </p:cNvPicPr>
          <p:nvPr/>
        </p:nvPicPr>
        <p:blipFill>
          <a:blip r:embed="rId12"/>
          <a:stretch>
            <a:fillRect/>
          </a:stretch>
        </p:blipFill>
        <p:spPr>
          <a:xfrm>
            <a:off x="3031373" y="3520652"/>
            <a:ext cx="1987468" cy="3042168"/>
          </a:xfrm>
          <a:prstGeom prst="rect">
            <a:avLst/>
          </a:prstGeom>
        </p:spPr>
      </p:pic>
      <p:pic>
        <p:nvPicPr>
          <p:cNvPr id="72" name="Picture 71">
            <a:extLst>
              <a:ext uri="{FF2B5EF4-FFF2-40B4-BE49-F238E27FC236}">
                <a16:creationId xmlns:a16="http://schemas.microsoft.com/office/drawing/2014/main" id="{493A0D54-42A7-55C3-3595-9DBAAF398C49}"/>
              </a:ext>
            </a:extLst>
          </p:cNvPr>
          <p:cNvPicPr>
            <a:picLocks noChangeAspect="1"/>
          </p:cNvPicPr>
          <p:nvPr/>
        </p:nvPicPr>
        <p:blipFill>
          <a:blip r:embed="rId13"/>
          <a:stretch>
            <a:fillRect/>
          </a:stretch>
        </p:blipFill>
        <p:spPr>
          <a:xfrm>
            <a:off x="1396119" y="2356560"/>
            <a:ext cx="1105182" cy="944103"/>
          </a:xfrm>
          <a:prstGeom prst="rect">
            <a:avLst/>
          </a:prstGeom>
        </p:spPr>
      </p:pic>
      <p:pic>
        <p:nvPicPr>
          <p:cNvPr id="66" name="1">
            <a:hlinkClick r:id="rId14" action="ppaction://hlinksldjump"/>
            <a:extLst>
              <a:ext uri="{FF2B5EF4-FFF2-40B4-BE49-F238E27FC236}">
                <a16:creationId xmlns:a16="http://schemas.microsoft.com/office/drawing/2014/main" id="{A56AB144-5AD2-CC30-52D9-A29340474E1D}"/>
              </a:ext>
            </a:extLst>
          </p:cNvPr>
          <p:cNvPicPr>
            <a:picLocks noChangeAspect="1"/>
          </p:cNvPicPr>
          <p:nvPr/>
        </p:nvPicPr>
        <p:blipFill>
          <a:blip r:embed="rId15"/>
          <a:stretch>
            <a:fillRect/>
          </a:stretch>
        </p:blipFill>
        <p:spPr>
          <a:xfrm>
            <a:off x="788360" y="1219982"/>
            <a:ext cx="1981372" cy="3042168"/>
          </a:xfrm>
          <a:prstGeom prst="rect">
            <a:avLst/>
          </a:prstGeom>
        </p:spPr>
      </p:pic>
      <p:sp>
        <p:nvSpPr>
          <p:cNvPr id="12" name="Arrow: Right 11">
            <a:hlinkClick r:id="rId16" action="ppaction://hlinksldjump"/>
            <a:extLst>
              <a:ext uri="{FF2B5EF4-FFF2-40B4-BE49-F238E27FC236}">
                <a16:creationId xmlns:a16="http://schemas.microsoft.com/office/drawing/2014/main" id="{5E328147-2F99-487D-AC7F-7C86FE0CCB2B}"/>
              </a:ext>
            </a:extLst>
          </p:cNvPr>
          <p:cNvSpPr/>
          <p:nvPr/>
        </p:nvSpPr>
        <p:spPr>
          <a:xfrm>
            <a:off x="10479815" y="6117158"/>
            <a:ext cx="1430891" cy="620770"/>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Tiếp theo</a:t>
            </a:r>
          </a:p>
        </p:txBody>
      </p:sp>
    </p:spTree>
    <p:extLst>
      <p:ext uri="{BB962C8B-B14F-4D97-AF65-F5344CB8AC3E}">
        <p14:creationId xmlns:p14="http://schemas.microsoft.com/office/powerpoint/2010/main" val="3747360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6"/>
                                        </p:tgtEl>
                                      </p:cBhvr>
                                    </p:animEffect>
                                    <p:anim calcmode="lin" valueType="num">
                                      <p:cBhvr>
                                        <p:cTn id="7" dur="1000"/>
                                        <p:tgtEl>
                                          <p:spTgt spid="66"/>
                                        </p:tgtEl>
                                        <p:attrNameLst>
                                          <p:attrName>ppt_x</p:attrName>
                                        </p:attrNameLst>
                                      </p:cBhvr>
                                      <p:tavLst>
                                        <p:tav tm="0">
                                          <p:val>
                                            <p:strVal val="ppt_x"/>
                                          </p:val>
                                        </p:tav>
                                        <p:tav tm="100000">
                                          <p:val>
                                            <p:strVal val="ppt_x"/>
                                          </p:val>
                                        </p:tav>
                                      </p:tavLst>
                                    </p:anim>
                                    <p:anim calcmode="lin" valueType="num">
                                      <p:cBhvr>
                                        <p:cTn id="8" dur="1000"/>
                                        <p:tgtEl>
                                          <p:spTgt spid="66"/>
                                        </p:tgtEl>
                                        <p:attrNameLst>
                                          <p:attrName>ppt_y</p:attrName>
                                        </p:attrNameLst>
                                      </p:cBhvr>
                                      <p:tavLst>
                                        <p:tav tm="0">
                                          <p:val>
                                            <p:strVal val="ppt_y"/>
                                          </p:val>
                                        </p:tav>
                                        <p:tav tm="100000">
                                          <p:val>
                                            <p:strVal val="ppt_y+.1"/>
                                          </p:val>
                                        </p:tav>
                                      </p:tavLst>
                                    </p:anim>
                                    <p:set>
                                      <p:cBhvr>
                                        <p:cTn id="9" dur="1" fill="hold">
                                          <p:stCondLst>
                                            <p:cond delay="999"/>
                                          </p:stCondLst>
                                        </p:cTn>
                                        <p:tgtEl>
                                          <p:spTgt spid="66"/>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p:cTn id="13" dur="500" fill="hold"/>
                                        <p:tgtEl>
                                          <p:spTgt spid="72"/>
                                        </p:tgtEl>
                                        <p:attrNameLst>
                                          <p:attrName>ppt_w</p:attrName>
                                        </p:attrNameLst>
                                      </p:cBhvr>
                                      <p:tavLst>
                                        <p:tav tm="0">
                                          <p:val>
                                            <p:fltVal val="0"/>
                                          </p:val>
                                        </p:tav>
                                        <p:tav tm="100000">
                                          <p:val>
                                            <p:strVal val="#ppt_w"/>
                                          </p:val>
                                        </p:tav>
                                      </p:tavLst>
                                    </p:anim>
                                    <p:anim calcmode="lin" valueType="num">
                                      <p:cBhvr>
                                        <p:cTn id="14" dur="500" fill="hold"/>
                                        <p:tgtEl>
                                          <p:spTgt spid="72"/>
                                        </p:tgtEl>
                                        <p:attrNameLst>
                                          <p:attrName>ppt_h</p:attrName>
                                        </p:attrNameLst>
                                      </p:cBhvr>
                                      <p:tavLst>
                                        <p:tav tm="0">
                                          <p:val>
                                            <p:fltVal val="0"/>
                                          </p:val>
                                        </p:tav>
                                        <p:tav tm="100000">
                                          <p:val>
                                            <p:strVal val="#ppt_h"/>
                                          </p:val>
                                        </p:tav>
                                      </p:tavLst>
                                    </p:anim>
                                    <p:animEffect transition="in" filter="fade">
                                      <p:cBhvr>
                                        <p:cTn id="15" dur="500"/>
                                        <p:tgtEl>
                                          <p:spTgt spid="72"/>
                                        </p:tgtEl>
                                      </p:cBhvr>
                                    </p:animEffect>
                                  </p:childTnLst>
                                </p:cTn>
                              </p:par>
                            </p:childTnLst>
                          </p:cTn>
                        </p:par>
                      </p:childTnLst>
                    </p:cTn>
                  </p:par>
                </p:childTnLst>
              </p:cTn>
              <p:nextCondLst>
                <p:cond evt="onClick" delay="0">
                  <p:tgtEl>
                    <p:spTgt spid="66"/>
                  </p:tgtEl>
                </p:cond>
              </p:nextCondLst>
            </p:seq>
            <p:seq concurrent="1" nextAc="seek">
              <p:cTn id="16" restart="whenNotActive" fill="hold" evtFilter="cancelBubble" nodeType="interactiveSeq">
                <p:stCondLst>
                  <p:cond evt="onClick" delay="0">
                    <p:tgtEl>
                      <p:spTgt spid="67"/>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67"/>
                                        </p:tgtEl>
                                      </p:cBhvr>
                                    </p:animEffect>
                                    <p:anim calcmode="lin" valueType="num">
                                      <p:cBhvr>
                                        <p:cTn id="21" dur="1000"/>
                                        <p:tgtEl>
                                          <p:spTgt spid="67"/>
                                        </p:tgtEl>
                                        <p:attrNameLst>
                                          <p:attrName>ppt_x</p:attrName>
                                        </p:attrNameLst>
                                      </p:cBhvr>
                                      <p:tavLst>
                                        <p:tav tm="0">
                                          <p:val>
                                            <p:strVal val="ppt_x"/>
                                          </p:val>
                                        </p:tav>
                                        <p:tav tm="100000">
                                          <p:val>
                                            <p:strVal val="ppt_x"/>
                                          </p:val>
                                        </p:tav>
                                      </p:tavLst>
                                    </p:anim>
                                    <p:anim calcmode="lin" valueType="num">
                                      <p:cBhvr>
                                        <p:cTn id="22" dur="1000"/>
                                        <p:tgtEl>
                                          <p:spTgt spid="67"/>
                                        </p:tgtEl>
                                        <p:attrNameLst>
                                          <p:attrName>ppt_y</p:attrName>
                                        </p:attrNameLst>
                                      </p:cBhvr>
                                      <p:tavLst>
                                        <p:tav tm="0">
                                          <p:val>
                                            <p:strVal val="ppt_y"/>
                                          </p:val>
                                        </p:tav>
                                        <p:tav tm="100000">
                                          <p:val>
                                            <p:strVal val="ppt_y+.1"/>
                                          </p:val>
                                        </p:tav>
                                      </p:tavLst>
                                    </p:anim>
                                    <p:set>
                                      <p:cBhvr>
                                        <p:cTn id="23" dur="1" fill="hold">
                                          <p:stCondLst>
                                            <p:cond delay="999"/>
                                          </p:stCondLst>
                                        </p:cTn>
                                        <p:tgtEl>
                                          <p:spTgt spid="67"/>
                                        </p:tgtEl>
                                        <p:attrNameLst>
                                          <p:attrName>style.visibility</p:attrName>
                                        </p:attrNameLst>
                                      </p:cBhvr>
                                      <p:to>
                                        <p:strVal val="hidden"/>
                                      </p:to>
                                    </p:se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childTnLst>
                          </p:cTn>
                        </p:par>
                      </p:childTnLst>
                    </p:cTn>
                  </p:par>
                </p:childTnLst>
              </p:cTn>
              <p:nextCondLst>
                <p:cond evt="onClick" delay="0">
                  <p:tgtEl>
                    <p:spTgt spid="67"/>
                  </p:tgtEl>
                </p:cond>
              </p:nextCondLst>
            </p:seq>
            <p:seq concurrent="1" nextAc="seek">
              <p:cTn id="30" restart="whenNotActive" fill="hold" evtFilter="cancelBubble" nodeType="interactiveSeq">
                <p:stCondLst>
                  <p:cond evt="onClick" delay="0">
                    <p:tgtEl>
                      <p:spTgt spid="68"/>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68"/>
                                        </p:tgtEl>
                                      </p:cBhvr>
                                    </p:animEffect>
                                    <p:anim calcmode="lin" valueType="num">
                                      <p:cBhvr>
                                        <p:cTn id="35" dur="1000"/>
                                        <p:tgtEl>
                                          <p:spTgt spid="68"/>
                                        </p:tgtEl>
                                        <p:attrNameLst>
                                          <p:attrName>ppt_x</p:attrName>
                                        </p:attrNameLst>
                                      </p:cBhvr>
                                      <p:tavLst>
                                        <p:tav tm="0">
                                          <p:val>
                                            <p:strVal val="ppt_x"/>
                                          </p:val>
                                        </p:tav>
                                        <p:tav tm="100000">
                                          <p:val>
                                            <p:strVal val="ppt_x"/>
                                          </p:val>
                                        </p:tav>
                                      </p:tavLst>
                                    </p:anim>
                                    <p:anim calcmode="lin" valueType="num">
                                      <p:cBhvr>
                                        <p:cTn id="36" dur="1000"/>
                                        <p:tgtEl>
                                          <p:spTgt spid="68"/>
                                        </p:tgtEl>
                                        <p:attrNameLst>
                                          <p:attrName>ppt_y</p:attrName>
                                        </p:attrNameLst>
                                      </p:cBhvr>
                                      <p:tavLst>
                                        <p:tav tm="0">
                                          <p:val>
                                            <p:strVal val="ppt_y"/>
                                          </p:val>
                                        </p:tav>
                                        <p:tav tm="100000">
                                          <p:val>
                                            <p:strVal val="ppt_y+.1"/>
                                          </p:val>
                                        </p:tav>
                                      </p:tavLst>
                                    </p:anim>
                                    <p:set>
                                      <p:cBhvr>
                                        <p:cTn id="37" dur="1" fill="hold">
                                          <p:stCondLst>
                                            <p:cond delay="999"/>
                                          </p:stCondLst>
                                        </p:cTn>
                                        <p:tgtEl>
                                          <p:spTgt spid="68"/>
                                        </p:tgtEl>
                                        <p:attrNameLst>
                                          <p:attrName>style.visibility</p:attrName>
                                        </p:attrNameLst>
                                      </p:cBhvr>
                                      <p:to>
                                        <p:strVal val="hidden"/>
                                      </p:to>
                                    </p:se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69"/>
                                        </p:tgtEl>
                                      </p:cBhvr>
                                    </p:animEffect>
                                    <p:anim calcmode="lin" valueType="num">
                                      <p:cBhvr>
                                        <p:cTn id="49" dur="1000"/>
                                        <p:tgtEl>
                                          <p:spTgt spid="69"/>
                                        </p:tgtEl>
                                        <p:attrNameLst>
                                          <p:attrName>ppt_x</p:attrName>
                                        </p:attrNameLst>
                                      </p:cBhvr>
                                      <p:tavLst>
                                        <p:tav tm="0">
                                          <p:val>
                                            <p:strVal val="ppt_x"/>
                                          </p:val>
                                        </p:tav>
                                        <p:tav tm="100000">
                                          <p:val>
                                            <p:strVal val="ppt_x"/>
                                          </p:val>
                                        </p:tav>
                                      </p:tavLst>
                                    </p:anim>
                                    <p:anim calcmode="lin" valueType="num">
                                      <p:cBhvr>
                                        <p:cTn id="50" dur="1000"/>
                                        <p:tgtEl>
                                          <p:spTgt spid="69"/>
                                        </p:tgtEl>
                                        <p:attrNameLst>
                                          <p:attrName>ppt_y</p:attrName>
                                        </p:attrNameLst>
                                      </p:cBhvr>
                                      <p:tavLst>
                                        <p:tav tm="0">
                                          <p:val>
                                            <p:strVal val="ppt_y"/>
                                          </p:val>
                                        </p:tav>
                                        <p:tav tm="100000">
                                          <p:val>
                                            <p:strVal val="ppt_y+.1"/>
                                          </p:val>
                                        </p:tav>
                                      </p:tavLst>
                                    </p:anim>
                                    <p:set>
                                      <p:cBhvr>
                                        <p:cTn id="51" dur="1" fill="hold">
                                          <p:stCondLst>
                                            <p:cond delay="999"/>
                                          </p:stCondLst>
                                        </p:cTn>
                                        <p:tgtEl>
                                          <p:spTgt spid="69"/>
                                        </p:tgtEl>
                                        <p:attrNameLst>
                                          <p:attrName>style.visibility</p:attrName>
                                        </p:attrNameLst>
                                      </p:cBhvr>
                                      <p:to>
                                        <p:strVal val="hidden"/>
                                      </p:to>
                                    </p:set>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p:cTn id="55" dur="500" fill="hold"/>
                                        <p:tgtEl>
                                          <p:spTgt spid="78"/>
                                        </p:tgtEl>
                                        <p:attrNameLst>
                                          <p:attrName>ppt_w</p:attrName>
                                        </p:attrNameLst>
                                      </p:cBhvr>
                                      <p:tavLst>
                                        <p:tav tm="0">
                                          <p:val>
                                            <p:fltVal val="0"/>
                                          </p:val>
                                        </p:tav>
                                        <p:tav tm="100000">
                                          <p:val>
                                            <p:strVal val="#ppt_w"/>
                                          </p:val>
                                        </p:tav>
                                      </p:tavLst>
                                    </p:anim>
                                    <p:anim calcmode="lin" valueType="num">
                                      <p:cBhvr>
                                        <p:cTn id="56" dur="500" fill="hold"/>
                                        <p:tgtEl>
                                          <p:spTgt spid="78"/>
                                        </p:tgtEl>
                                        <p:attrNameLst>
                                          <p:attrName>ppt_h</p:attrName>
                                        </p:attrNameLst>
                                      </p:cBhvr>
                                      <p:tavLst>
                                        <p:tav tm="0">
                                          <p:val>
                                            <p:fltVal val="0"/>
                                          </p:val>
                                        </p:tav>
                                        <p:tav tm="100000">
                                          <p:val>
                                            <p:strVal val="#ppt_h"/>
                                          </p:val>
                                        </p:tav>
                                      </p:tavLst>
                                    </p:anim>
                                    <p:animEffect transition="in" filter="fade">
                                      <p:cBhvr>
                                        <p:cTn id="57" dur="500"/>
                                        <p:tgtEl>
                                          <p:spTgt spid="78"/>
                                        </p:tgtEl>
                                      </p:cBhvr>
                                    </p:animEffect>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752</Words>
  <Application>Microsoft Office PowerPoint</Application>
  <PresentationFormat>Widescreen</PresentationFormat>
  <Paragraphs>62</Paragraphs>
  <Slides>23</Slides>
  <Notes>5</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#9Slide02 Noi dung dai</vt:lpstr>
      <vt:lpstr>Arial</vt:lpstr>
      <vt:lpstr>Arial-Rounded</vt:lpstr>
      <vt:lpstr>Calibri</vt:lpstr>
      <vt:lpstr>Calibri Light</vt:lpstr>
      <vt:lpstr>Cambria</vt:lpstr>
      <vt:lpstr>SVN-Cookies</vt:lpstr>
      <vt:lpstr>Times New Roman</vt:lpstr>
      <vt:lpstr>UTM Avo</vt:lpstr>
      <vt:lpstr>杨任东竹石体-Medium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2025-04-13T12:50:42Z</dcterms:created>
  <dcterms:modified xsi:type="dcterms:W3CDTF">2025-04-13T12:51:42Z</dcterms:modified>
</cp:coreProperties>
</file>