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57" r:id="rId3"/>
    <p:sldId id="259" r:id="rId4"/>
    <p:sldId id="260" r:id="rId5"/>
    <p:sldId id="262" r:id="rId6"/>
    <p:sldId id="263" r:id="rId7"/>
    <p:sldId id="264" r:id="rId8"/>
    <p:sldId id="265" r:id="rId9"/>
    <p:sldId id="266" r:id="rId10"/>
    <p:sldId id="267" r:id="rId11"/>
    <p:sldId id="268" r:id="rId12"/>
    <p:sldId id="269" r:id="rId13"/>
    <p:sldId id="275" r:id="rId14"/>
    <p:sldId id="276"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A974C-87C5-4A70-B6DE-B7DE8E2063D9}" type="datetimeFigureOut">
              <a:rPr lang="en-US" smtClean="0"/>
              <a:t>19/4/2025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1082E-B20E-4261-83B2-ECF3C0DC0300}" type="slidenum">
              <a:rPr lang="en-US" smtClean="0"/>
              <a:t>‹#›</a:t>
            </a:fld>
            <a:endParaRPr lang="en-US"/>
          </a:p>
        </p:txBody>
      </p:sp>
    </p:spTree>
    <p:extLst>
      <p:ext uri="{BB962C8B-B14F-4D97-AF65-F5344CB8AC3E}">
        <p14:creationId xmlns:p14="http://schemas.microsoft.com/office/powerpoint/2010/main" val="229908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Quê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ngoại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Ki – a,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Nam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ngoại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Chùa</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Việt</a:t>
            </a:r>
            <a:r>
              <a:rPr lang="en-US" sz="1800" dirty="0">
                <a:effectLst/>
                <a:latin typeface="Times New Roman" panose="02020603050405020304" pitchFamily="18" charset="0"/>
                <a:ea typeface="Calibri" panose="020F0502020204030204" pitchFamily="34" charset="0"/>
              </a:rPr>
              <a:t> Nam.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Ki – a </a:t>
            </a:r>
            <a:r>
              <a:rPr lang="en-US" sz="1800" dirty="0" err="1">
                <a:effectLst/>
                <a:latin typeface="Times New Roman" panose="02020603050405020304" pitchFamily="18" charset="0"/>
                <a:ea typeface="Calibri" panose="020F0502020204030204" pitchFamily="34" charset="0"/>
              </a:rPr>
              <a:t>làng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Chùa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đẹp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Ki – a </a:t>
            </a:r>
            <a:r>
              <a:rPr lang="en-US" sz="1800" dirty="0" err="1">
                <a:effectLst/>
                <a:latin typeface="Times New Roman" panose="02020603050405020304" pitchFamily="18" charset="0"/>
                <a:ea typeface="Calibri" panose="020F0502020204030204" pitchFamily="34" charset="0"/>
              </a:rPr>
              <a:t>yêu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quê</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ngoại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cửa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8C7900C2-6E7B-4746-90AA-F5AB14354673}" type="slidenum">
              <a:rPr lang="en-US" smtClean="0"/>
              <a:t>1</a:t>
            </a:fld>
            <a:endParaRPr lang="en-US"/>
          </a:p>
        </p:txBody>
      </p:sp>
    </p:spTree>
    <p:extLst>
      <p:ext uri="{BB962C8B-B14F-4D97-AF65-F5344CB8AC3E}">
        <p14:creationId xmlns:p14="http://schemas.microsoft.com/office/powerpoint/2010/main" val="209951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10</a:t>
            </a:fld>
            <a:endParaRPr lang="en-US"/>
          </a:p>
        </p:txBody>
      </p:sp>
    </p:spTree>
    <p:extLst>
      <p:ext uri="{BB962C8B-B14F-4D97-AF65-F5344CB8AC3E}">
        <p14:creationId xmlns:p14="http://schemas.microsoft.com/office/powerpoint/2010/main" val="142857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11</a:t>
            </a:fld>
            <a:endParaRPr lang="en-US"/>
          </a:p>
        </p:txBody>
      </p:sp>
    </p:spTree>
    <p:extLst>
      <p:ext uri="{BB962C8B-B14F-4D97-AF65-F5344CB8AC3E}">
        <p14:creationId xmlns:p14="http://schemas.microsoft.com/office/powerpoint/2010/main" val="317942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12</a:t>
            </a:fld>
            <a:endParaRPr lang="en-US"/>
          </a:p>
        </p:txBody>
      </p:sp>
    </p:spTree>
    <p:extLst>
      <p:ext uri="{BB962C8B-B14F-4D97-AF65-F5344CB8AC3E}">
        <p14:creationId xmlns:p14="http://schemas.microsoft.com/office/powerpoint/2010/main" val="377620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13</a:t>
            </a:fld>
            <a:endParaRPr lang="en-US"/>
          </a:p>
        </p:txBody>
      </p:sp>
    </p:spTree>
    <p:extLst>
      <p:ext uri="{BB962C8B-B14F-4D97-AF65-F5344CB8AC3E}">
        <p14:creationId xmlns:p14="http://schemas.microsoft.com/office/powerpoint/2010/main" val="545766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14</a:t>
            </a:fld>
            <a:endParaRPr lang="en-US"/>
          </a:p>
        </p:txBody>
      </p:sp>
    </p:spTree>
    <p:extLst>
      <p:ext uri="{BB962C8B-B14F-4D97-AF65-F5344CB8AC3E}">
        <p14:creationId xmlns:p14="http://schemas.microsoft.com/office/powerpoint/2010/main" val="897809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15</a:t>
            </a:fld>
            <a:endParaRPr lang="en-US"/>
          </a:p>
        </p:txBody>
      </p:sp>
    </p:spTree>
    <p:extLst>
      <p:ext uri="{BB962C8B-B14F-4D97-AF65-F5344CB8AC3E}">
        <p14:creationId xmlns:p14="http://schemas.microsoft.com/office/powerpoint/2010/main" val="9492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16</a:t>
            </a:fld>
            <a:endParaRPr lang="en-US"/>
          </a:p>
        </p:txBody>
      </p:sp>
    </p:spTree>
    <p:extLst>
      <p:ext uri="{BB962C8B-B14F-4D97-AF65-F5344CB8AC3E}">
        <p14:creationId xmlns:p14="http://schemas.microsoft.com/office/powerpoint/2010/main" val="1527437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17</a:t>
            </a:fld>
            <a:endParaRPr lang="en-US"/>
          </a:p>
        </p:txBody>
      </p:sp>
    </p:spTree>
    <p:extLst>
      <p:ext uri="{BB962C8B-B14F-4D97-AF65-F5344CB8AC3E}">
        <p14:creationId xmlns:p14="http://schemas.microsoft.com/office/powerpoint/2010/main" val="369445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18</a:t>
            </a:fld>
            <a:endParaRPr lang="en-US"/>
          </a:p>
        </p:txBody>
      </p:sp>
    </p:spTree>
    <p:extLst>
      <p:ext uri="{BB962C8B-B14F-4D97-AF65-F5344CB8AC3E}">
        <p14:creationId xmlns:p14="http://schemas.microsoft.com/office/powerpoint/2010/main" val="30252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19</a:t>
            </a:fld>
            <a:endParaRPr lang="en-US"/>
          </a:p>
        </p:txBody>
      </p:sp>
    </p:spTree>
    <p:extLst>
      <p:ext uri="{BB962C8B-B14F-4D97-AF65-F5344CB8AC3E}">
        <p14:creationId xmlns:p14="http://schemas.microsoft.com/office/powerpoint/2010/main" val="418792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a:t>
            </a:fld>
            <a:endParaRPr lang="en-US"/>
          </a:p>
        </p:txBody>
      </p:sp>
    </p:spTree>
    <p:extLst>
      <p:ext uri="{BB962C8B-B14F-4D97-AF65-F5344CB8AC3E}">
        <p14:creationId xmlns:p14="http://schemas.microsoft.com/office/powerpoint/2010/main" val="179505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20</a:t>
            </a:fld>
            <a:endParaRPr lang="en-US"/>
          </a:p>
        </p:txBody>
      </p:sp>
    </p:spTree>
    <p:extLst>
      <p:ext uri="{BB962C8B-B14F-4D97-AF65-F5344CB8AC3E}">
        <p14:creationId xmlns:p14="http://schemas.microsoft.com/office/powerpoint/2010/main" val="82212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21</a:t>
            </a:fld>
            <a:endParaRPr lang="en-US"/>
          </a:p>
        </p:txBody>
      </p:sp>
    </p:spTree>
    <p:extLst>
      <p:ext uri="{BB962C8B-B14F-4D97-AF65-F5344CB8AC3E}">
        <p14:creationId xmlns:p14="http://schemas.microsoft.com/office/powerpoint/2010/main" val="1780448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22</a:t>
            </a:fld>
            <a:endParaRPr lang="en-US"/>
          </a:p>
        </p:txBody>
      </p:sp>
    </p:spTree>
    <p:extLst>
      <p:ext uri="{BB962C8B-B14F-4D97-AF65-F5344CB8AC3E}">
        <p14:creationId xmlns:p14="http://schemas.microsoft.com/office/powerpoint/2010/main" val="1434238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23</a:t>
            </a:fld>
            <a:endParaRPr lang="en-US"/>
          </a:p>
        </p:txBody>
      </p:sp>
    </p:spTree>
    <p:extLst>
      <p:ext uri="{BB962C8B-B14F-4D97-AF65-F5344CB8AC3E}">
        <p14:creationId xmlns:p14="http://schemas.microsoft.com/office/powerpoint/2010/main" val="3514056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4"/>
        <p:cNvGrpSpPr/>
        <p:nvPr/>
      </p:nvGrpSpPr>
      <p:grpSpPr>
        <a:xfrm>
          <a:off x="0" y="0"/>
          <a:ext cx="0" cy="0"/>
          <a:chOff x="0" y="0"/>
          <a:chExt cx="0" cy="0"/>
        </a:xfrm>
      </p:grpSpPr>
      <p:sp>
        <p:nvSpPr>
          <p:cNvPr id="4215" name="Google Shape;4215;gf2aaa8a20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6" name="Google Shape;4216;gf2aaa8a20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84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25</a:t>
            </a:fld>
            <a:endParaRPr lang="en-US"/>
          </a:p>
        </p:txBody>
      </p:sp>
    </p:spTree>
    <p:extLst>
      <p:ext uri="{BB962C8B-B14F-4D97-AF65-F5344CB8AC3E}">
        <p14:creationId xmlns:p14="http://schemas.microsoft.com/office/powerpoint/2010/main" val="1903435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26</a:t>
            </a:fld>
            <a:endParaRPr lang="en-US"/>
          </a:p>
        </p:txBody>
      </p:sp>
    </p:spTree>
    <p:extLst>
      <p:ext uri="{BB962C8B-B14F-4D97-AF65-F5344CB8AC3E}">
        <p14:creationId xmlns:p14="http://schemas.microsoft.com/office/powerpoint/2010/main" val="264057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27</a:t>
            </a:fld>
            <a:endParaRPr lang="en-US"/>
          </a:p>
        </p:txBody>
      </p:sp>
    </p:spTree>
    <p:extLst>
      <p:ext uri="{BB962C8B-B14F-4D97-AF65-F5344CB8AC3E}">
        <p14:creationId xmlns:p14="http://schemas.microsoft.com/office/powerpoint/2010/main" val="3454331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28</a:t>
            </a:fld>
            <a:endParaRPr lang="en-US"/>
          </a:p>
        </p:txBody>
      </p:sp>
    </p:spTree>
    <p:extLst>
      <p:ext uri="{BB962C8B-B14F-4D97-AF65-F5344CB8AC3E}">
        <p14:creationId xmlns:p14="http://schemas.microsoft.com/office/powerpoint/2010/main" val="217699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Chúng ta ai cũng có quê hương. Nhiều bạn vẫn đang sống ở quê hương của mình, nhưng có những bạn thì đang sống xa quê. Khi ở xa, chúng ta rất nhớ quê hương và luôn giữ những kỉ niệm đẹp về quê hương.</a:t>
            </a:r>
            <a:endParaRPr dirty="0"/>
          </a:p>
        </p:txBody>
      </p:sp>
    </p:spTree>
    <p:extLst>
      <p:ext uri="{BB962C8B-B14F-4D97-AF65-F5344CB8AC3E}">
        <p14:creationId xmlns:p14="http://schemas.microsoft.com/office/powerpoint/2010/main" val="344723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4</a:t>
            </a:fld>
            <a:endParaRPr lang="en-US"/>
          </a:p>
        </p:txBody>
      </p:sp>
    </p:spTree>
    <p:extLst>
      <p:ext uri="{BB962C8B-B14F-4D97-AF65-F5344CB8AC3E}">
        <p14:creationId xmlns:p14="http://schemas.microsoft.com/office/powerpoint/2010/main" val="342958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5</a:t>
            </a:fld>
            <a:endParaRPr lang="en-US"/>
          </a:p>
        </p:txBody>
      </p:sp>
    </p:spTree>
    <p:extLst>
      <p:ext uri="{BB962C8B-B14F-4D97-AF65-F5344CB8AC3E}">
        <p14:creationId xmlns:p14="http://schemas.microsoft.com/office/powerpoint/2010/main" val="147359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6</a:t>
            </a:fld>
            <a:endParaRPr lang="en-US"/>
          </a:p>
        </p:txBody>
      </p:sp>
    </p:spTree>
    <p:extLst>
      <p:ext uri="{BB962C8B-B14F-4D97-AF65-F5344CB8AC3E}">
        <p14:creationId xmlns:p14="http://schemas.microsoft.com/office/powerpoint/2010/main" val="259263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7</a:t>
            </a:fld>
            <a:endParaRPr lang="en-US"/>
          </a:p>
        </p:txBody>
      </p:sp>
    </p:spTree>
    <p:extLst>
      <p:ext uri="{BB962C8B-B14F-4D97-AF65-F5344CB8AC3E}">
        <p14:creationId xmlns:p14="http://schemas.microsoft.com/office/powerpoint/2010/main" val="242379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8</a:t>
            </a:fld>
            <a:endParaRPr lang="en-US"/>
          </a:p>
        </p:txBody>
      </p:sp>
    </p:spTree>
    <p:extLst>
      <p:ext uri="{BB962C8B-B14F-4D97-AF65-F5344CB8AC3E}">
        <p14:creationId xmlns:p14="http://schemas.microsoft.com/office/powerpoint/2010/main" val="4275890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A1082E-B20E-4261-83B2-ECF3C0DC0300}" type="slidenum">
              <a:rPr lang="en-US" smtClean="0"/>
              <a:t>9</a:t>
            </a:fld>
            <a:endParaRPr lang="en-US"/>
          </a:p>
        </p:txBody>
      </p:sp>
    </p:spTree>
    <p:extLst>
      <p:ext uri="{BB962C8B-B14F-4D97-AF65-F5344CB8AC3E}">
        <p14:creationId xmlns:p14="http://schemas.microsoft.com/office/powerpoint/2010/main" val="89030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411275-363C-48C9-955E-8947F557FBA0}" type="datetimeFigureOut">
              <a:rPr lang="en-US" smtClean="0"/>
              <a:t>19/4/2025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49950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11275-363C-48C9-955E-8947F557FBA0}" type="datetimeFigureOut">
              <a:rPr lang="en-US" smtClean="0"/>
              <a:t>19/4/2025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134665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11275-363C-48C9-955E-8947F557FBA0}" type="datetimeFigureOut">
              <a:rPr lang="en-US" smtClean="0"/>
              <a:t>19/4/2025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386451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6"/>
        <p:cNvGrpSpPr/>
        <p:nvPr/>
      </p:nvGrpSpPr>
      <p:grpSpPr>
        <a:xfrm>
          <a:off x="0" y="0"/>
          <a:ext cx="0" cy="0"/>
          <a:chOff x="0" y="0"/>
          <a:chExt cx="0" cy="0"/>
        </a:xfrm>
      </p:grpSpPr>
      <p:sp>
        <p:nvSpPr>
          <p:cNvPr id="977" name="Google Shape;977;p9"/>
          <p:cNvSpPr txBox="1">
            <a:spLocks noGrp="1"/>
          </p:cNvSpPr>
          <p:nvPr>
            <p:ph type="title"/>
          </p:nvPr>
        </p:nvSpPr>
        <p:spPr>
          <a:xfrm>
            <a:off x="6264267" y="2161793"/>
            <a:ext cx="4967600" cy="9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78" name="Google Shape;978;p9"/>
          <p:cNvSpPr txBox="1">
            <a:spLocks noGrp="1"/>
          </p:cNvSpPr>
          <p:nvPr>
            <p:ph type="subTitle" idx="1"/>
          </p:nvPr>
        </p:nvSpPr>
        <p:spPr>
          <a:xfrm>
            <a:off x="6264267" y="3020815"/>
            <a:ext cx="4967600" cy="166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9"/>
          <p:cNvSpPr/>
          <p:nvPr/>
        </p:nvSpPr>
        <p:spPr>
          <a:xfrm flipH="1">
            <a:off x="-87267" y="4930534"/>
            <a:ext cx="12279248" cy="1979335"/>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9"/>
          <p:cNvSpPr/>
          <p:nvPr/>
        </p:nvSpPr>
        <p:spPr>
          <a:xfrm flipH="1">
            <a:off x="-51696" y="5317432"/>
            <a:ext cx="12279311" cy="159208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1" name="Google Shape;981;p9"/>
          <p:cNvGrpSpPr/>
          <p:nvPr/>
        </p:nvGrpSpPr>
        <p:grpSpPr>
          <a:xfrm>
            <a:off x="254400" y="4272767"/>
            <a:ext cx="354733" cy="319167"/>
            <a:chOff x="-4577275" y="4640425"/>
            <a:chExt cx="266050" cy="239375"/>
          </a:xfrm>
        </p:grpSpPr>
        <p:sp>
          <p:nvSpPr>
            <p:cNvPr id="982" name="Google Shape;982;p9"/>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2" name="Google Shape;992;p9"/>
          <p:cNvSpPr/>
          <p:nvPr/>
        </p:nvSpPr>
        <p:spPr>
          <a:xfrm>
            <a:off x="11809433" y="4525901"/>
            <a:ext cx="113467" cy="103500"/>
          </a:xfrm>
          <a:custGeom>
            <a:avLst/>
            <a:gdLst/>
            <a:ahLst/>
            <a:cxnLst/>
            <a:rect l="l" t="t" r="r" b="b"/>
            <a:pathLst>
              <a:path w="3404" h="3105" extrusionOk="0">
                <a:moveTo>
                  <a:pt x="1771" y="413"/>
                </a:moveTo>
                <a:cubicBezTo>
                  <a:pt x="1976" y="413"/>
                  <a:pt x="2183" y="468"/>
                  <a:pt x="2369" y="585"/>
                </a:cubicBezTo>
                <a:cubicBezTo>
                  <a:pt x="2636" y="752"/>
                  <a:pt x="2803" y="985"/>
                  <a:pt x="2870" y="1285"/>
                </a:cubicBezTo>
                <a:cubicBezTo>
                  <a:pt x="2970" y="1586"/>
                  <a:pt x="2903" y="1886"/>
                  <a:pt x="2770" y="2153"/>
                </a:cubicBezTo>
                <a:cubicBezTo>
                  <a:pt x="2549" y="2484"/>
                  <a:pt x="2166" y="2684"/>
                  <a:pt x="1778" y="2684"/>
                </a:cubicBezTo>
                <a:cubicBezTo>
                  <a:pt x="1581" y="2684"/>
                  <a:pt x="1382" y="2632"/>
                  <a:pt x="1202" y="2520"/>
                </a:cubicBezTo>
                <a:cubicBezTo>
                  <a:pt x="668" y="2186"/>
                  <a:pt x="501" y="1486"/>
                  <a:pt x="801" y="952"/>
                </a:cubicBezTo>
                <a:cubicBezTo>
                  <a:pt x="1018" y="605"/>
                  <a:pt x="1391" y="413"/>
                  <a:pt x="1771" y="413"/>
                </a:cubicBezTo>
                <a:close/>
                <a:moveTo>
                  <a:pt x="1780" y="1"/>
                </a:moveTo>
                <a:cubicBezTo>
                  <a:pt x="1259" y="1"/>
                  <a:pt x="754" y="267"/>
                  <a:pt x="468" y="752"/>
                </a:cubicBezTo>
                <a:cubicBezTo>
                  <a:pt x="1" y="1486"/>
                  <a:pt x="234" y="2420"/>
                  <a:pt x="1002" y="2887"/>
                </a:cubicBezTo>
                <a:cubicBezTo>
                  <a:pt x="1239" y="3034"/>
                  <a:pt x="1508" y="3104"/>
                  <a:pt x="1776" y="3104"/>
                </a:cubicBezTo>
                <a:cubicBezTo>
                  <a:pt x="2297" y="3104"/>
                  <a:pt x="2817" y="2838"/>
                  <a:pt x="3103" y="2353"/>
                </a:cubicBezTo>
                <a:cubicBezTo>
                  <a:pt x="3337" y="1986"/>
                  <a:pt x="3403" y="1586"/>
                  <a:pt x="3303" y="1185"/>
                </a:cubicBezTo>
                <a:cubicBezTo>
                  <a:pt x="3203" y="785"/>
                  <a:pt x="2936" y="452"/>
                  <a:pt x="2603" y="218"/>
                </a:cubicBezTo>
                <a:lnTo>
                  <a:pt x="2569" y="218"/>
                </a:lnTo>
                <a:cubicBezTo>
                  <a:pt x="2320" y="71"/>
                  <a:pt x="2048" y="1"/>
                  <a:pt x="1780" y="1"/>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3" name="Google Shape;993;p9"/>
          <p:cNvGrpSpPr/>
          <p:nvPr/>
        </p:nvGrpSpPr>
        <p:grpSpPr>
          <a:xfrm>
            <a:off x="10323898" y="5145272"/>
            <a:ext cx="1816205" cy="1638368"/>
            <a:chOff x="2485333" y="3736351"/>
            <a:chExt cx="1383319" cy="1247869"/>
          </a:xfrm>
        </p:grpSpPr>
        <p:sp>
          <p:nvSpPr>
            <p:cNvPr id="994" name="Google Shape;994;p9"/>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9"/>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9"/>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9"/>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9"/>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9"/>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9"/>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9" name="Google Shape;1099;p9"/>
          <p:cNvGrpSpPr/>
          <p:nvPr/>
        </p:nvGrpSpPr>
        <p:grpSpPr>
          <a:xfrm>
            <a:off x="94021" y="6255583"/>
            <a:ext cx="1541480" cy="404037"/>
            <a:chOff x="70516" y="4691687"/>
            <a:chExt cx="1156110" cy="303028"/>
          </a:xfrm>
        </p:grpSpPr>
        <p:sp>
          <p:nvSpPr>
            <p:cNvPr id="1100" name="Google Shape;1100;p9"/>
            <p:cNvSpPr/>
            <p:nvPr/>
          </p:nvSpPr>
          <p:spPr>
            <a:xfrm>
              <a:off x="70516" y="469168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a:off x="92289" y="471916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a:off x="719991" y="489176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a:off x="741764" y="491923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4" name="Google Shape;1104;p9"/>
          <p:cNvSpPr/>
          <p:nvPr/>
        </p:nvSpPr>
        <p:spPr>
          <a:xfrm>
            <a:off x="11510767" y="2078367"/>
            <a:ext cx="146800" cy="140933"/>
          </a:xfrm>
          <a:custGeom>
            <a:avLst/>
            <a:gdLst/>
            <a:ahLst/>
            <a:cxnLst/>
            <a:rect l="l" t="t" r="r" b="b"/>
            <a:pathLst>
              <a:path w="4404" h="4228" extrusionOk="0">
                <a:moveTo>
                  <a:pt x="3169" y="520"/>
                </a:moveTo>
                <a:cubicBezTo>
                  <a:pt x="3102" y="853"/>
                  <a:pt x="2969" y="1420"/>
                  <a:pt x="2802" y="1921"/>
                </a:cubicBezTo>
                <a:cubicBezTo>
                  <a:pt x="2769" y="1987"/>
                  <a:pt x="2802" y="2054"/>
                  <a:pt x="2869" y="2121"/>
                </a:cubicBezTo>
                <a:cubicBezTo>
                  <a:pt x="3236" y="2454"/>
                  <a:pt x="3636" y="2855"/>
                  <a:pt x="3836" y="3055"/>
                </a:cubicBezTo>
                <a:cubicBezTo>
                  <a:pt x="3503" y="3055"/>
                  <a:pt x="2835" y="2988"/>
                  <a:pt x="2268" y="2888"/>
                </a:cubicBezTo>
                <a:cubicBezTo>
                  <a:pt x="2202" y="2888"/>
                  <a:pt x="2168" y="2888"/>
                  <a:pt x="2102" y="2921"/>
                </a:cubicBezTo>
                <a:cubicBezTo>
                  <a:pt x="1735" y="3222"/>
                  <a:pt x="1301" y="3522"/>
                  <a:pt x="1034" y="3689"/>
                </a:cubicBezTo>
                <a:cubicBezTo>
                  <a:pt x="1101" y="3455"/>
                  <a:pt x="1201" y="3155"/>
                  <a:pt x="1234" y="2988"/>
                </a:cubicBezTo>
                <a:cubicBezTo>
                  <a:pt x="1401" y="2488"/>
                  <a:pt x="1434" y="2354"/>
                  <a:pt x="1434" y="2288"/>
                </a:cubicBezTo>
                <a:cubicBezTo>
                  <a:pt x="1401" y="2187"/>
                  <a:pt x="1368" y="2087"/>
                  <a:pt x="1034" y="1687"/>
                </a:cubicBezTo>
                <a:cubicBezTo>
                  <a:pt x="901" y="1554"/>
                  <a:pt x="701" y="1320"/>
                  <a:pt x="601" y="1120"/>
                </a:cubicBezTo>
                <a:lnTo>
                  <a:pt x="601" y="1120"/>
                </a:lnTo>
                <a:cubicBezTo>
                  <a:pt x="901" y="1153"/>
                  <a:pt x="1368" y="1253"/>
                  <a:pt x="1801" y="1354"/>
                </a:cubicBezTo>
                <a:cubicBezTo>
                  <a:pt x="1868" y="1354"/>
                  <a:pt x="1935" y="1354"/>
                  <a:pt x="1968" y="1320"/>
                </a:cubicBezTo>
                <a:cubicBezTo>
                  <a:pt x="2402" y="1020"/>
                  <a:pt x="2902" y="686"/>
                  <a:pt x="3169" y="520"/>
                </a:cubicBezTo>
                <a:close/>
                <a:moveTo>
                  <a:pt x="3394" y="0"/>
                </a:moveTo>
                <a:cubicBezTo>
                  <a:pt x="3238" y="0"/>
                  <a:pt x="2904" y="125"/>
                  <a:pt x="1801" y="920"/>
                </a:cubicBezTo>
                <a:cubicBezTo>
                  <a:pt x="1437" y="836"/>
                  <a:pt x="742" y="704"/>
                  <a:pt x="391" y="704"/>
                </a:cubicBezTo>
                <a:cubicBezTo>
                  <a:pt x="325" y="704"/>
                  <a:pt x="271" y="709"/>
                  <a:pt x="234" y="720"/>
                </a:cubicBezTo>
                <a:cubicBezTo>
                  <a:pt x="167" y="720"/>
                  <a:pt x="100" y="786"/>
                  <a:pt x="67" y="853"/>
                </a:cubicBezTo>
                <a:cubicBezTo>
                  <a:pt x="0" y="1053"/>
                  <a:pt x="134" y="1253"/>
                  <a:pt x="701" y="1954"/>
                </a:cubicBezTo>
                <a:cubicBezTo>
                  <a:pt x="801" y="2087"/>
                  <a:pt x="934" y="2254"/>
                  <a:pt x="1001" y="2321"/>
                </a:cubicBezTo>
                <a:cubicBezTo>
                  <a:pt x="967" y="2421"/>
                  <a:pt x="901" y="2654"/>
                  <a:pt x="867" y="2855"/>
                </a:cubicBezTo>
                <a:cubicBezTo>
                  <a:pt x="667" y="3455"/>
                  <a:pt x="567" y="3822"/>
                  <a:pt x="567" y="3989"/>
                </a:cubicBezTo>
                <a:cubicBezTo>
                  <a:pt x="601" y="4055"/>
                  <a:pt x="634" y="4156"/>
                  <a:pt x="701" y="4189"/>
                </a:cubicBezTo>
                <a:cubicBezTo>
                  <a:pt x="728" y="4207"/>
                  <a:pt x="759" y="4227"/>
                  <a:pt x="817" y="4227"/>
                </a:cubicBezTo>
                <a:cubicBezTo>
                  <a:pt x="975" y="4227"/>
                  <a:pt x="1327" y="4077"/>
                  <a:pt x="2302" y="3322"/>
                </a:cubicBezTo>
                <a:cubicBezTo>
                  <a:pt x="3103" y="3443"/>
                  <a:pt x="3575" y="3481"/>
                  <a:pt x="3858" y="3481"/>
                </a:cubicBezTo>
                <a:cubicBezTo>
                  <a:pt x="4200" y="3481"/>
                  <a:pt x="4267" y="3425"/>
                  <a:pt x="4303" y="3388"/>
                </a:cubicBezTo>
                <a:cubicBezTo>
                  <a:pt x="4370" y="3322"/>
                  <a:pt x="4403" y="3255"/>
                  <a:pt x="4403" y="3188"/>
                </a:cubicBezTo>
                <a:cubicBezTo>
                  <a:pt x="4370" y="3121"/>
                  <a:pt x="4370" y="2888"/>
                  <a:pt x="3236" y="1887"/>
                </a:cubicBezTo>
                <a:cubicBezTo>
                  <a:pt x="3769" y="186"/>
                  <a:pt x="3636" y="119"/>
                  <a:pt x="3503" y="19"/>
                </a:cubicBezTo>
                <a:cubicBezTo>
                  <a:pt x="3472" y="12"/>
                  <a:pt x="3441" y="0"/>
                  <a:pt x="3394" y="0"/>
                </a:cubicBezTo>
                <a:close/>
              </a:path>
            </a:pathLst>
          </a:custGeom>
          <a:solidFill>
            <a:srgbClr val="261D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5" name="Google Shape;1105;p9"/>
          <p:cNvSpPr/>
          <p:nvPr/>
        </p:nvSpPr>
        <p:spPr>
          <a:xfrm>
            <a:off x="471267" y="3283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4424770" y="15052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0205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197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38"/>
        <p:cNvGrpSpPr/>
        <p:nvPr/>
      </p:nvGrpSpPr>
      <p:grpSpPr>
        <a:xfrm>
          <a:off x="0" y="0"/>
          <a:ext cx="0" cy="0"/>
          <a:chOff x="0" y="0"/>
          <a:chExt cx="0" cy="0"/>
        </a:xfrm>
      </p:grpSpPr>
      <p:grpSp>
        <p:nvGrpSpPr>
          <p:cNvPr id="1439" name="Google Shape;1439;p14"/>
          <p:cNvGrpSpPr/>
          <p:nvPr/>
        </p:nvGrpSpPr>
        <p:grpSpPr>
          <a:xfrm>
            <a:off x="-87266" y="5067500"/>
            <a:ext cx="12314881" cy="1842248"/>
            <a:chOff x="-65450" y="3800625"/>
            <a:chExt cx="9236161" cy="1381686"/>
          </a:xfrm>
        </p:grpSpPr>
        <p:sp>
          <p:nvSpPr>
            <p:cNvPr id="1440" name="Google Shape;1440;p14"/>
            <p:cNvSpPr/>
            <p:nvPr/>
          </p:nvSpPr>
          <p:spPr>
            <a:xfrm>
              <a:off x="-38725" y="3800625"/>
              <a:ext cx="9209436" cy="138168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4"/>
            <p:cNvSpPr/>
            <p:nvPr/>
          </p:nvSpPr>
          <p:spPr>
            <a:xfrm>
              <a:off x="-65450" y="4070720"/>
              <a:ext cx="9236152" cy="1111347"/>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14"/>
          <p:cNvSpPr txBox="1">
            <a:spLocks noGrp="1"/>
          </p:cNvSpPr>
          <p:nvPr>
            <p:ph type="title"/>
          </p:nvPr>
        </p:nvSpPr>
        <p:spPr>
          <a:xfrm>
            <a:off x="6988533" y="4033000"/>
            <a:ext cx="36340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67">
                <a:solidFill>
                  <a:schemeClr val="dk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443" name="Google Shape;1443;p14"/>
          <p:cNvSpPr txBox="1">
            <a:spLocks noGrp="1"/>
          </p:cNvSpPr>
          <p:nvPr>
            <p:ph type="subTitle" idx="1"/>
          </p:nvPr>
        </p:nvSpPr>
        <p:spPr>
          <a:xfrm>
            <a:off x="5086500" y="1123900"/>
            <a:ext cx="5536000" cy="29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7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444" name="Google Shape;1444;p14"/>
          <p:cNvSpPr/>
          <p:nvPr/>
        </p:nvSpPr>
        <p:spPr>
          <a:xfrm flipH="1">
            <a:off x="-311763" y="1393371"/>
            <a:ext cx="1487105" cy="382072"/>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5" name="Google Shape;1445;p14"/>
          <p:cNvSpPr/>
          <p:nvPr/>
        </p:nvSpPr>
        <p:spPr>
          <a:xfrm>
            <a:off x="2028733" y="302505"/>
            <a:ext cx="1899552" cy="58815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6" name="Google Shape;1446;p14"/>
          <p:cNvGrpSpPr/>
          <p:nvPr/>
        </p:nvGrpSpPr>
        <p:grpSpPr>
          <a:xfrm>
            <a:off x="9893767" y="4700667"/>
            <a:ext cx="1856868" cy="1842381"/>
            <a:chOff x="3457850" y="3441600"/>
            <a:chExt cx="1392651" cy="1381786"/>
          </a:xfrm>
        </p:grpSpPr>
        <p:sp>
          <p:nvSpPr>
            <p:cNvPr id="1447" name="Google Shape;1447;p14"/>
            <p:cNvSpPr/>
            <p:nvPr/>
          </p:nvSpPr>
          <p:spPr>
            <a:xfrm>
              <a:off x="4478767" y="3441600"/>
              <a:ext cx="48094" cy="48647"/>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4"/>
            <p:cNvSpPr/>
            <p:nvPr/>
          </p:nvSpPr>
          <p:spPr>
            <a:xfrm>
              <a:off x="3479349" y="4493563"/>
              <a:ext cx="48094" cy="48647"/>
            </a:xfrm>
            <a:custGeom>
              <a:avLst/>
              <a:gdLst/>
              <a:ahLst/>
              <a:cxnLst/>
              <a:rect l="l" t="t" r="r" b="b"/>
              <a:pathLst>
                <a:path w="2870" h="2903" extrusionOk="0">
                  <a:moveTo>
                    <a:pt x="1435" y="434"/>
                  </a:moveTo>
                  <a:cubicBezTo>
                    <a:pt x="1702" y="434"/>
                    <a:pt x="1969" y="534"/>
                    <a:pt x="2169" y="734"/>
                  </a:cubicBezTo>
                  <a:cubicBezTo>
                    <a:pt x="2369" y="934"/>
                    <a:pt x="2469" y="1168"/>
                    <a:pt x="2469" y="1468"/>
                  </a:cubicBezTo>
                  <a:cubicBezTo>
                    <a:pt x="2469" y="2035"/>
                    <a:pt x="2002" y="2468"/>
                    <a:pt x="1435" y="2468"/>
                  </a:cubicBezTo>
                  <a:cubicBezTo>
                    <a:pt x="868" y="2468"/>
                    <a:pt x="401" y="2001"/>
                    <a:pt x="401" y="1434"/>
                  </a:cubicBezTo>
                  <a:cubicBezTo>
                    <a:pt x="435" y="901"/>
                    <a:pt x="868" y="434"/>
                    <a:pt x="1435" y="434"/>
                  </a:cubicBezTo>
                  <a:close/>
                  <a:moveTo>
                    <a:pt x="1435" y="0"/>
                  </a:moveTo>
                  <a:cubicBezTo>
                    <a:pt x="635" y="0"/>
                    <a:pt x="1" y="667"/>
                    <a:pt x="1" y="1434"/>
                  </a:cubicBezTo>
                  <a:cubicBezTo>
                    <a:pt x="1" y="2235"/>
                    <a:pt x="635" y="2902"/>
                    <a:pt x="1435" y="2902"/>
                  </a:cubicBezTo>
                  <a:cubicBezTo>
                    <a:pt x="2236" y="2902"/>
                    <a:pt x="2870" y="2235"/>
                    <a:pt x="2870" y="1468"/>
                  </a:cubicBezTo>
                  <a:cubicBezTo>
                    <a:pt x="2870" y="1067"/>
                    <a:pt x="2736" y="701"/>
                    <a:pt x="2469" y="434"/>
                  </a:cubicBezTo>
                  <a:cubicBezTo>
                    <a:pt x="2203" y="167"/>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4"/>
            <p:cNvSpPr/>
            <p:nvPr/>
          </p:nvSpPr>
          <p:spPr>
            <a:xfrm>
              <a:off x="3472093" y="3794863"/>
              <a:ext cx="48094" cy="48094"/>
            </a:xfrm>
            <a:custGeom>
              <a:avLst/>
              <a:gdLst/>
              <a:ahLst/>
              <a:cxnLst/>
              <a:rect l="l" t="t" r="r" b="b"/>
              <a:pathLst>
                <a:path w="2870" h="2870" extrusionOk="0">
                  <a:moveTo>
                    <a:pt x="1435" y="401"/>
                  </a:moveTo>
                  <a:cubicBezTo>
                    <a:pt x="1702" y="401"/>
                    <a:pt x="1968" y="534"/>
                    <a:pt x="2169" y="734"/>
                  </a:cubicBezTo>
                  <a:cubicBezTo>
                    <a:pt x="2369"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202" y="134"/>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4"/>
            <p:cNvSpPr/>
            <p:nvPr/>
          </p:nvSpPr>
          <p:spPr>
            <a:xfrm>
              <a:off x="4772227" y="4271656"/>
              <a:ext cx="78274" cy="78827"/>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4"/>
            <p:cNvSpPr/>
            <p:nvPr/>
          </p:nvSpPr>
          <p:spPr>
            <a:xfrm>
              <a:off x="3895216" y="3702082"/>
              <a:ext cx="78844" cy="78827"/>
            </a:xfrm>
            <a:custGeom>
              <a:avLst/>
              <a:gdLst/>
              <a:ahLst/>
              <a:cxnLst/>
              <a:rect l="l" t="t" r="r" b="b"/>
              <a:pathLst>
                <a:path w="4705" h="4704" extrusionOk="0">
                  <a:moveTo>
                    <a:pt x="2502" y="601"/>
                  </a:moveTo>
                  <a:cubicBezTo>
                    <a:pt x="2569" y="801"/>
                    <a:pt x="2636" y="1068"/>
                    <a:pt x="2669" y="1268"/>
                  </a:cubicBezTo>
                  <a:cubicBezTo>
                    <a:pt x="2803" y="1701"/>
                    <a:pt x="2836" y="1835"/>
                    <a:pt x="2869" y="1902"/>
                  </a:cubicBezTo>
                  <a:cubicBezTo>
                    <a:pt x="2936" y="1968"/>
                    <a:pt x="3036" y="2002"/>
                    <a:pt x="3470" y="2168"/>
                  </a:cubicBezTo>
                  <a:cubicBezTo>
                    <a:pt x="3637" y="2235"/>
                    <a:pt x="3903" y="2335"/>
                    <a:pt x="4070" y="2402"/>
                  </a:cubicBezTo>
                  <a:cubicBezTo>
                    <a:pt x="3803" y="2535"/>
                    <a:pt x="3403" y="2669"/>
                    <a:pt x="3036" y="2802"/>
                  </a:cubicBezTo>
                  <a:cubicBezTo>
                    <a:pt x="2969" y="2836"/>
                    <a:pt x="2936" y="2869"/>
                    <a:pt x="2903" y="2936"/>
                  </a:cubicBezTo>
                  <a:cubicBezTo>
                    <a:pt x="2703" y="3369"/>
                    <a:pt x="2502" y="3836"/>
                    <a:pt x="2336" y="4103"/>
                  </a:cubicBezTo>
                  <a:cubicBezTo>
                    <a:pt x="2236" y="3803"/>
                    <a:pt x="2102" y="3303"/>
                    <a:pt x="1969" y="2836"/>
                  </a:cubicBezTo>
                  <a:cubicBezTo>
                    <a:pt x="1969" y="2769"/>
                    <a:pt x="1902" y="2702"/>
                    <a:pt x="1802" y="2702"/>
                  </a:cubicBezTo>
                  <a:cubicBezTo>
                    <a:pt x="1368" y="2602"/>
                    <a:pt x="868" y="2502"/>
                    <a:pt x="601" y="2435"/>
                  </a:cubicBezTo>
                  <a:cubicBezTo>
                    <a:pt x="901" y="2268"/>
                    <a:pt x="1435" y="2002"/>
                    <a:pt x="1935" y="1835"/>
                  </a:cubicBezTo>
                  <a:cubicBezTo>
                    <a:pt x="1969" y="1801"/>
                    <a:pt x="2002" y="1768"/>
                    <a:pt x="2035" y="1701"/>
                  </a:cubicBezTo>
                  <a:cubicBezTo>
                    <a:pt x="2202" y="1301"/>
                    <a:pt x="2369" y="867"/>
                    <a:pt x="2502" y="601"/>
                  </a:cubicBezTo>
                  <a:close/>
                  <a:moveTo>
                    <a:pt x="2569" y="0"/>
                  </a:moveTo>
                  <a:cubicBezTo>
                    <a:pt x="2436" y="0"/>
                    <a:pt x="2236" y="0"/>
                    <a:pt x="1669" y="1468"/>
                  </a:cubicBezTo>
                  <a:cubicBezTo>
                    <a:pt x="101" y="2102"/>
                    <a:pt x="67" y="2302"/>
                    <a:pt x="34" y="2402"/>
                  </a:cubicBezTo>
                  <a:cubicBezTo>
                    <a:pt x="1" y="2469"/>
                    <a:pt x="34" y="2535"/>
                    <a:pt x="67" y="2602"/>
                  </a:cubicBezTo>
                  <a:cubicBezTo>
                    <a:pt x="101" y="2669"/>
                    <a:pt x="234" y="2802"/>
                    <a:pt x="1602" y="3069"/>
                  </a:cubicBezTo>
                  <a:cubicBezTo>
                    <a:pt x="2002" y="4704"/>
                    <a:pt x="2169" y="4704"/>
                    <a:pt x="2302" y="4704"/>
                  </a:cubicBezTo>
                  <a:lnTo>
                    <a:pt x="2336" y="4704"/>
                  </a:lnTo>
                  <a:cubicBezTo>
                    <a:pt x="2436" y="4704"/>
                    <a:pt x="2603" y="4670"/>
                    <a:pt x="3236" y="3169"/>
                  </a:cubicBezTo>
                  <a:cubicBezTo>
                    <a:pt x="3670" y="3036"/>
                    <a:pt x="4437" y="2735"/>
                    <a:pt x="4604" y="2602"/>
                  </a:cubicBezTo>
                  <a:cubicBezTo>
                    <a:pt x="4671" y="2535"/>
                    <a:pt x="4704" y="2435"/>
                    <a:pt x="4671" y="2369"/>
                  </a:cubicBezTo>
                  <a:cubicBezTo>
                    <a:pt x="4637" y="2168"/>
                    <a:pt x="4437" y="2068"/>
                    <a:pt x="3637" y="1801"/>
                  </a:cubicBezTo>
                  <a:cubicBezTo>
                    <a:pt x="3470" y="1735"/>
                    <a:pt x="3303" y="1668"/>
                    <a:pt x="3203" y="1635"/>
                  </a:cubicBezTo>
                  <a:cubicBezTo>
                    <a:pt x="3170" y="1535"/>
                    <a:pt x="3136" y="1334"/>
                    <a:pt x="3103" y="1168"/>
                  </a:cubicBezTo>
                  <a:cubicBezTo>
                    <a:pt x="2936" y="601"/>
                    <a:pt x="2869" y="234"/>
                    <a:pt x="2769" y="100"/>
                  </a:cubicBezTo>
                  <a:cubicBezTo>
                    <a:pt x="2703" y="67"/>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4"/>
            <p:cNvSpPr/>
            <p:nvPr/>
          </p:nvSpPr>
          <p:spPr>
            <a:xfrm>
              <a:off x="3457850" y="3937948"/>
              <a:ext cx="79665" cy="72242"/>
            </a:xfrm>
            <a:custGeom>
              <a:avLst/>
              <a:gdLst/>
              <a:ahLst/>
              <a:cxnLst/>
              <a:rect l="l" t="t" r="r" b="b"/>
              <a:pathLst>
                <a:path w="4754" h="4311" extrusionOk="0">
                  <a:moveTo>
                    <a:pt x="2908" y="0"/>
                  </a:moveTo>
                  <a:cubicBezTo>
                    <a:pt x="1931" y="0"/>
                    <a:pt x="1943" y="1248"/>
                    <a:pt x="2253" y="2141"/>
                  </a:cubicBezTo>
                  <a:lnTo>
                    <a:pt x="2253" y="2141"/>
                  </a:lnTo>
                  <a:cubicBezTo>
                    <a:pt x="2002" y="2070"/>
                    <a:pt x="1728" y="2024"/>
                    <a:pt x="1466" y="2024"/>
                  </a:cubicBezTo>
                  <a:cubicBezTo>
                    <a:pt x="983" y="2024"/>
                    <a:pt x="539" y="2178"/>
                    <a:pt x="350" y="2603"/>
                  </a:cubicBezTo>
                  <a:cubicBezTo>
                    <a:pt x="0" y="3323"/>
                    <a:pt x="1542" y="4310"/>
                    <a:pt x="2853" y="4310"/>
                  </a:cubicBezTo>
                  <a:cubicBezTo>
                    <a:pt x="3667" y="4310"/>
                    <a:pt x="4392" y="3930"/>
                    <a:pt x="4520" y="2870"/>
                  </a:cubicBezTo>
                  <a:cubicBezTo>
                    <a:pt x="4520" y="2870"/>
                    <a:pt x="4753" y="34"/>
                    <a:pt x="2952" y="1"/>
                  </a:cubicBezTo>
                  <a:cubicBezTo>
                    <a:pt x="2937" y="0"/>
                    <a:pt x="2922" y="0"/>
                    <a:pt x="2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4"/>
            <p:cNvSpPr/>
            <p:nvPr/>
          </p:nvSpPr>
          <p:spPr>
            <a:xfrm>
              <a:off x="3458118" y="3934043"/>
              <a:ext cx="81073" cy="79950"/>
            </a:xfrm>
            <a:custGeom>
              <a:avLst/>
              <a:gdLst/>
              <a:ahLst/>
              <a:cxnLst/>
              <a:rect l="l" t="t" r="r" b="b"/>
              <a:pathLst>
                <a:path w="4838" h="4771" extrusionOk="0">
                  <a:moveTo>
                    <a:pt x="2602" y="2736"/>
                  </a:moveTo>
                  <a:cubicBezTo>
                    <a:pt x="2836" y="2836"/>
                    <a:pt x="2969" y="2936"/>
                    <a:pt x="2969" y="2969"/>
                  </a:cubicBezTo>
                  <a:cubicBezTo>
                    <a:pt x="2936" y="3036"/>
                    <a:pt x="2902" y="3036"/>
                    <a:pt x="2902" y="3036"/>
                  </a:cubicBezTo>
                  <a:cubicBezTo>
                    <a:pt x="2869" y="3036"/>
                    <a:pt x="2736" y="2936"/>
                    <a:pt x="2602" y="2736"/>
                  </a:cubicBezTo>
                  <a:close/>
                  <a:moveTo>
                    <a:pt x="2902" y="434"/>
                  </a:moveTo>
                  <a:cubicBezTo>
                    <a:pt x="3269" y="434"/>
                    <a:pt x="3536" y="568"/>
                    <a:pt x="3736" y="801"/>
                  </a:cubicBezTo>
                  <a:cubicBezTo>
                    <a:pt x="4404" y="1535"/>
                    <a:pt x="4303" y="3069"/>
                    <a:pt x="4303" y="3069"/>
                  </a:cubicBezTo>
                  <a:cubicBezTo>
                    <a:pt x="4170" y="4137"/>
                    <a:pt x="3436" y="4337"/>
                    <a:pt x="2836" y="4337"/>
                  </a:cubicBezTo>
                  <a:cubicBezTo>
                    <a:pt x="1902" y="4337"/>
                    <a:pt x="901" y="3803"/>
                    <a:pt x="601" y="3336"/>
                  </a:cubicBezTo>
                  <a:cubicBezTo>
                    <a:pt x="501" y="3169"/>
                    <a:pt x="467" y="3036"/>
                    <a:pt x="501" y="2903"/>
                  </a:cubicBezTo>
                  <a:cubicBezTo>
                    <a:pt x="701" y="2536"/>
                    <a:pt x="1135" y="2469"/>
                    <a:pt x="1468" y="2469"/>
                  </a:cubicBezTo>
                  <a:cubicBezTo>
                    <a:pt x="1635" y="2469"/>
                    <a:pt x="1868" y="2502"/>
                    <a:pt x="2069" y="2536"/>
                  </a:cubicBezTo>
                  <a:cubicBezTo>
                    <a:pt x="2202" y="2836"/>
                    <a:pt x="2469" y="3470"/>
                    <a:pt x="2902" y="3470"/>
                  </a:cubicBezTo>
                  <a:cubicBezTo>
                    <a:pt x="3036" y="3470"/>
                    <a:pt x="3203" y="3403"/>
                    <a:pt x="3336" y="3169"/>
                  </a:cubicBezTo>
                  <a:cubicBezTo>
                    <a:pt x="3403" y="3069"/>
                    <a:pt x="3403" y="2936"/>
                    <a:pt x="3369" y="2836"/>
                  </a:cubicBezTo>
                  <a:cubicBezTo>
                    <a:pt x="3236" y="2569"/>
                    <a:pt x="2802" y="2335"/>
                    <a:pt x="2402" y="2202"/>
                  </a:cubicBezTo>
                  <a:cubicBezTo>
                    <a:pt x="2202" y="1568"/>
                    <a:pt x="2202" y="934"/>
                    <a:pt x="2402" y="668"/>
                  </a:cubicBezTo>
                  <a:cubicBezTo>
                    <a:pt x="2502" y="501"/>
                    <a:pt x="2669" y="434"/>
                    <a:pt x="2902" y="434"/>
                  </a:cubicBezTo>
                  <a:close/>
                  <a:moveTo>
                    <a:pt x="2902" y="0"/>
                  </a:moveTo>
                  <a:cubicBezTo>
                    <a:pt x="2536" y="0"/>
                    <a:pt x="2269" y="167"/>
                    <a:pt x="2069" y="401"/>
                  </a:cubicBezTo>
                  <a:cubicBezTo>
                    <a:pt x="1768" y="834"/>
                    <a:pt x="1802" y="1535"/>
                    <a:pt x="1935" y="2102"/>
                  </a:cubicBezTo>
                  <a:cubicBezTo>
                    <a:pt x="1768" y="2069"/>
                    <a:pt x="1602" y="2035"/>
                    <a:pt x="1468" y="2035"/>
                  </a:cubicBezTo>
                  <a:cubicBezTo>
                    <a:pt x="801" y="2035"/>
                    <a:pt x="334" y="2302"/>
                    <a:pt x="134" y="2736"/>
                  </a:cubicBezTo>
                  <a:cubicBezTo>
                    <a:pt x="67" y="2903"/>
                    <a:pt x="0" y="3203"/>
                    <a:pt x="234" y="3536"/>
                  </a:cubicBezTo>
                  <a:cubicBezTo>
                    <a:pt x="668" y="4203"/>
                    <a:pt x="1835" y="4771"/>
                    <a:pt x="2836" y="4771"/>
                  </a:cubicBezTo>
                  <a:cubicBezTo>
                    <a:pt x="3903" y="4771"/>
                    <a:pt x="4570" y="4170"/>
                    <a:pt x="4704" y="3103"/>
                  </a:cubicBezTo>
                  <a:cubicBezTo>
                    <a:pt x="4704" y="3036"/>
                    <a:pt x="4837" y="1401"/>
                    <a:pt x="4070" y="534"/>
                  </a:cubicBezTo>
                  <a:cubicBezTo>
                    <a:pt x="3770" y="201"/>
                    <a:pt x="3369" y="34"/>
                    <a:pt x="29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4"/>
            <p:cNvSpPr/>
            <p:nvPr/>
          </p:nvSpPr>
          <p:spPr>
            <a:xfrm>
              <a:off x="3521123" y="3990463"/>
              <a:ext cx="97294" cy="72493"/>
            </a:xfrm>
            <a:custGeom>
              <a:avLst/>
              <a:gdLst/>
              <a:ahLst/>
              <a:cxnLst/>
              <a:rect l="l" t="t" r="r" b="b"/>
              <a:pathLst>
                <a:path w="5806" h="4326" extrusionOk="0">
                  <a:moveTo>
                    <a:pt x="3866" y="0"/>
                  </a:moveTo>
                  <a:cubicBezTo>
                    <a:pt x="3087" y="0"/>
                    <a:pt x="2345" y="269"/>
                    <a:pt x="2345" y="269"/>
                  </a:cubicBezTo>
                  <a:cubicBezTo>
                    <a:pt x="1" y="1201"/>
                    <a:pt x="2178" y="4326"/>
                    <a:pt x="3364" y="4326"/>
                  </a:cubicBezTo>
                  <a:cubicBezTo>
                    <a:pt x="3495" y="4326"/>
                    <a:pt x="3613" y="4288"/>
                    <a:pt x="3712" y="4206"/>
                  </a:cubicBezTo>
                  <a:cubicBezTo>
                    <a:pt x="4252" y="3756"/>
                    <a:pt x="4035" y="2899"/>
                    <a:pt x="3663" y="2267"/>
                  </a:cubicBezTo>
                  <a:lnTo>
                    <a:pt x="3663" y="2267"/>
                  </a:lnTo>
                  <a:cubicBezTo>
                    <a:pt x="3745" y="2273"/>
                    <a:pt x="3828" y="2276"/>
                    <a:pt x="3912" y="2276"/>
                  </a:cubicBezTo>
                  <a:cubicBezTo>
                    <a:pt x="4811" y="2276"/>
                    <a:pt x="5805" y="1932"/>
                    <a:pt x="5547" y="1037"/>
                  </a:cubicBezTo>
                  <a:cubicBezTo>
                    <a:pt x="5295" y="217"/>
                    <a:pt x="4565" y="0"/>
                    <a:pt x="3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4"/>
            <p:cNvSpPr/>
            <p:nvPr/>
          </p:nvSpPr>
          <p:spPr>
            <a:xfrm>
              <a:off x="3536925" y="3986592"/>
              <a:ext cx="82196" cy="79950"/>
            </a:xfrm>
            <a:custGeom>
              <a:avLst/>
              <a:gdLst/>
              <a:ahLst/>
              <a:cxnLst/>
              <a:rect l="l" t="t" r="r" b="b"/>
              <a:pathLst>
                <a:path w="4905" h="4771" extrusionOk="0">
                  <a:moveTo>
                    <a:pt x="1902" y="1935"/>
                  </a:moveTo>
                  <a:cubicBezTo>
                    <a:pt x="1935" y="1935"/>
                    <a:pt x="2069" y="2001"/>
                    <a:pt x="2236" y="2202"/>
                  </a:cubicBezTo>
                  <a:cubicBezTo>
                    <a:pt x="2002" y="2135"/>
                    <a:pt x="1902" y="2068"/>
                    <a:pt x="1869" y="2001"/>
                  </a:cubicBezTo>
                  <a:cubicBezTo>
                    <a:pt x="1869" y="2001"/>
                    <a:pt x="1869" y="1968"/>
                    <a:pt x="1902" y="1935"/>
                  </a:cubicBezTo>
                  <a:close/>
                  <a:moveTo>
                    <a:pt x="2903" y="434"/>
                  </a:moveTo>
                  <a:cubicBezTo>
                    <a:pt x="3737" y="434"/>
                    <a:pt x="4204" y="734"/>
                    <a:pt x="4404" y="1334"/>
                  </a:cubicBezTo>
                  <a:cubicBezTo>
                    <a:pt x="4471" y="1534"/>
                    <a:pt x="4437" y="1701"/>
                    <a:pt x="4337" y="1835"/>
                  </a:cubicBezTo>
                  <a:cubicBezTo>
                    <a:pt x="4137" y="2102"/>
                    <a:pt x="3603" y="2302"/>
                    <a:pt x="2970" y="2302"/>
                  </a:cubicBezTo>
                  <a:lnTo>
                    <a:pt x="2836" y="2302"/>
                  </a:lnTo>
                  <a:cubicBezTo>
                    <a:pt x="2569" y="1901"/>
                    <a:pt x="2236" y="1501"/>
                    <a:pt x="1902" y="1501"/>
                  </a:cubicBezTo>
                  <a:cubicBezTo>
                    <a:pt x="1802" y="1501"/>
                    <a:pt x="1702" y="1568"/>
                    <a:pt x="1635" y="1635"/>
                  </a:cubicBezTo>
                  <a:cubicBezTo>
                    <a:pt x="1402" y="1835"/>
                    <a:pt x="1435" y="2068"/>
                    <a:pt x="1468" y="2168"/>
                  </a:cubicBezTo>
                  <a:cubicBezTo>
                    <a:pt x="1635" y="2535"/>
                    <a:pt x="2236" y="2669"/>
                    <a:pt x="2569" y="2702"/>
                  </a:cubicBezTo>
                  <a:cubicBezTo>
                    <a:pt x="2869" y="3236"/>
                    <a:pt x="3036" y="3936"/>
                    <a:pt x="2636" y="4270"/>
                  </a:cubicBezTo>
                  <a:cubicBezTo>
                    <a:pt x="2575" y="4322"/>
                    <a:pt x="2498" y="4347"/>
                    <a:pt x="2411" y="4347"/>
                  </a:cubicBezTo>
                  <a:cubicBezTo>
                    <a:pt x="1837" y="4347"/>
                    <a:pt x="804" y="3282"/>
                    <a:pt x="601" y="2268"/>
                  </a:cubicBezTo>
                  <a:cubicBezTo>
                    <a:pt x="501" y="1735"/>
                    <a:pt x="568" y="1034"/>
                    <a:pt x="1468" y="667"/>
                  </a:cubicBezTo>
                  <a:cubicBezTo>
                    <a:pt x="1468" y="667"/>
                    <a:pt x="2202" y="434"/>
                    <a:pt x="2903" y="434"/>
                  </a:cubicBezTo>
                  <a:close/>
                  <a:moveTo>
                    <a:pt x="2903" y="0"/>
                  </a:moveTo>
                  <a:cubicBezTo>
                    <a:pt x="2102" y="0"/>
                    <a:pt x="1368" y="267"/>
                    <a:pt x="1335" y="300"/>
                  </a:cubicBezTo>
                  <a:cubicBezTo>
                    <a:pt x="401" y="667"/>
                    <a:pt x="1" y="1368"/>
                    <a:pt x="201" y="2335"/>
                  </a:cubicBezTo>
                  <a:cubicBezTo>
                    <a:pt x="434" y="3536"/>
                    <a:pt x="1569" y="4770"/>
                    <a:pt x="2402" y="4770"/>
                  </a:cubicBezTo>
                  <a:cubicBezTo>
                    <a:pt x="2603" y="4770"/>
                    <a:pt x="2769" y="4703"/>
                    <a:pt x="2903" y="4603"/>
                  </a:cubicBezTo>
                  <a:cubicBezTo>
                    <a:pt x="3437" y="4136"/>
                    <a:pt x="3370" y="3369"/>
                    <a:pt x="3070" y="2702"/>
                  </a:cubicBezTo>
                  <a:cubicBezTo>
                    <a:pt x="3803" y="2702"/>
                    <a:pt x="4404" y="2468"/>
                    <a:pt x="4671" y="2102"/>
                  </a:cubicBezTo>
                  <a:cubicBezTo>
                    <a:pt x="4838" y="1835"/>
                    <a:pt x="4904" y="1534"/>
                    <a:pt x="4804" y="1201"/>
                  </a:cubicBezTo>
                  <a:cubicBezTo>
                    <a:pt x="4571" y="434"/>
                    <a:pt x="3904" y="0"/>
                    <a:pt x="29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4"/>
            <p:cNvSpPr/>
            <p:nvPr/>
          </p:nvSpPr>
          <p:spPr>
            <a:xfrm>
              <a:off x="3475445" y="4018983"/>
              <a:ext cx="66477" cy="70197"/>
            </a:xfrm>
            <a:custGeom>
              <a:avLst/>
              <a:gdLst/>
              <a:ahLst/>
              <a:cxnLst/>
              <a:rect l="l" t="t" r="r" b="b"/>
              <a:pathLst>
                <a:path w="3967" h="4189" extrusionOk="0">
                  <a:moveTo>
                    <a:pt x="2596" y="1"/>
                  </a:moveTo>
                  <a:cubicBezTo>
                    <a:pt x="2587" y="1"/>
                    <a:pt x="2578" y="1"/>
                    <a:pt x="2569" y="2"/>
                  </a:cubicBezTo>
                  <a:cubicBezTo>
                    <a:pt x="2569" y="2"/>
                    <a:pt x="2565" y="2"/>
                    <a:pt x="2558" y="2"/>
                  </a:cubicBezTo>
                  <a:cubicBezTo>
                    <a:pt x="2412" y="2"/>
                    <a:pt x="912" y="32"/>
                    <a:pt x="467" y="1269"/>
                  </a:cubicBezTo>
                  <a:cubicBezTo>
                    <a:pt x="0" y="2537"/>
                    <a:pt x="101" y="4071"/>
                    <a:pt x="1101" y="4171"/>
                  </a:cubicBezTo>
                  <a:cubicBezTo>
                    <a:pt x="1185" y="4183"/>
                    <a:pt x="1274" y="4189"/>
                    <a:pt x="1365" y="4189"/>
                  </a:cubicBezTo>
                  <a:cubicBezTo>
                    <a:pt x="2320" y="4189"/>
                    <a:pt x="3587" y="3549"/>
                    <a:pt x="3770" y="2270"/>
                  </a:cubicBezTo>
                  <a:cubicBezTo>
                    <a:pt x="3966" y="894"/>
                    <a:pt x="3101" y="1"/>
                    <a:pt x="2596"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4"/>
            <p:cNvSpPr/>
            <p:nvPr/>
          </p:nvSpPr>
          <p:spPr>
            <a:xfrm>
              <a:off x="3495569" y="4025149"/>
              <a:ext cx="43050" cy="22388"/>
            </a:xfrm>
            <a:custGeom>
              <a:avLst/>
              <a:gdLst/>
              <a:ahLst/>
              <a:cxnLst/>
              <a:rect l="l" t="t" r="r" b="b"/>
              <a:pathLst>
                <a:path w="2569" h="1336" extrusionOk="0">
                  <a:moveTo>
                    <a:pt x="0" y="1"/>
                  </a:moveTo>
                  <a:lnTo>
                    <a:pt x="0" y="1"/>
                  </a:lnTo>
                  <a:cubicBezTo>
                    <a:pt x="1" y="1"/>
                    <a:pt x="2084" y="1336"/>
                    <a:pt x="2552" y="1336"/>
                  </a:cubicBezTo>
                  <a:cubicBezTo>
                    <a:pt x="2558" y="1336"/>
                    <a:pt x="2564" y="1335"/>
                    <a:pt x="2569" y="133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4"/>
            <p:cNvSpPr/>
            <p:nvPr/>
          </p:nvSpPr>
          <p:spPr>
            <a:xfrm>
              <a:off x="3491648" y="4021781"/>
              <a:ext cx="50893" cy="29661"/>
            </a:xfrm>
            <a:custGeom>
              <a:avLst/>
              <a:gdLst/>
              <a:ahLst/>
              <a:cxnLst/>
              <a:rect l="l" t="t" r="r" b="b"/>
              <a:pathLst>
                <a:path w="3037" h="1770" extrusionOk="0">
                  <a:moveTo>
                    <a:pt x="221" y="0"/>
                  </a:moveTo>
                  <a:cubicBezTo>
                    <a:pt x="152" y="0"/>
                    <a:pt x="89" y="37"/>
                    <a:pt x="68" y="102"/>
                  </a:cubicBezTo>
                  <a:cubicBezTo>
                    <a:pt x="1" y="202"/>
                    <a:pt x="34" y="335"/>
                    <a:pt x="101" y="368"/>
                  </a:cubicBezTo>
                  <a:cubicBezTo>
                    <a:pt x="635" y="702"/>
                    <a:pt x="2302" y="1769"/>
                    <a:pt x="2803" y="1769"/>
                  </a:cubicBezTo>
                  <a:lnTo>
                    <a:pt x="2836" y="1769"/>
                  </a:lnTo>
                  <a:cubicBezTo>
                    <a:pt x="2936" y="1736"/>
                    <a:pt x="3036" y="1636"/>
                    <a:pt x="3036" y="1536"/>
                  </a:cubicBezTo>
                  <a:cubicBezTo>
                    <a:pt x="3003" y="1436"/>
                    <a:pt x="2936" y="1336"/>
                    <a:pt x="2803" y="1336"/>
                  </a:cubicBezTo>
                  <a:cubicBezTo>
                    <a:pt x="2536" y="1336"/>
                    <a:pt x="1335" y="669"/>
                    <a:pt x="334" y="35"/>
                  </a:cubicBezTo>
                  <a:cubicBezTo>
                    <a:pt x="299" y="11"/>
                    <a:pt x="259" y="0"/>
                    <a:pt x="2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4"/>
            <p:cNvSpPr/>
            <p:nvPr/>
          </p:nvSpPr>
          <p:spPr>
            <a:xfrm>
              <a:off x="3483270" y="4041922"/>
              <a:ext cx="51999" cy="25170"/>
            </a:xfrm>
            <a:custGeom>
              <a:avLst/>
              <a:gdLst/>
              <a:ahLst/>
              <a:cxnLst/>
              <a:rect l="l" t="t" r="r" b="b"/>
              <a:pathLst>
                <a:path w="3103" h="1502" extrusionOk="0">
                  <a:moveTo>
                    <a:pt x="0" y="0"/>
                  </a:moveTo>
                  <a:cubicBezTo>
                    <a:pt x="1" y="1"/>
                    <a:pt x="2481" y="1502"/>
                    <a:pt x="3084" y="1502"/>
                  </a:cubicBezTo>
                  <a:cubicBezTo>
                    <a:pt x="3090" y="1502"/>
                    <a:pt x="3097" y="1502"/>
                    <a:pt x="3103" y="15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4"/>
            <p:cNvSpPr/>
            <p:nvPr/>
          </p:nvSpPr>
          <p:spPr>
            <a:xfrm>
              <a:off x="3479349" y="4038538"/>
              <a:ext cx="59841" cy="31906"/>
            </a:xfrm>
            <a:custGeom>
              <a:avLst/>
              <a:gdLst/>
              <a:ahLst/>
              <a:cxnLst/>
              <a:rect l="l" t="t" r="r" b="b"/>
              <a:pathLst>
                <a:path w="3571" h="1904" extrusionOk="0">
                  <a:moveTo>
                    <a:pt x="230" y="1"/>
                  </a:moveTo>
                  <a:cubicBezTo>
                    <a:pt x="168" y="1"/>
                    <a:pt x="111" y="38"/>
                    <a:pt x="68" y="102"/>
                  </a:cubicBezTo>
                  <a:cubicBezTo>
                    <a:pt x="1" y="202"/>
                    <a:pt x="34" y="336"/>
                    <a:pt x="134" y="403"/>
                  </a:cubicBezTo>
                  <a:cubicBezTo>
                    <a:pt x="568" y="636"/>
                    <a:pt x="2670" y="1904"/>
                    <a:pt x="3337" y="1904"/>
                  </a:cubicBezTo>
                  <a:lnTo>
                    <a:pt x="3370" y="1904"/>
                  </a:lnTo>
                  <a:cubicBezTo>
                    <a:pt x="3470" y="1904"/>
                    <a:pt x="3570" y="1804"/>
                    <a:pt x="3570" y="1670"/>
                  </a:cubicBezTo>
                  <a:cubicBezTo>
                    <a:pt x="3541" y="1583"/>
                    <a:pt x="3462" y="1497"/>
                    <a:pt x="3377" y="1497"/>
                  </a:cubicBezTo>
                  <a:cubicBezTo>
                    <a:pt x="3364" y="1497"/>
                    <a:pt x="3350" y="1499"/>
                    <a:pt x="3337" y="1503"/>
                  </a:cubicBezTo>
                  <a:cubicBezTo>
                    <a:pt x="2970" y="1503"/>
                    <a:pt x="1369" y="669"/>
                    <a:pt x="335" y="36"/>
                  </a:cubicBezTo>
                  <a:cubicBezTo>
                    <a:pt x="299" y="12"/>
                    <a:pt x="26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4"/>
            <p:cNvSpPr/>
            <p:nvPr/>
          </p:nvSpPr>
          <p:spPr>
            <a:xfrm>
              <a:off x="3542521" y="3935719"/>
              <a:ext cx="17897" cy="46971"/>
            </a:xfrm>
            <a:custGeom>
              <a:avLst/>
              <a:gdLst/>
              <a:ahLst/>
              <a:cxnLst/>
              <a:rect l="l" t="t" r="r" b="b"/>
              <a:pathLst>
                <a:path w="1068" h="2803" extrusionOk="0">
                  <a:moveTo>
                    <a:pt x="0" y="1"/>
                  </a:moveTo>
                  <a:lnTo>
                    <a:pt x="134" y="2803"/>
                  </a:lnTo>
                  <a:cubicBezTo>
                    <a:pt x="134" y="2803"/>
                    <a:pt x="1068" y="14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4"/>
            <p:cNvSpPr/>
            <p:nvPr/>
          </p:nvSpPr>
          <p:spPr>
            <a:xfrm>
              <a:off x="3538600" y="3932318"/>
              <a:ext cx="26293" cy="53725"/>
            </a:xfrm>
            <a:custGeom>
              <a:avLst/>
              <a:gdLst/>
              <a:ahLst/>
              <a:cxnLst/>
              <a:rect l="l" t="t" r="r" b="b"/>
              <a:pathLst>
                <a:path w="1569" h="3206" extrusionOk="0">
                  <a:moveTo>
                    <a:pt x="232" y="0"/>
                  </a:moveTo>
                  <a:cubicBezTo>
                    <a:pt x="195" y="0"/>
                    <a:pt x="160" y="11"/>
                    <a:pt x="134" y="37"/>
                  </a:cubicBezTo>
                  <a:cubicBezTo>
                    <a:pt x="34" y="103"/>
                    <a:pt x="1" y="237"/>
                    <a:pt x="68" y="337"/>
                  </a:cubicBezTo>
                  <a:cubicBezTo>
                    <a:pt x="1035" y="1605"/>
                    <a:pt x="234" y="2839"/>
                    <a:pt x="201" y="2872"/>
                  </a:cubicBezTo>
                  <a:cubicBezTo>
                    <a:pt x="134" y="2972"/>
                    <a:pt x="134" y="3106"/>
                    <a:pt x="234" y="3172"/>
                  </a:cubicBezTo>
                  <a:cubicBezTo>
                    <a:pt x="268" y="3206"/>
                    <a:pt x="301" y="3206"/>
                    <a:pt x="368" y="3206"/>
                  </a:cubicBezTo>
                  <a:cubicBezTo>
                    <a:pt x="434" y="3206"/>
                    <a:pt x="501" y="3172"/>
                    <a:pt x="535" y="3139"/>
                  </a:cubicBezTo>
                  <a:cubicBezTo>
                    <a:pt x="535" y="3106"/>
                    <a:pt x="1569" y="1605"/>
                    <a:pt x="401" y="70"/>
                  </a:cubicBezTo>
                  <a:cubicBezTo>
                    <a:pt x="360" y="29"/>
                    <a:pt x="293" y="0"/>
                    <a:pt x="2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4"/>
            <p:cNvSpPr/>
            <p:nvPr/>
          </p:nvSpPr>
          <p:spPr>
            <a:xfrm>
              <a:off x="3482147" y="4060924"/>
              <a:ext cx="41391" cy="19673"/>
            </a:xfrm>
            <a:custGeom>
              <a:avLst/>
              <a:gdLst/>
              <a:ahLst/>
              <a:cxnLst/>
              <a:rect l="l" t="t" r="r" b="b"/>
              <a:pathLst>
                <a:path w="2470" h="1174" extrusionOk="0">
                  <a:moveTo>
                    <a:pt x="1" y="1"/>
                  </a:moveTo>
                  <a:cubicBezTo>
                    <a:pt x="1" y="1"/>
                    <a:pt x="1637" y="1174"/>
                    <a:pt x="2385" y="1174"/>
                  </a:cubicBezTo>
                  <a:cubicBezTo>
                    <a:pt x="2414" y="1174"/>
                    <a:pt x="2443" y="1172"/>
                    <a:pt x="2469" y="116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4"/>
            <p:cNvSpPr/>
            <p:nvPr/>
          </p:nvSpPr>
          <p:spPr>
            <a:xfrm>
              <a:off x="3478243" y="4057556"/>
              <a:ext cx="49200" cy="26862"/>
            </a:xfrm>
            <a:custGeom>
              <a:avLst/>
              <a:gdLst/>
              <a:ahLst/>
              <a:cxnLst/>
              <a:rect l="l" t="t" r="r" b="b"/>
              <a:pathLst>
                <a:path w="2936" h="1603" extrusionOk="0">
                  <a:moveTo>
                    <a:pt x="253" y="0"/>
                  </a:moveTo>
                  <a:cubicBezTo>
                    <a:pt x="181" y="0"/>
                    <a:pt x="110" y="37"/>
                    <a:pt x="67" y="101"/>
                  </a:cubicBezTo>
                  <a:cubicBezTo>
                    <a:pt x="0" y="202"/>
                    <a:pt x="34" y="302"/>
                    <a:pt x="134" y="368"/>
                  </a:cubicBezTo>
                  <a:cubicBezTo>
                    <a:pt x="300" y="502"/>
                    <a:pt x="1868" y="1603"/>
                    <a:pt x="2635" y="1603"/>
                  </a:cubicBezTo>
                  <a:lnTo>
                    <a:pt x="2736" y="1603"/>
                  </a:lnTo>
                  <a:cubicBezTo>
                    <a:pt x="2836" y="1569"/>
                    <a:pt x="2936" y="1469"/>
                    <a:pt x="2902" y="1369"/>
                  </a:cubicBezTo>
                  <a:cubicBezTo>
                    <a:pt x="2902" y="1236"/>
                    <a:pt x="2802" y="1169"/>
                    <a:pt x="2669" y="1169"/>
                  </a:cubicBezTo>
                  <a:cubicBezTo>
                    <a:pt x="2650" y="1172"/>
                    <a:pt x="2630" y="1173"/>
                    <a:pt x="2609" y="1173"/>
                  </a:cubicBezTo>
                  <a:cubicBezTo>
                    <a:pt x="2133" y="1173"/>
                    <a:pt x="1006" y="482"/>
                    <a:pt x="367" y="35"/>
                  </a:cubicBezTo>
                  <a:cubicBezTo>
                    <a:pt x="332" y="11"/>
                    <a:pt x="292" y="0"/>
                    <a:pt x="2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4"/>
            <p:cNvSpPr/>
            <p:nvPr/>
          </p:nvSpPr>
          <p:spPr>
            <a:xfrm>
              <a:off x="3550900" y="3963166"/>
              <a:ext cx="41391" cy="25119"/>
            </a:xfrm>
            <a:custGeom>
              <a:avLst/>
              <a:gdLst/>
              <a:ahLst/>
              <a:cxnLst/>
              <a:rect l="l" t="t" r="r" b="b"/>
              <a:pathLst>
                <a:path w="2470" h="1499" extrusionOk="0">
                  <a:moveTo>
                    <a:pt x="2137" y="0"/>
                  </a:moveTo>
                  <a:cubicBezTo>
                    <a:pt x="1628" y="0"/>
                    <a:pt x="644" y="188"/>
                    <a:pt x="1" y="1498"/>
                  </a:cubicBezTo>
                  <a:lnTo>
                    <a:pt x="2469" y="30"/>
                  </a:lnTo>
                  <a:cubicBezTo>
                    <a:pt x="2469" y="30"/>
                    <a:pt x="2341"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4"/>
            <p:cNvSpPr/>
            <p:nvPr/>
          </p:nvSpPr>
          <p:spPr>
            <a:xfrm>
              <a:off x="3546426" y="3959748"/>
              <a:ext cx="49217" cy="32443"/>
            </a:xfrm>
            <a:custGeom>
              <a:avLst/>
              <a:gdLst/>
              <a:ahLst/>
              <a:cxnLst/>
              <a:rect l="l" t="t" r="r" b="b"/>
              <a:pathLst>
                <a:path w="2937" h="1936" extrusionOk="0">
                  <a:moveTo>
                    <a:pt x="2401" y="1"/>
                  </a:moveTo>
                  <a:cubicBezTo>
                    <a:pt x="1844" y="1"/>
                    <a:pt x="779" y="203"/>
                    <a:pt x="68" y="1602"/>
                  </a:cubicBezTo>
                  <a:cubicBezTo>
                    <a:pt x="1" y="1735"/>
                    <a:pt x="68" y="1836"/>
                    <a:pt x="168" y="1902"/>
                  </a:cubicBezTo>
                  <a:cubicBezTo>
                    <a:pt x="201" y="1902"/>
                    <a:pt x="234" y="1936"/>
                    <a:pt x="268" y="1936"/>
                  </a:cubicBezTo>
                  <a:cubicBezTo>
                    <a:pt x="334" y="1936"/>
                    <a:pt x="401" y="1869"/>
                    <a:pt x="434" y="1802"/>
                  </a:cubicBezTo>
                  <a:cubicBezTo>
                    <a:pt x="1048" y="576"/>
                    <a:pt x="1931" y="413"/>
                    <a:pt x="2383" y="413"/>
                  </a:cubicBezTo>
                  <a:cubicBezTo>
                    <a:pt x="2545" y="413"/>
                    <a:pt x="2652" y="435"/>
                    <a:pt x="2669" y="435"/>
                  </a:cubicBezTo>
                  <a:cubicBezTo>
                    <a:pt x="2693" y="440"/>
                    <a:pt x="2716" y="443"/>
                    <a:pt x="2737" y="443"/>
                  </a:cubicBezTo>
                  <a:cubicBezTo>
                    <a:pt x="2836" y="443"/>
                    <a:pt x="2909" y="383"/>
                    <a:pt x="2936" y="301"/>
                  </a:cubicBezTo>
                  <a:cubicBezTo>
                    <a:pt x="2936" y="168"/>
                    <a:pt x="2870" y="68"/>
                    <a:pt x="2769" y="34"/>
                  </a:cubicBezTo>
                  <a:cubicBezTo>
                    <a:pt x="2769" y="34"/>
                    <a:pt x="2627" y="1"/>
                    <a:pt x="2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4"/>
            <p:cNvSpPr/>
            <p:nvPr/>
          </p:nvSpPr>
          <p:spPr>
            <a:xfrm>
              <a:off x="4522871" y="3613473"/>
              <a:ext cx="96406" cy="7224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4"/>
            <p:cNvSpPr/>
            <p:nvPr/>
          </p:nvSpPr>
          <p:spPr>
            <a:xfrm>
              <a:off x="4521245" y="3609853"/>
              <a:ext cx="81626" cy="7938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4"/>
            <p:cNvSpPr/>
            <p:nvPr/>
          </p:nvSpPr>
          <p:spPr>
            <a:xfrm>
              <a:off x="4583848" y="3540414"/>
              <a:ext cx="84039" cy="7249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4"/>
            <p:cNvSpPr/>
            <p:nvPr/>
          </p:nvSpPr>
          <p:spPr>
            <a:xfrm>
              <a:off x="4583295" y="3537096"/>
              <a:ext cx="83302" cy="7948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4"/>
            <p:cNvSpPr/>
            <p:nvPr/>
          </p:nvSpPr>
          <p:spPr>
            <a:xfrm>
              <a:off x="4602297" y="3621550"/>
              <a:ext cx="74923" cy="62941"/>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4"/>
            <p:cNvSpPr/>
            <p:nvPr/>
          </p:nvSpPr>
          <p:spPr>
            <a:xfrm>
              <a:off x="4610123" y="3621583"/>
              <a:ext cx="29644" cy="39146"/>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4"/>
            <p:cNvSpPr/>
            <p:nvPr/>
          </p:nvSpPr>
          <p:spPr>
            <a:xfrm>
              <a:off x="4606218" y="3618232"/>
              <a:ext cx="36900" cy="45849"/>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4"/>
            <p:cNvSpPr/>
            <p:nvPr/>
          </p:nvSpPr>
          <p:spPr>
            <a:xfrm>
              <a:off x="4624098" y="3628302"/>
              <a:ext cx="34118" cy="46971"/>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4"/>
            <p:cNvSpPr/>
            <p:nvPr/>
          </p:nvSpPr>
          <p:spPr>
            <a:xfrm>
              <a:off x="4620746" y="3624934"/>
              <a:ext cx="40821" cy="54244"/>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4"/>
            <p:cNvSpPr/>
            <p:nvPr/>
          </p:nvSpPr>
          <p:spPr>
            <a:xfrm>
              <a:off x="4530193" y="3593415"/>
              <a:ext cx="46418" cy="108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4"/>
            <p:cNvSpPr/>
            <p:nvPr/>
          </p:nvSpPr>
          <p:spPr>
            <a:xfrm>
              <a:off x="4526272" y="3589762"/>
              <a:ext cx="54244" cy="1843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4"/>
            <p:cNvSpPr/>
            <p:nvPr/>
          </p:nvSpPr>
          <p:spPr>
            <a:xfrm>
              <a:off x="4643100" y="3642830"/>
              <a:ext cx="26293" cy="36900"/>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4"/>
            <p:cNvSpPr/>
            <p:nvPr/>
          </p:nvSpPr>
          <p:spPr>
            <a:xfrm>
              <a:off x="4639196" y="3638909"/>
              <a:ext cx="34102" cy="44190"/>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4"/>
            <p:cNvSpPr/>
            <p:nvPr/>
          </p:nvSpPr>
          <p:spPr>
            <a:xfrm>
              <a:off x="4555898" y="3554506"/>
              <a:ext cx="27415" cy="45296"/>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4"/>
            <p:cNvSpPr/>
            <p:nvPr/>
          </p:nvSpPr>
          <p:spPr>
            <a:xfrm>
              <a:off x="4551994" y="3550954"/>
              <a:ext cx="35224" cy="52200"/>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4"/>
            <p:cNvSpPr/>
            <p:nvPr/>
          </p:nvSpPr>
          <p:spPr>
            <a:xfrm>
              <a:off x="3803557" y="4428280"/>
              <a:ext cx="246520" cy="114605"/>
            </a:xfrm>
            <a:custGeom>
              <a:avLst/>
              <a:gdLst/>
              <a:ahLst/>
              <a:cxnLst/>
              <a:rect l="l" t="t" r="r" b="b"/>
              <a:pathLst>
                <a:path w="14711" h="6839" extrusionOk="0">
                  <a:moveTo>
                    <a:pt x="6642" y="1"/>
                  </a:moveTo>
                  <a:cubicBezTo>
                    <a:pt x="4546" y="1"/>
                    <a:pt x="2244" y="814"/>
                    <a:pt x="0" y="3196"/>
                  </a:cubicBezTo>
                  <a:cubicBezTo>
                    <a:pt x="0" y="3196"/>
                    <a:pt x="2460" y="6839"/>
                    <a:pt x="7029" y="6839"/>
                  </a:cubicBezTo>
                  <a:cubicBezTo>
                    <a:pt x="9148" y="6839"/>
                    <a:pt x="11720" y="6056"/>
                    <a:pt x="14711" y="3763"/>
                  </a:cubicBezTo>
                  <a:cubicBezTo>
                    <a:pt x="14711" y="3763"/>
                    <a:pt x="11151" y="1"/>
                    <a:pt x="6642"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4"/>
            <p:cNvSpPr/>
            <p:nvPr/>
          </p:nvSpPr>
          <p:spPr>
            <a:xfrm>
              <a:off x="3870617" y="4482370"/>
              <a:ext cx="177227" cy="13993"/>
            </a:xfrm>
            <a:custGeom>
              <a:avLst/>
              <a:gdLst/>
              <a:ahLst/>
              <a:cxnLst/>
              <a:rect l="l" t="t" r="r" b="b"/>
              <a:pathLst>
                <a:path w="10576" h="835" extrusionOk="0">
                  <a:moveTo>
                    <a:pt x="201" y="1"/>
                  </a:moveTo>
                  <a:cubicBezTo>
                    <a:pt x="101" y="1"/>
                    <a:pt x="1" y="68"/>
                    <a:pt x="1" y="201"/>
                  </a:cubicBezTo>
                  <a:cubicBezTo>
                    <a:pt x="1" y="301"/>
                    <a:pt x="68" y="401"/>
                    <a:pt x="201" y="401"/>
                  </a:cubicBezTo>
                  <a:cubicBezTo>
                    <a:pt x="301" y="401"/>
                    <a:pt x="9041" y="501"/>
                    <a:pt x="10308" y="835"/>
                  </a:cubicBezTo>
                  <a:lnTo>
                    <a:pt x="10375" y="835"/>
                  </a:lnTo>
                  <a:cubicBezTo>
                    <a:pt x="10442" y="835"/>
                    <a:pt x="10542" y="768"/>
                    <a:pt x="10575" y="701"/>
                  </a:cubicBezTo>
                  <a:cubicBezTo>
                    <a:pt x="10575" y="568"/>
                    <a:pt x="10508" y="468"/>
                    <a:pt x="10408" y="435"/>
                  </a:cubicBezTo>
                  <a:cubicBezTo>
                    <a:pt x="9074" y="68"/>
                    <a:pt x="568"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4"/>
            <p:cNvSpPr/>
            <p:nvPr/>
          </p:nvSpPr>
          <p:spPr>
            <a:xfrm>
              <a:off x="4028247" y="4310682"/>
              <a:ext cx="202246" cy="181216"/>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4"/>
            <p:cNvSpPr/>
            <p:nvPr/>
          </p:nvSpPr>
          <p:spPr>
            <a:xfrm>
              <a:off x="4100921" y="4359829"/>
              <a:ext cx="123553" cy="132066"/>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4"/>
            <p:cNvSpPr/>
            <p:nvPr/>
          </p:nvSpPr>
          <p:spPr>
            <a:xfrm>
              <a:off x="3894663" y="4143065"/>
              <a:ext cx="226964" cy="680321"/>
            </a:xfrm>
            <a:custGeom>
              <a:avLst/>
              <a:gdLst/>
              <a:ahLst/>
              <a:cxnLst/>
              <a:rect l="l" t="t" r="r" b="b"/>
              <a:pathLst>
                <a:path w="13544" h="40598" extrusionOk="0">
                  <a:moveTo>
                    <a:pt x="248" y="1"/>
                  </a:moveTo>
                  <a:cubicBezTo>
                    <a:pt x="209" y="1"/>
                    <a:pt x="169" y="12"/>
                    <a:pt x="134" y="35"/>
                  </a:cubicBezTo>
                  <a:cubicBezTo>
                    <a:pt x="34" y="102"/>
                    <a:pt x="0" y="236"/>
                    <a:pt x="100" y="336"/>
                  </a:cubicBezTo>
                  <a:cubicBezTo>
                    <a:pt x="9941" y="13612"/>
                    <a:pt x="13076" y="40131"/>
                    <a:pt x="13110" y="40398"/>
                  </a:cubicBezTo>
                  <a:cubicBezTo>
                    <a:pt x="13110" y="40498"/>
                    <a:pt x="13210" y="40598"/>
                    <a:pt x="13310" y="40598"/>
                  </a:cubicBezTo>
                  <a:lnTo>
                    <a:pt x="13343" y="40598"/>
                  </a:lnTo>
                  <a:cubicBezTo>
                    <a:pt x="13443" y="40564"/>
                    <a:pt x="13543" y="40464"/>
                    <a:pt x="13510" y="40364"/>
                  </a:cubicBezTo>
                  <a:cubicBezTo>
                    <a:pt x="13510" y="40097"/>
                    <a:pt x="10341" y="13478"/>
                    <a:pt x="434" y="102"/>
                  </a:cubicBezTo>
                  <a:cubicBezTo>
                    <a:pt x="391" y="37"/>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4"/>
            <p:cNvSpPr/>
            <p:nvPr/>
          </p:nvSpPr>
          <p:spPr>
            <a:xfrm>
              <a:off x="3677228" y="4026875"/>
              <a:ext cx="236951" cy="149024"/>
            </a:xfrm>
            <a:custGeom>
              <a:avLst/>
              <a:gdLst/>
              <a:ahLst/>
              <a:cxnLst/>
              <a:rect l="l" t="t" r="r" b="b"/>
              <a:pathLst>
                <a:path w="14140" h="8893" extrusionOk="0">
                  <a:moveTo>
                    <a:pt x="1606" y="1"/>
                  </a:moveTo>
                  <a:cubicBezTo>
                    <a:pt x="398" y="1"/>
                    <a:pt x="0" y="798"/>
                    <a:pt x="1235" y="2900"/>
                  </a:cubicBezTo>
                  <a:cubicBezTo>
                    <a:pt x="4360" y="8221"/>
                    <a:pt x="8927" y="8822"/>
                    <a:pt x="10828" y="8822"/>
                  </a:cubicBezTo>
                  <a:cubicBezTo>
                    <a:pt x="11381" y="8822"/>
                    <a:pt x="11709" y="8771"/>
                    <a:pt x="11709" y="8771"/>
                  </a:cubicBezTo>
                  <a:cubicBezTo>
                    <a:pt x="11709" y="8771"/>
                    <a:pt x="12127" y="8893"/>
                    <a:pt x="12560" y="8893"/>
                  </a:cubicBezTo>
                  <a:cubicBezTo>
                    <a:pt x="13326" y="8893"/>
                    <a:pt x="14140" y="8512"/>
                    <a:pt x="12776" y="6402"/>
                  </a:cubicBezTo>
                  <a:cubicBezTo>
                    <a:pt x="11271" y="4110"/>
                    <a:pt x="4349"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4"/>
            <p:cNvSpPr/>
            <p:nvPr/>
          </p:nvSpPr>
          <p:spPr>
            <a:xfrm>
              <a:off x="3678904" y="4023473"/>
              <a:ext cx="230868" cy="155979"/>
            </a:xfrm>
            <a:custGeom>
              <a:avLst/>
              <a:gdLst/>
              <a:ahLst/>
              <a:cxnLst/>
              <a:rect l="l" t="t" r="r" b="b"/>
              <a:pathLst>
                <a:path w="13777" h="9308" extrusionOk="0">
                  <a:moveTo>
                    <a:pt x="1535" y="434"/>
                  </a:moveTo>
                  <a:cubicBezTo>
                    <a:pt x="4270" y="434"/>
                    <a:pt x="11075" y="4571"/>
                    <a:pt x="12476" y="6739"/>
                  </a:cubicBezTo>
                  <a:cubicBezTo>
                    <a:pt x="13277" y="7973"/>
                    <a:pt x="13243" y="8440"/>
                    <a:pt x="13143" y="8640"/>
                  </a:cubicBezTo>
                  <a:cubicBezTo>
                    <a:pt x="13010" y="8840"/>
                    <a:pt x="12710" y="8907"/>
                    <a:pt x="12443" y="8907"/>
                  </a:cubicBezTo>
                  <a:cubicBezTo>
                    <a:pt x="12042" y="8907"/>
                    <a:pt x="11642" y="8774"/>
                    <a:pt x="11642" y="8774"/>
                  </a:cubicBezTo>
                  <a:lnTo>
                    <a:pt x="11575" y="8774"/>
                  </a:lnTo>
                  <a:cubicBezTo>
                    <a:pt x="11542" y="8774"/>
                    <a:pt x="11242" y="8840"/>
                    <a:pt x="10708" y="8840"/>
                  </a:cubicBezTo>
                  <a:cubicBezTo>
                    <a:pt x="8907" y="8840"/>
                    <a:pt x="4404" y="8273"/>
                    <a:pt x="1335" y="3003"/>
                  </a:cubicBezTo>
                  <a:cubicBezTo>
                    <a:pt x="501" y="1635"/>
                    <a:pt x="534" y="1035"/>
                    <a:pt x="701" y="734"/>
                  </a:cubicBezTo>
                  <a:cubicBezTo>
                    <a:pt x="801" y="534"/>
                    <a:pt x="1101" y="434"/>
                    <a:pt x="1535" y="434"/>
                  </a:cubicBezTo>
                  <a:close/>
                  <a:moveTo>
                    <a:pt x="1535" y="1"/>
                  </a:moveTo>
                  <a:cubicBezTo>
                    <a:pt x="934" y="1"/>
                    <a:pt x="534" y="201"/>
                    <a:pt x="334" y="534"/>
                  </a:cubicBezTo>
                  <a:cubicBezTo>
                    <a:pt x="0" y="1068"/>
                    <a:pt x="234" y="1969"/>
                    <a:pt x="968" y="3236"/>
                  </a:cubicBezTo>
                  <a:cubicBezTo>
                    <a:pt x="4170" y="8673"/>
                    <a:pt x="8840" y="9241"/>
                    <a:pt x="10708" y="9241"/>
                  </a:cubicBezTo>
                  <a:cubicBezTo>
                    <a:pt x="11175" y="9241"/>
                    <a:pt x="11475" y="9207"/>
                    <a:pt x="11575" y="9207"/>
                  </a:cubicBezTo>
                  <a:cubicBezTo>
                    <a:pt x="11709" y="9241"/>
                    <a:pt x="12076" y="9307"/>
                    <a:pt x="12443" y="9307"/>
                  </a:cubicBezTo>
                  <a:cubicBezTo>
                    <a:pt x="13110" y="9307"/>
                    <a:pt x="13377" y="9040"/>
                    <a:pt x="13510" y="8840"/>
                  </a:cubicBezTo>
                  <a:cubicBezTo>
                    <a:pt x="13777" y="8340"/>
                    <a:pt x="13543" y="7606"/>
                    <a:pt x="12843" y="6505"/>
                  </a:cubicBezTo>
                  <a:cubicBezTo>
                    <a:pt x="11342" y="4204"/>
                    <a:pt x="4437"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4"/>
            <p:cNvSpPr/>
            <p:nvPr/>
          </p:nvSpPr>
          <p:spPr>
            <a:xfrm>
              <a:off x="3786097" y="3914070"/>
              <a:ext cx="138601" cy="228120"/>
            </a:xfrm>
            <a:custGeom>
              <a:avLst/>
              <a:gdLst/>
              <a:ahLst/>
              <a:cxnLst/>
              <a:rect l="l" t="t" r="r" b="b"/>
              <a:pathLst>
                <a:path w="8271" h="13613" extrusionOk="0">
                  <a:moveTo>
                    <a:pt x="1063" y="1"/>
                  </a:moveTo>
                  <a:cubicBezTo>
                    <a:pt x="416" y="1"/>
                    <a:pt x="0" y="735"/>
                    <a:pt x="8" y="2560"/>
                  </a:cubicBezTo>
                  <a:cubicBezTo>
                    <a:pt x="41" y="10532"/>
                    <a:pt x="6079" y="12867"/>
                    <a:pt x="6079" y="12867"/>
                  </a:cubicBezTo>
                  <a:cubicBezTo>
                    <a:pt x="6079" y="12867"/>
                    <a:pt x="6783" y="13612"/>
                    <a:pt x="7378" y="13612"/>
                  </a:cubicBezTo>
                  <a:cubicBezTo>
                    <a:pt x="7860" y="13612"/>
                    <a:pt x="8270" y="13126"/>
                    <a:pt x="8181" y="11366"/>
                  </a:cubicBezTo>
                  <a:cubicBezTo>
                    <a:pt x="8052" y="8331"/>
                    <a:pt x="3243" y="1"/>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4"/>
            <p:cNvSpPr/>
            <p:nvPr/>
          </p:nvSpPr>
          <p:spPr>
            <a:xfrm>
              <a:off x="3782310" y="3910567"/>
              <a:ext cx="145355" cy="235342"/>
            </a:xfrm>
            <a:custGeom>
              <a:avLst/>
              <a:gdLst/>
              <a:ahLst/>
              <a:cxnLst/>
              <a:rect l="l" t="t" r="r" b="b"/>
              <a:pathLst>
                <a:path w="8674" h="14044" extrusionOk="0">
                  <a:moveTo>
                    <a:pt x="1268" y="401"/>
                  </a:moveTo>
                  <a:cubicBezTo>
                    <a:pt x="3303" y="401"/>
                    <a:pt x="8073" y="8640"/>
                    <a:pt x="8206" y="11575"/>
                  </a:cubicBezTo>
                  <a:cubicBezTo>
                    <a:pt x="8273" y="12810"/>
                    <a:pt x="8073" y="13310"/>
                    <a:pt x="7906" y="13477"/>
                  </a:cubicBezTo>
                  <a:cubicBezTo>
                    <a:pt x="7806" y="13577"/>
                    <a:pt x="7739" y="13610"/>
                    <a:pt x="7606" y="13610"/>
                  </a:cubicBezTo>
                  <a:cubicBezTo>
                    <a:pt x="7206" y="13610"/>
                    <a:pt x="6639" y="13143"/>
                    <a:pt x="6472" y="12943"/>
                  </a:cubicBezTo>
                  <a:cubicBezTo>
                    <a:pt x="6438" y="12910"/>
                    <a:pt x="6405" y="12910"/>
                    <a:pt x="6372" y="12910"/>
                  </a:cubicBezTo>
                  <a:cubicBezTo>
                    <a:pt x="6372" y="12876"/>
                    <a:pt x="4871" y="12309"/>
                    <a:pt x="3403" y="10741"/>
                  </a:cubicBezTo>
                  <a:cubicBezTo>
                    <a:pt x="2069" y="9340"/>
                    <a:pt x="468" y="6805"/>
                    <a:pt x="434" y="2769"/>
                  </a:cubicBezTo>
                  <a:cubicBezTo>
                    <a:pt x="434" y="1335"/>
                    <a:pt x="701" y="801"/>
                    <a:pt x="901" y="568"/>
                  </a:cubicBezTo>
                  <a:cubicBezTo>
                    <a:pt x="1001" y="467"/>
                    <a:pt x="1135" y="401"/>
                    <a:pt x="1268" y="401"/>
                  </a:cubicBezTo>
                  <a:close/>
                  <a:moveTo>
                    <a:pt x="1268" y="0"/>
                  </a:moveTo>
                  <a:cubicBezTo>
                    <a:pt x="1035" y="0"/>
                    <a:pt x="801" y="101"/>
                    <a:pt x="601" y="267"/>
                  </a:cubicBezTo>
                  <a:cubicBezTo>
                    <a:pt x="201" y="668"/>
                    <a:pt x="1" y="1502"/>
                    <a:pt x="34" y="2769"/>
                  </a:cubicBezTo>
                  <a:cubicBezTo>
                    <a:pt x="67" y="10408"/>
                    <a:pt x="5638" y="13010"/>
                    <a:pt x="6172" y="13277"/>
                  </a:cubicBezTo>
                  <a:cubicBezTo>
                    <a:pt x="6338" y="13443"/>
                    <a:pt x="7006" y="14044"/>
                    <a:pt x="7606" y="14044"/>
                  </a:cubicBezTo>
                  <a:cubicBezTo>
                    <a:pt x="7839" y="14044"/>
                    <a:pt x="8040" y="13944"/>
                    <a:pt x="8206" y="13777"/>
                  </a:cubicBezTo>
                  <a:cubicBezTo>
                    <a:pt x="8540" y="13410"/>
                    <a:pt x="8673" y="12710"/>
                    <a:pt x="8640" y="11575"/>
                  </a:cubicBezTo>
                  <a:cubicBezTo>
                    <a:pt x="8473" y="8607"/>
                    <a:pt x="3703" y="0"/>
                    <a:pt x="1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4"/>
            <p:cNvSpPr/>
            <p:nvPr/>
          </p:nvSpPr>
          <p:spPr>
            <a:xfrm>
              <a:off x="3859440" y="3907652"/>
              <a:ext cx="161944" cy="246603"/>
            </a:xfrm>
            <a:custGeom>
              <a:avLst/>
              <a:gdLst/>
              <a:ahLst/>
              <a:cxnLst/>
              <a:rect l="l" t="t" r="r" b="b"/>
              <a:pathLst>
                <a:path w="9664" h="14716" extrusionOk="0">
                  <a:moveTo>
                    <a:pt x="7231" y="0"/>
                  </a:moveTo>
                  <a:cubicBezTo>
                    <a:pt x="6753" y="0"/>
                    <a:pt x="6099" y="421"/>
                    <a:pt x="5238" y="1409"/>
                  </a:cubicBezTo>
                  <a:cubicBezTo>
                    <a:pt x="1" y="7413"/>
                    <a:pt x="2970" y="13150"/>
                    <a:pt x="2970" y="13150"/>
                  </a:cubicBezTo>
                  <a:cubicBezTo>
                    <a:pt x="2970" y="13150"/>
                    <a:pt x="3032" y="14715"/>
                    <a:pt x="3865" y="14715"/>
                  </a:cubicBezTo>
                  <a:cubicBezTo>
                    <a:pt x="4248" y="14715"/>
                    <a:pt x="4794" y="14384"/>
                    <a:pt x="5571" y="13417"/>
                  </a:cubicBezTo>
                  <a:cubicBezTo>
                    <a:pt x="7606" y="10853"/>
                    <a:pt x="9664" y="0"/>
                    <a:pt x="7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4"/>
            <p:cNvSpPr/>
            <p:nvPr/>
          </p:nvSpPr>
          <p:spPr>
            <a:xfrm>
              <a:off x="3860010" y="3903865"/>
              <a:ext cx="155409" cy="253792"/>
            </a:xfrm>
            <a:custGeom>
              <a:avLst/>
              <a:gdLst/>
              <a:ahLst/>
              <a:cxnLst/>
              <a:rect l="l" t="t" r="r" b="b"/>
              <a:pathLst>
                <a:path w="9274" h="15145" extrusionOk="0">
                  <a:moveTo>
                    <a:pt x="7172" y="434"/>
                  </a:moveTo>
                  <a:cubicBezTo>
                    <a:pt x="7439" y="434"/>
                    <a:pt x="7606" y="567"/>
                    <a:pt x="7772" y="867"/>
                  </a:cubicBezTo>
                  <a:cubicBezTo>
                    <a:pt x="8840" y="3102"/>
                    <a:pt x="7039" y="11408"/>
                    <a:pt x="5371" y="13510"/>
                  </a:cubicBezTo>
                  <a:cubicBezTo>
                    <a:pt x="4570" y="14544"/>
                    <a:pt x="4070" y="14744"/>
                    <a:pt x="3836" y="14744"/>
                  </a:cubicBezTo>
                  <a:cubicBezTo>
                    <a:pt x="3336" y="14744"/>
                    <a:pt x="3169" y="13743"/>
                    <a:pt x="3136" y="13376"/>
                  </a:cubicBezTo>
                  <a:cubicBezTo>
                    <a:pt x="3136" y="13343"/>
                    <a:pt x="3136" y="13310"/>
                    <a:pt x="3136" y="13276"/>
                  </a:cubicBezTo>
                  <a:cubicBezTo>
                    <a:pt x="3102" y="13243"/>
                    <a:pt x="267" y="7572"/>
                    <a:pt x="5337" y="1768"/>
                  </a:cubicBezTo>
                  <a:cubicBezTo>
                    <a:pt x="6305" y="667"/>
                    <a:pt x="6872" y="434"/>
                    <a:pt x="7172" y="434"/>
                  </a:cubicBezTo>
                  <a:close/>
                  <a:moveTo>
                    <a:pt x="7172" y="0"/>
                  </a:moveTo>
                  <a:cubicBezTo>
                    <a:pt x="6605" y="0"/>
                    <a:pt x="5904" y="501"/>
                    <a:pt x="5037" y="1468"/>
                  </a:cubicBezTo>
                  <a:cubicBezTo>
                    <a:pt x="0" y="7239"/>
                    <a:pt x="2469" y="12909"/>
                    <a:pt x="2735" y="13443"/>
                  </a:cubicBezTo>
                  <a:cubicBezTo>
                    <a:pt x="2769" y="13710"/>
                    <a:pt x="2902" y="15144"/>
                    <a:pt x="3836" y="15144"/>
                  </a:cubicBezTo>
                  <a:cubicBezTo>
                    <a:pt x="4337" y="15144"/>
                    <a:pt x="4937" y="14711"/>
                    <a:pt x="5704" y="13777"/>
                  </a:cubicBezTo>
                  <a:cubicBezTo>
                    <a:pt x="7472" y="11542"/>
                    <a:pt x="9273" y="3069"/>
                    <a:pt x="8139" y="701"/>
                  </a:cubicBezTo>
                  <a:cubicBezTo>
                    <a:pt x="7872" y="134"/>
                    <a:pt x="7472" y="0"/>
                    <a:pt x="71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4"/>
            <p:cNvSpPr/>
            <p:nvPr/>
          </p:nvSpPr>
          <p:spPr>
            <a:xfrm>
              <a:off x="3920418" y="3981900"/>
              <a:ext cx="233047" cy="196415"/>
            </a:xfrm>
            <a:custGeom>
              <a:avLst/>
              <a:gdLst/>
              <a:ahLst/>
              <a:cxnLst/>
              <a:rect l="l" t="t" r="r" b="b"/>
              <a:pathLst>
                <a:path w="13907" h="11721" extrusionOk="0">
                  <a:moveTo>
                    <a:pt x="10171" y="1"/>
                  </a:moveTo>
                  <a:cubicBezTo>
                    <a:pt x="9728" y="1"/>
                    <a:pt x="9126" y="139"/>
                    <a:pt x="8337" y="447"/>
                  </a:cubicBezTo>
                  <a:cubicBezTo>
                    <a:pt x="932" y="3349"/>
                    <a:pt x="898" y="9820"/>
                    <a:pt x="898" y="9820"/>
                  </a:cubicBezTo>
                  <a:cubicBezTo>
                    <a:pt x="898" y="9820"/>
                    <a:pt x="0" y="11721"/>
                    <a:pt x="1410" y="11721"/>
                  </a:cubicBezTo>
                  <a:cubicBezTo>
                    <a:pt x="1782" y="11721"/>
                    <a:pt x="2315" y="11589"/>
                    <a:pt x="3067" y="11255"/>
                  </a:cubicBezTo>
                  <a:cubicBezTo>
                    <a:pt x="6287" y="9853"/>
                    <a:pt x="13907" y="1"/>
                    <a:pt x="10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4"/>
            <p:cNvSpPr/>
            <p:nvPr/>
          </p:nvSpPr>
          <p:spPr>
            <a:xfrm>
              <a:off x="3923719" y="3978767"/>
              <a:ext cx="192879" cy="202917"/>
            </a:xfrm>
            <a:custGeom>
              <a:avLst/>
              <a:gdLst/>
              <a:ahLst/>
              <a:cxnLst/>
              <a:rect l="l" t="t" r="r" b="b"/>
              <a:pathLst>
                <a:path w="11510" h="12109" extrusionOk="0">
                  <a:moveTo>
                    <a:pt x="9975" y="400"/>
                  </a:moveTo>
                  <a:cubicBezTo>
                    <a:pt x="10575" y="400"/>
                    <a:pt x="10709" y="667"/>
                    <a:pt x="10742" y="901"/>
                  </a:cubicBezTo>
                  <a:cubicBezTo>
                    <a:pt x="11209" y="2969"/>
                    <a:pt x="5405" y="10107"/>
                    <a:pt x="2770" y="11275"/>
                  </a:cubicBezTo>
                  <a:cubicBezTo>
                    <a:pt x="2105" y="11556"/>
                    <a:pt x="1575" y="11705"/>
                    <a:pt x="1207" y="11705"/>
                  </a:cubicBezTo>
                  <a:cubicBezTo>
                    <a:pt x="965" y="11705"/>
                    <a:pt x="794" y="11641"/>
                    <a:pt x="701" y="11508"/>
                  </a:cubicBezTo>
                  <a:cubicBezTo>
                    <a:pt x="501" y="11141"/>
                    <a:pt x="768" y="10374"/>
                    <a:pt x="902" y="10107"/>
                  </a:cubicBezTo>
                  <a:cubicBezTo>
                    <a:pt x="902" y="10074"/>
                    <a:pt x="902" y="10041"/>
                    <a:pt x="902" y="10007"/>
                  </a:cubicBezTo>
                  <a:cubicBezTo>
                    <a:pt x="902" y="9974"/>
                    <a:pt x="1035" y="3636"/>
                    <a:pt x="8240" y="834"/>
                  </a:cubicBezTo>
                  <a:cubicBezTo>
                    <a:pt x="8974" y="534"/>
                    <a:pt x="9541" y="400"/>
                    <a:pt x="9975" y="400"/>
                  </a:cubicBezTo>
                  <a:close/>
                  <a:moveTo>
                    <a:pt x="9975" y="0"/>
                  </a:moveTo>
                  <a:cubicBezTo>
                    <a:pt x="9508" y="0"/>
                    <a:pt x="8874" y="133"/>
                    <a:pt x="8073" y="434"/>
                  </a:cubicBezTo>
                  <a:cubicBezTo>
                    <a:pt x="935" y="3236"/>
                    <a:pt x="501" y="9373"/>
                    <a:pt x="501" y="9974"/>
                  </a:cubicBezTo>
                  <a:cubicBezTo>
                    <a:pt x="401" y="10207"/>
                    <a:pt x="1" y="11141"/>
                    <a:pt x="368" y="11742"/>
                  </a:cubicBezTo>
                  <a:cubicBezTo>
                    <a:pt x="535" y="11975"/>
                    <a:pt x="801" y="12109"/>
                    <a:pt x="1202" y="12109"/>
                  </a:cubicBezTo>
                  <a:cubicBezTo>
                    <a:pt x="1669" y="12109"/>
                    <a:pt x="2236" y="11975"/>
                    <a:pt x="2970" y="11642"/>
                  </a:cubicBezTo>
                  <a:cubicBezTo>
                    <a:pt x="4437" y="10975"/>
                    <a:pt x="6706" y="8673"/>
                    <a:pt x="8273" y="6671"/>
                  </a:cubicBezTo>
                  <a:cubicBezTo>
                    <a:pt x="9041" y="5671"/>
                    <a:pt x="11509" y="2402"/>
                    <a:pt x="11176" y="801"/>
                  </a:cubicBezTo>
                  <a:cubicBezTo>
                    <a:pt x="11075" y="434"/>
                    <a:pt x="10809" y="0"/>
                    <a:pt x="99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4"/>
            <p:cNvSpPr/>
            <p:nvPr/>
          </p:nvSpPr>
          <p:spPr>
            <a:xfrm>
              <a:off x="3895216" y="4079206"/>
              <a:ext cx="361074" cy="108069"/>
            </a:xfrm>
            <a:custGeom>
              <a:avLst/>
              <a:gdLst/>
              <a:ahLst/>
              <a:cxnLst/>
              <a:rect l="l" t="t" r="r" b="b"/>
              <a:pathLst>
                <a:path w="21547" h="6449" extrusionOk="0">
                  <a:moveTo>
                    <a:pt x="11279" y="1"/>
                  </a:moveTo>
                  <a:cubicBezTo>
                    <a:pt x="5544" y="1"/>
                    <a:pt x="2869" y="4013"/>
                    <a:pt x="2869" y="4013"/>
                  </a:cubicBezTo>
                  <a:cubicBezTo>
                    <a:pt x="2869" y="4013"/>
                    <a:pt x="1" y="5714"/>
                    <a:pt x="3870" y="6382"/>
                  </a:cubicBezTo>
                  <a:cubicBezTo>
                    <a:pt x="4120" y="6427"/>
                    <a:pt x="4415" y="6448"/>
                    <a:pt x="4743" y="6448"/>
                  </a:cubicBezTo>
                  <a:cubicBezTo>
                    <a:pt x="9499" y="6448"/>
                    <a:pt x="21547" y="1966"/>
                    <a:pt x="14278" y="344"/>
                  </a:cubicBezTo>
                  <a:cubicBezTo>
                    <a:pt x="13198" y="104"/>
                    <a:pt x="12199" y="1"/>
                    <a:pt x="1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4"/>
            <p:cNvSpPr/>
            <p:nvPr/>
          </p:nvSpPr>
          <p:spPr>
            <a:xfrm>
              <a:off x="3920368" y="4076022"/>
              <a:ext cx="257161" cy="114605"/>
            </a:xfrm>
            <a:custGeom>
              <a:avLst/>
              <a:gdLst/>
              <a:ahLst/>
              <a:cxnLst/>
              <a:rect l="l" t="t" r="r" b="b"/>
              <a:pathLst>
                <a:path w="15346" h="6839" extrusionOk="0">
                  <a:moveTo>
                    <a:pt x="9774" y="400"/>
                  </a:moveTo>
                  <a:cubicBezTo>
                    <a:pt x="10708" y="400"/>
                    <a:pt x="11709" y="501"/>
                    <a:pt x="12710" y="734"/>
                  </a:cubicBezTo>
                  <a:cubicBezTo>
                    <a:pt x="14144" y="1068"/>
                    <a:pt x="14878" y="1501"/>
                    <a:pt x="14845" y="2002"/>
                  </a:cubicBezTo>
                  <a:cubicBezTo>
                    <a:pt x="14645" y="3736"/>
                    <a:pt x="6939" y="6438"/>
                    <a:pt x="3203" y="6438"/>
                  </a:cubicBezTo>
                  <a:cubicBezTo>
                    <a:pt x="2903" y="6438"/>
                    <a:pt x="2636" y="6405"/>
                    <a:pt x="2402" y="6371"/>
                  </a:cubicBezTo>
                  <a:cubicBezTo>
                    <a:pt x="868" y="6105"/>
                    <a:pt x="601" y="5704"/>
                    <a:pt x="534" y="5504"/>
                  </a:cubicBezTo>
                  <a:cubicBezTo>
                    <a:pt x="468" y="5070"/>
                    <a:pt x="1202" y="4537"/>
                    <a:pt x="1468" y="4370"/>
                  </a:cubicBezTo>
                  <a:cubicBezTo>
                    <a:pt x="1502" y="4337"/>
                    <a:pt x="1502" y="4337"/>
                    <a:pt x="1535" y="4303"/>
                  </a:cubicBezTo>
                  <a:cubicBezTo>
                    <a:pt x="1535" y="4270"/>
                    <a:pt x="4237" y="400"/>
                    <a:pt x="9774" y="400"/>
                  </a:cubicBezTo>
                  <a:close/>
                  <a:moveTo>
                    <a:pt x="9774" y="0"/>
                  </a:moveTo>
                  <a:cubicBezTo>
                    <a:pt x="4304" y="0"/>
                    <a:pt x="1502" y="3603"/>
                    <a:pt x="1202" y="4036"/>
                  </a:cubicBezTo>
                  <a:cubicBezTo>
                    <a:pt x="968" y="4170"/>
                    <a:pt x="1" y="4837"/>
                    <a:pt x="134" y="5571"/>
                  </a:cubicBezTo>
                  <a:cubicBezTo>
                    <a:pt x="234" y="6138"/>
                    <a:pt x="968" y="6538"/>
                    <a:pt x="2336" y="6772"/>
                  </a:cubicBezTo>
                  <a:cubicBezTo>
                    <a:pt x="2569" y="6838"/>
                    <a:pt x="2869" y="6838"/>
                    <a:pt x="3203" y="6838"/>
                  </a:cubicBezTo>
                  <a:cubicBezTo>
                    <a:pt x="6906" y="6838"/>
                    <a:pt x="15011" y="4170"/>
                    <a:pt x="15245" y="2068"/>
                  </a:cubicBezTo>
                  <a:cubicBezTo>
                    <a:pt x="15345" y="1301"/>
                    <a:pt x="14511" y="701"/>
                    <a:pt x="12810" y="334"/>
                  </a:cubicBezTo>
                  <a:cubicBezTo>
                    <a:pt x="11776" y="100"/>
                    <a:pt x="10742" y="0"/>
                    <a:pt x="977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4"/>
            <p:cNvSpPr/>
            <p:nvPr/>
          </p:nvSpPr>
          <p:spPr>
            <a:xfrm>
              <a:off x="3886838" y="4163894"/>
              <a:ext cx="257814" cy="129552"/>
            </a:xfrm>
            <a:custGeom>
              <a:avLst/>
              <a:gdLst/>
              <a:ahLst/>
              <a:cxnLst/>
              <a:rect l="l" t="t" r="r" b="b"/>
              <a:pathLst>
                <a:path w="15385" h="7731" extrusionOk="0">
                  <a:moveTo>
                    <a:pt x="4718" y="0"/>
                  </a:moveTo>
                  <a:cubicBezTo>
                    <a:pt x="3469" y="0"/>
                    <a:pt x="2669" y="227"/>
                    <a:pt x="2669" y="227"/>
                  </a:cubicBezTo>
                  <a:cubicBezTo>
                    <a:pt x="2669" y="227"/>
                    <a:pt x="2463" y="195"/>
                    <a:pt x="2193" y="195"/>
                  </a:cubicBezTo>
                  <a:cubicBezTo>
                    <a:pt x="1383" y="195"/>
                    <a:pt x="0" y="477"/>
                    <a:pt x="1902" y="2729"/>
                  </a:cubicBezTo>
                  <a:cubicBezTo>
                    <a:pt x="3555" y="4712"/>
                    <a:pt x="10306" y="7730"/>
                    <a:pt x="13300" y="7730"/>
                  </a:cubicBezTo>
                  <a:cubicBezTo>
                    <a:pt x="14837" y="7730"/>
                    <a:pt x="15384" y="6935"/>
                    <a:pt x="13743" y="4797"/>
                  </a:cubicBezTo>
                  <a:cubicBezTo>
                    <a:pt x="10639" y="728"/>
                    <a:pt x="6957" y="0"/>
                    <a:pt x="4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4"/>
            <p:cNvSpPr/>
            <p:nvPr/>
          </p:nvSpPr>
          <p:spPr>
            <a:xfrm>
              <a:off x="3896339" y="4160425"/>
              <a:ext cx="244291" cy="136406"/>
            </a:xfrm>
            <a:custGeom>
              <a:avLst/>
              <a:gdLst/>
              <a:ahLst/>
              <a:cxnLst/>
              <a:rect l="l" t="t" r="r" b="b"/>
              <a:pathLst>
                <a:path w="14578" h="8140" extrusionOk="0">
                  <a:moveTo>
                    <a:pt x="4170" y="434"/>
                  </a:moveTo>
                  <a:cubicBezTo>
                    <a:pt x="6538" y="434"/>
                    <a:pt x="10041" y="1234"/>
                    <a:pt x="13010" y="5137"/>
                  </a:cubicBezTo>
                  <a:cubicBezTo>
                    <a:pt x="13777" y="6138"/>
                    <a:pt x="14110" y="6905"/>
                    <a:pt x="13910" y="7305"/>
                  </a:cubicBezTo>
                  <a:cubicBezTo>
                    <a:pt x="13744" y="7672"/>
                    <a:pt x="13176" y="7739"/>
                    <a:pt x="12743" y="7739"/>
                  </a:cubicBezTo>
                  <a:cubicBezTo>
                    <a:pt x="9874" y="7739"/>
                    <a:pt x="3136" y="4770"/>
                    <a:pt x="1468" y="2802"/>
                  </a:cubicBezTo>
                  <a:cubicBezTo>
                    <a:pt x="501" y="1668"/>
                    <a:pt x="534" y="1168"/>
                    <a:pt x="601" y="967"/>
                  </a:cubicBezTo>
                  <a:cubicBezTo>
                    <a:pt x="734" y="667"/>
                    <a:pt x="1268" y="634"/>
                    <a:pt x="1568" y="634"/>
                  </a:cubicBezTo>
                  <a:cubicBezTo>
                    <a:pt x="1835" y="634"/>
                    <a:pt x="2069" y="667"/>
                    <a:pt x="2069" y="667"/>
                  </a:cubicBezTo>
                  <a:cubicBezTo>
                    <a:pt x="2102" y="667"/>
                    <a:pt x="2102" y="667"/>
                    <a:pt x="2135" y="634"/>
                  </a:cubicBezTo>
                  <a:cubicBezTo>
                    <a:pt x="2169" y="634"/>
                    <a:pt x="2936" y="434"/>
                    <a:pt x="4170" y="434"/>
                  </a:cubicBezTo>
                  <a:close/>
                  <a:moveTo>
                    <a:pt x="4170" y="0"/>
                  </a:moveTo>
                  <a:cubicBezTo>
                    <a:pt x="3036" y="0"/>
                    <a:pt x="2269" y="200"/>
                    <a:pt x="2069" y="234"/>
                  </a:cubicBezTo>
                  <a:cubicBezTo>
                    <a:pt x="2002" y="234"/>
                    <a:pt x="1802" y="200"/>
                    <a:pt x="1568" y="200"/>
                  </a:cubicBezTo>
                  <a:cubicBezTo>
                    <a:pt x="868" y="200"/>
                    <a:pt x="401" y="400"/>
                    <a:pt x="234" y="801"/>
                  </a:cubicBezTo>
                  <a:cubicBezTo>
                    <a:pt x="0" y="1301"/>
                    <a:pt x="301" y="2035"/>
                    <a:pt x="1168" y="3069"/>
                  </a:cubicBezTo>
                  <a:cubicBezTo>
                    <a:pt x="2902" y="5170"/>
                    <a:pt x="9741" y="8139"/>
                    <a:pt x="12743" y="8139"/>
                  </a:cubicBezTo>
                  <a:cubicBezTo>
                    <a:pt x="13543" y="8139"/>
                    <a:pt x="14077" y="7939"/>
                    <a:pt x="14277" y="7505"/>
                  </a:cubicBezTo>
                  <a:cubicBezTo>
                    <a:pt x="14577" y="6938"/>
                    <a:pt x="14244" y="6071"/>
                    <a:pt x="13343" y="4870"/>
                  </a:cubicBezTo>
                  <a:cubicBezTo>
                    <a:pt x="10274" y="867"/>
                    <a:pt x="6638" y="0"/>
                    <a:pt x="41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4"/>
            <p:cNvSpPr/>
            <p:nvPr/>
          </p:nvSpPr>
          <p:spPr>
            <a:xfrm>
              <a:off x="3882850" y="4162470"/>
              <a:ext cx="139540" cy="227634"/>
            </a:xfrm>
            <a:custGeom>
              <a:avLst/>
              <a:gdLst/>
              <a:ahLst/>
              <a:cxnLst/>
              <a:rect l="l" t="t" r="r" b="b"/>
              <a:pathLst>
                <a:path w="8327" h="13584" extrusionOk="0">
                  <a:moveTo>
                    <a:pt x="893" y="1"/>
                  </a:moveTo>
                  <a:cubicBezTo>
                    <a:pt x="409" y="1"/>
                    <a:pt x="1" y="487"/>
                    <a:pt x="105" y="2246"/>
                  </a:cubicBezTo>
                  <a:cubicBezTo>
                    <a:pt x="259" y="5280"/>
                    <a:pt x="5089" y="13583"/>
                    <a:pt x="7266" y="13583"/>
                  </a:cubicBezTo>
                  <a:cubicBezTo>
                    <a:pt x="7913" y="13583"/>
                    <a:pt x="8326" y="12848"/>
                    <a:pt x="8311" y="11019"/>
                  </a:cubicBezTo>
                  <a:cubicBezTo>
                    <a:pt x="8277" y="3080"/>
                    <a:pt x="2206" y="745"/>
                    <a:pt x="2206" y="745"/>
                  </a:cubicBezTo>
                  <a:cubicBezTo>
                    <a:pt x="2206" y="745"/>
                    <a:pt x="1492" y="1"/>
                    <a:pt x="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4"/>
            <p:cNvSpPr/>
            <p:nvPr/>
          </p:nvSpPr>
          <p:spPr>
            <a:xfrm>
              <a:off x="3880135" y="4158750"/>
              <a:ext cx="145908" cy="234789"/>
            </a:xfrm>
            <a:custGeom>
              <a:avLst/>
              <a:gdLst/>
              <a:ahLst/>
              <a:cxnLst/>
              <a:rect l="l" t="t" r="r" b="b"/>
              <a:pathLst>
                <a:path w="8707" h="14011" extrusionOk="0">
                  <a:moveTo>
                    <a:pt x="1067" y="434"/>
                  </a:moveTo>
                  <a:cubicBezTo>
                    <a:pt x="1468" y="434"/>
                    <a:pt x="2035" y="901"/>
                    <a:pt x="2235" y="1101"/>
                  </a:cubicBezTo>
                  <a:cubicBezTo>
                    <a:pt x="2235" y="1134"/>
                    <a:pt x="2268" y="1134"/>
                    <a:pt x="2302" y="1134"/>
                  </a:cubicBezTo>
                  <a:cubicBezTo>
                    <a:pt x="2368" y="1168"/>
                    <a:pt x="8206" y="3503"/>
                    <a:pt x="8273" y="11241"/>
                  </a:cubicBezTo>
                  <a:cubicBezTo>
                    <a:pt x="8306" y="12676"/>
                    <a:pt x="8039" y="13243"/>
                    <a:pt x="7806" y="13443"/>
                  </a:cubicBezTo>
                  <a:cubicBezTo>
                    <a:pt x="7706" y="13543"/>
                    <a:pt x="7605" y="13610"/>
                    <a:pt x="7439" y="13610"/>
                  </a:cubicBezTo>
                  <a:cubicBezTo>
                    <a:pt x="5437" y="13610"/>
                    <a:pt x="634" y="5404"/>
                    <a:pt x="467" y="2468"/>
                  </a:cubicBezTo>
                  <a:cubicBezTo>
                    <a:pt x="400" y="1234"/>
                    <a:pt x="600" y="734"/>
                    <a:pt x="767" y="567"/>
                  </a:cubicBezTo>
                  <a:cubicBezTo>
                    <a:pt x="867" y="467"/>
                    <a:pt x="934" y="434"/>
                    <a:pt x="1067" y="434"/>
                  </a:cubicBezTo>
                  <a:close/>
                  <a:moveTo>
                    <a:pt x="1067" y="0"/>
                  </a:moveTo>
                  <a:cubicBezTo>
                    <a:pt x="834" y="0"/>
                    <a:pt x="634" y="100"/>
                    <a:pt x="467" y="267"/>
                  </a:cubicBezTo>
                  <a:cubicBezTo>
                    <a:pt x="133" y="634"/>
                    <a:pt x="0" y="1368"/>
                    <a:pt x="67" y="2468"/>
                  </a:cubicBezTo>
                  <a:cubicBezTo>
                    <a:pt x="200" y="5437"/>
                    <a:pt x="5037" y="14010"/>
                    <a:pt x="7439" y="14010"/>
                  </a:cubicBezTo>
                  <a:cubicBezTo>
                    <a:pt x="7706" y="14010"/>
                    <a:pt x="7939" y="13910"/>
                    <a:pt x="8106" y="13743"/>
                  </a:cubicBezTo>
                  <a:cubicBezTo>
                    <a:pt x="8506" y="13343"/>
                    <a:pt x="8706" y="12509"/>
                    <a:pt x="8706" y="11241"/>
                  </a:cubicBezTo>
                  <a:cubicBezTo>
                    <a:pt x="8640" y="3603"/>
                    <a:pt x="3036" y="1001"/>
                    <a:pt x="2502" y="767"/>
                  </a:cubicBezTo>
                  <a:cubicBezTo>
                    <a:pt x="2335" y="600"/>
                    <a:pt x="1668" y="0"/>
                    <a:pt x="10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4"/>
            <p:cNvSpPr/>
            <p:nvPr/>
          </p:nvSpPr>
          <p:spPr>
            <a:xfrm>
              <a:off x="3772490" y="4169356"/>
              <a:ext cx="181450" cy="235309"/>
            </a:xfrm>
            <a:custGeom>
              <a:avLst/>
              <a:gdLst/>
              <a:ahLst/>
              <a:cxnLst/>
              <a:rect l="l" t="t" r="r" b="b"/>
              <a:pathLst>
                <a:path w="10828" h="14042" extrusionOk="0">
                  <a:moveTo>
                    <a:pt x="8056" y="0"/>
                  </a:moveTo>
                  <a:cubicBezTo>
                    <a:pt x="7679" y="0"/>
                    <a:pt x="7120" y="272"/>
                    <a:pt x="6291" y="1035"/>
                  </a:cubicBezTo>
                  <a:cubicBezTo>
                    <a:pt x="3822" y="3277"/>
                    <a:pt x="1" y="14041"/>
                    <a:pt x="2674" y="14041"/>
                  </a:cubicBezTo>
                  <a:cubicBezTo>
                    <a:pt x="3143" y="14041"/>
                    <a:pt x="3812" y="13710"/>
                    <a:pt x="4723" y="12943"/>
                  </a:cubicBezTo>
                  <a:cubicBezTo>
                    <a:pt x="10827" y="7840"/>
                    <a:pt x="8792" y="1702"/>
                    <a:pt x="8792" y="1702"/>
                  </a:cubicBezTo>
                  <a:cubicBezTo>
                    <a:pt x="8792" y="1702"/>
                    <a:pt x="8997" y="0"/>
                    <a:pt x="80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4"/>
            <p:cNvSpPr/>
            <p:nvPr/>
          </p:nvSpPr>
          <p:spPr>
            <a:xfrm>
              <a:off x="3785661" y="4165888"/>
              <a:ext cx="166603" cy="242179"/>
            </a:xfrm>
            <a:custGeom>
              <a:avLst/>
              <a:gdLst/>
              <a:ahLst/>
              <a:cxnLst/>
              <a:rect l="l" t="t" r="r" b="b"/>
              <a:pathLst>
                <a:path w="9942" h="14452" extrusionOk="0">
                  <a:moveTo>
                    <a:pt x="7273" y="408"/>
                  </a:moveTo>
                  <a:cubicBezTo>
                    <a:pt x="7406" y="408"/>
                    <a:pt x="7506" y="441"/>
                    <a:pt x="7573" y="541"/>
                  </a:cubicBezTo>
                  <a:cubicBezTo>
                    <a:pt x="7840" y="842"/>
                    <a:pt x="7840" y="1609"/>
                    <a:pt x="7806" y="1876"/>
                  </a:cubicBezTo>
                  <a:cubicBezTo>
                    <a:pt x="7806" y="1909"/>
                    <a:pt x="7806" y="1942"/>
                    <a:pt x="7806" y="1976"/>
                  </a:cubicBezTo>
                  <a:cubicBezTo>
                    <a:pt x="7806" y="1976"/>
                    <a:pt x="8307" y="3510"/>
                    <a:pt x="8073" y="5612"/>
                  </a:cubicBezTo>
                  <a:cubicBezTo>
                    <a:pt x="7840" y="7546"/>
                    <a:pt x="6906" y="10415"/>
                    <a:pt x="3803" y="13017"/>
                  </a:cubicBezTo>
                  <a:cubicBezTo>
                    <a:pt x="2769" y="13851"/>
                    <a:pt x="2202" y="14051"/>
                    <a:pt x="1902" y="14051"/>
                  </a:cubicBezTo>
                  <a:cubicBezTo>
                    <a:pt x="1735" y="14051"/>
                    <a:pt x="1468" y="14018"/>
                    <a:pt x="1335" y="13617"/>
                  </a:cubicBezTo>
                  <a:cubicBezTo>
                    <a:pt x="601" y="11716"/>
                    <a:pt x="3203" y="3610"/>
                    <a:pt x="5638" y="1375"/>
                  </a:cubicBezTo>
                  <a:cubicBezTo>
                    <a:pt x="6505" y="575"/>
                    <a:pt x="7006" y="408"/>
                    <a:pt x="7273" y="408"/>
                  </a:cubicBezTo>
                  <a:close/>
                  <a:moveTo>
                    <a:pt x="7269" y="0"/>
                  </a:moveTo>
                  <a:cubicBezTo>
                    <a:pt x="6796" y="0"/>
                    <a:pt x="6163" y="349"/>
                    <a:pt x="5371" y="1075"/>
                  </a:cubicBezTo>
                  <a:cubicBezTo>
                    <a:pt x="3170" y="3077"/>
                    <a:pt x="1" y="11382"/>
                    <a:pt x="935" y="13751"/>
                  </a:cubicBezTo>
                  <a:cubicBezTo>
                    <a:pt x="1168" y="14351"/>
                    <a:pt x="1568" y="14451"/>
                    <a:pt x="1902" y="14451"/>
                  </a:cubicBezTo>
                  <a:cubicBezTo>
                    <a:pt x="2436" y="14451"/>
                    <a:pt x="3170" y="14084"/>
                    <a:pt x="4070" y="13317"/>
                  </a:cubicBezTo>
                  <a:cubicBezTo>
                    <a:pt x="9941" y="8414"/>
                    <a:pt x="8407" y="2443"/>
                    <a:pt x="8240" y="1876"/>
                  </a:cubicBezTo>
                  <a:cubicBezTo>
                    <a:pt x="8240" y="1642"/>
                    <a:pt x="8307" y="742"/>
                    <a:pt x="7873" y="275"/>
                  </a:cubicBezTo>
                  <a:cubicBezTo>
                    <a:pt x="7714" y="93"/>
                    <a:pt x="7513" y="0"/>
                    <a:pt x="72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4"/>
            <p:cNvSpPr/>
            <p:nvPr/>
          </p:nvSpPr>
          <p:spPr>
            <a:xfrm>
              <a:off x="3635605" y="4168116"/>
              <a:ext cx="311002" cy="152326"/>
            </a:xfrm>
            <a:custGeom>
              <a:avLst/>
              <a:gdLst/>
              <a:ahLst/>
              <a:cxnLst/>
              <a:rect l="l" t="t" r="r" b="b"/>
              <a:pathLst>
                <a:path w="18559" h="9090" extrusionOk="0">
                  <a:moveTo>
                    <a:pt x="16026" y="0"/>
                  </a:moveTo>
                  <a:cubicBezTo>
                    <a:pt x="15756" y="0"/>
                    <a:pt x="15436" y="23"/>
                    <a:pt x="15060" y="75"/>
                  </a:cubicBezTo>
                  <a:cubicBezTo>
                    <a:pt x="11308" y="620"/>
                    <a:pt x="1" y="9090"/>
                    <a:pt x="6190" y="9090"/>
                  </a:cubicBezTo>
                  <a:cubicBezTo>
                    <a:pt x="6439" y="9090"/>
                    <a:pt x="6715" y="9076"/>
                    <a:pt x="7021" y="9048"/>
                  </a:cubicBezTo>
                  <a:cubicBezTo>
                    <a:pt x="14960" y="8281"/>
                    <a:pt x="16761" y="2043"/>
                    <a:pt x="16761" y="2043"/>
                  </a:cubicBezTo>
                  <a:cubicBezTo>
                    <a:pt x="16761" y="2043"/>
                    <a:pt x="18559" y="0"/>
                    <a:pt x="16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4"/>
            <p:cNvSpPr/>
            <p:nvPr/>
          </p:nvSpPr>
          <p:spPr>
            <a:xfrm>
              <a:off x="3702380" y="4164648"/>
              <a:ext cx="231438" cy="159012"/>
            </a:xfrm>
            <a:custGeom>
              <a:avLst/>
              <a:gdLst/>
              <a:ahLst/>
              <a:cxnLst/>
              <a:rect l="l" t="t" r="r" b="b"/>
              <a:pathLst>
                <a:path w="13811" h="9489" extrusionOk="0">
                  <a:moveTo>
                    <a:pt x="12042" y="415"/>
                  </a:moveTo>
                  <a:cubicBezTo>
                    <a:pt x="12476" y="415"/>
                    <a:pt x="13010" y="482"/>
                    <a:pt x="13143" y="782"/>
                  </a:cubicBezTo>
                  <a:cubicBezTo>
                    <a:pt x="13310" y="1182"/>
                    <a:pt x="12810" y="1916"/>
                    <a:pt x="12609" y="2116"/>
                  </a:cubicBezTo>
                  <a:cubicBezTo>
                    <a:pt x="12609" y="2150"/>
                    <a:pt x="12576" y="2183"/>
                    <a:pt x="12576" y="2217"/>
                  </a:cubicBezTo>
                  <a:cubicBezTo>
                    <a:pt x="12543" y="2250"/>
                    <a:pt x="10708" y="8321"/>
                    <a:pt x="3003" y="9021"/>
                  </a:cubicBezTo>
                  <a:cubicBezTo>
                    <a:pt x="2677" y="9057"/>
                    <a:pt x="2383" y="9074"/>
                    <a:pt x="2122" y="9074"/>
                  </a:cubicBezTo>
                  <a:cubicBezTo>
                    <a:pt x="1150" y="9074"/>
                    <a:pt x="627" y="8834"/>
                    <a:pt x="601" y="8388"/>
                  </a:cubicBezTo>
                  <a:cubicBezTo>
                    <a:pt x="467" y="6386"/>
                    <a:pt x="8206" y="916"/>
                    <a:pt x="11108" y="482"/>
                  </a:cubicBezTo>
                  <a:cubicBezTo>
                    <a:pt x="11475" y="449"/>
                    <a:pt x="11776" y="415"/>
                    <a:pt x="12042" y="415"/>
                  </a:cubicBezTo>
                  <a:close/>
                  <a:moveTo>
                    <a:pt x="12050" y="0"/>
                  </a:moveTo>
                  <a:cubicBezTo>
                    <a:pt x="11755" y="0"/>
                    <a:pt x="11419" y="28"/>
                    <a:pt x="11042" y="82"/>
                  </a:cubicBezTo>
                  <a:cubicBezTo>
                    <a:pt x="8140" y="482"/>
                    <a:pt x="0" y="6019"/>
                    <a:pt x="167" y="8421"/>
                  </a:cubicBezTo>
                  <a:cubicBezTo>
                    <a:pt x="234" y="9121"/>
                    <a:pt x="901" y="9488"/>
                    <a:pt x="2202" y="9488"/>
                  </a:cubicBezTo>
                  <a:cubicBezTo>
                    <a:pt x="2436" y="9488"/>
                    <a:pt x="2736" y="9488"/>
                    <a:pt x="3036" y="9455"/>
                  </a:cubicBezTo>
                  <a:cubicBezTo>
                    <a:pt x="10675" y="8721"/>
                    <a:pt x="12776" y="2950"/>
                    <a:pt x="12943" y="2350"/>
                  </a:cubicBezTo>
                  <a:cubicBezTo>
                    <a:pt x="13143" y="2150"/>
                    <a:pt x="13810" y="1283"/>
                    <a:pt x="13510" y="615"/>
                  </a:cubicBezTo>
                  <a:cubicBezTo>
                    <a:pt x="13340" y="201"/>
                    <a:pt x="12848" y="0"/>
                    <a:pt x="120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4"/>
            <p:cNvSpPr/>
            <p:nvPr/>
          </p:nvSpPr>
          <p:spPr>
            <a:xfrm>
              <a:off x="3562663" y="4135357"/>
              <a:ext cx="356633" cy="97093"/>
            </a:xfrm>
            <a:custGeom>
              <a:avLst/>
              <a:gdLst/>
              <a:ahLst/>
              <a:cxnLst/>
              <a:rect l="l" t="t" r="r" b="b"/>
              <a:pathLst>
                <a:path w="21282" h="5794" extrusionOk="0">
                  <a:moveTo>
                    <a:pt x="15411" y="1"/>
                  </a:moveTo>
                  <a:cubicBezTo>
                    <a:pt x="10090" y="1"/>
                    <a:pt x="0" y="2789"/>
                    <a:pt x="6470" y="5032"/>
                  </a:cubicBezTo>
                  <a:cubicBezTo>
                    <a:pt x="8051" y="5578"/>
                    <a:pt x="9487" y="5793"/>
                    <a:pt x="10768" y="5793"/>
                  </a:cubicBezTo>
                  <a:cubicBezTo>
                    <a:pt x="15599" y="5793"/>
                    <a:pt x="18246" y="2730"/>
                    <a:pt x="18246" y="2730"/>
                  </a:cubicBezTo>
                  <a:cubicBezTo>
                    <a:pt x="18246" y="2730"/>
                    <a:pt x="21281" y="1329"/>
                    <a:pt x="17512" y="229"/>
                  </a:cubicBezTo>
                  <a:cubicBezTo>
                    <a:pt x="16992" y="72"/>
                    <a:pt x="16262" y="1"/>
                    <a:pt x="15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4"/>
            <p:cNvSpPr/>
            <p:nvPr/>
          </p:nvSpPr>
          <p:spPr>
            <a:xfrm>
              <a:off x="3630829" y="4131905"/>
              <a:ext cx="261065" cy="103997"/>
            </a:xfrm>
            <a:custGeom>
              <a:avLst/>
              <a:gdLst/>
              <a:ahLst/>
              <a:cxnLst/>
              <a:rect l="l" t="t" r="r" b="b"/>
              <a:pathLst>
                <a:path w="15579" h="6206" extrusionOk="0">
                  <a:moveTo>
                    <a:pt x="11376" y="401"/>
                  </a:moveTo>
                  <a:cubicBezTo>
                    <a:pt x="12243" y="401"/>
                    <a:pt x="12910" y="501"/>
                    <a:pt x="13377" y="635"/>
                  </a:cubicBezTo>
                  <a:cubicBezTo>
                    <a:pt x="14845" y="1068"/>
                    <a:pt x="15112" y="1502"/>
                    <a:pt x="15112" y="1702"/>
                  </a:cubicBezTo>
                  <a:cubicBezTo>
                    <a:pt x="15145" y="2136"/>
                    <a:pt x="14378" y="2603"/>
                    <a:pt x="14077" y="2736"/>
                  </a:cubicBezTo>
                  <a:cubicBezTo>
                    <a:pt x="14044" y="2736"/>
                    <a:pt x="14044" y="2770"/>
                    <a:pt x="14011" y="2803"/>
                  </a:cubicBezTo>
                  <a:cubicBezTo>
                    <a:pt x="13977" y="2803"/>
                    <a:pt x="11376" y="5805"/>
                    <a:pt x="6706" y="5805"/>
                  </a:cubicBezTo>
                  <a:cubicBezTo>
                    <a:pt x="5338" y="5805"/>
                    <a:pt x="3937" y="5538"/>
                    <a:pt x="2469" y="5038"/>
                  </a:cubicBezTo>
                  <a:cubicBezTo>
                    <a:pt x="1135" y="4571"/>
                    <a:pt x="434" y="4070"/>
                    <a:pt x="534" y="3570"/>
                  </a:cubicBezTo>
                  <a:cubicBezTo>
                    <a:pt x="768" y="2069"/>
                    <a:pt x="7206" y="401"/>
                    <a:pt x="11376" y="401"/>
                  </a:cubicBezTo>
                  <a:close/>
                  <a:moveTo>
                    <a:pt x="11376" y="1"/>
                  </a:moveTo>
                  <a:cubicBezTo>
                    <a:pt x="7706" y="1"/>
                    <a:pt x="468" y="1469"/>
                    <a:pt x="101" y="3503"/>
                  </a:cubicBezTo>
                  <a:cubicBezTo>
                    <a:pt x="1" y="4237"/>
                    <a:pt x="735" y="4871"/>
                    <a:pt x="2336" y="5438"/>
                  </a:cubicBezTo>
                  <a:cubicBezTo>
                    <a:pt x="3837" y="5938"/>
                    <a:pt x="5305" y="6205"/>
                    <a:pt x="6706" y="6205"/>
                  </a:cubicBezTo>
                  <a:cubicBezTo>
                    <a:pt x="11342" y="6205"/>
                    <a:pt x="13977" y="3470"/>
                    <a:pt x="14311" y="3103"/>
                  </a:cubicBezTo>
                  <a:cubicBezTo>
                    <a:pt x="14544" y="2970"/>
                    <a:pt x="15579" y="2436"/>
                    <a:pt x="15545" y="1669"/>
                  </a:cubicBezTo>
                  <a:cubicBezTo>
                    <a:pt x="15512" y="1102"/>
                    <a:pt x="14845" y="635"/>
                    <a:pt x="13510" y="234"/>
                  </a:cubicBezTo>
                  <a:cubicBezTo>
                    <a:pt x="12977" y="68"/>
                    <a:pt x="12276" y="1"/>
                    <a:pt x="1137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4"/>
            <p:cNvSpPr/>
            <p:nvPr/>
          </p:nvSpPr>
          <p:spPr>
            <a:xfrm>
              <a:off x="3800759" y="4082926"/>
              <a:ext cx="230064" cy="157453"/>
            </a:xfrm>
            <a:custGeom>
              <a:avLst/>
              <a:gdLst/>
              <a:ahLst/>
              <a:cxnLst/>
              <a:rect l="l" t="t" r="r" b="b"/>
              <a:pathLst>
                <a:path w="13729" h="9396" extrusionOk="0">
                  <a:moveTo>
                    <a:pt x="6672" y="0"/>
                  </a:moveTo>
                  <a:cubicBezTo>
                    <a:pt x="4471" y="0"/>
                    <a:pt x="2802" y="1790"/>
                    <a:pt x="2802" y="1790"/>
                  </a:cubicBezTo>
                  <a:cubicBezTo>
                    <a:pt x="0" y="4558"/>
                    <a:pt x="934" y="9362"/>
                    <a:pt x="5137" y="9395"/>
                  </a:cubicBezTo>
                  <a:cubicBezTo>
                    <a:pt x="5155" y="9395"/>
                    <a:pt x="5173" y="9395"/>
                    <a:pt x="5190" y="9395"/>
                  </a:cubicBezTo>
                  <a:cubicBezTo>
                    <a:pt x="9410" y="9395"/>
                    <a:pt x="13728" y="5443"/>
                    <a:pt x="10108" y="1656"/>
                  </a:cubicBezTo>
                  <a:cubicBezTo>
                    <a:pt x="8923" y="418"/>
                    <a:pt x="7735" y="0"/>
                    <a:pt x="6672"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4"/>
            <p:cNvSpPr/>
            <p:nvPr/>
          </p:nvSpPr>
          <p:spPr>
            <a:xfrm>
              <a:off x="3899137" y="4108212"/>
              <a:ext cx="36347" cy="19254"/>
            </a:xfrm>
            <a:custGeom>
              <a:avLst/>
              <a:gdLst/>
              <a:ahLst/>
              <a:cxnLst/>
              <a:rect l="l" t="t" r="r" b="b"/>
              <a:pathLst>
                <a:path w="2169" h="1149" extrusionOk="0">
                  <a:moveTo>
                    <a:pt x="1298" y="1"/>
                  </a:moveTo>
                  <a:cubicBezTo>
                    <a:pt x="1145" y="1"/>
                    <a:pt x="1001" y="27"/>
                    <a:pt x="867" y="81"/>
                  </a:cubicBezTo>
                  <a:cubicBezTo>
                    <a:pt x="300" y="281"/>
                    <a:pt x="34" y="814"/>
                    <a:pt x="34" y="848"/>
                  </a:cubicBezTo>
                  <a:cubicBezTo>
                    <a:pt x="0" y="948"/>
                    <a:pt x="34" y="1081"/>
                    <a:pt x="134" y="1115"/>
                  </a:cubicBezTo>
                  <a:cubicBezTo>
                    <a:pt x="167" y="1148"/>
                    <a:pt x="200" y="1148"/>
                    <a:pt x="234" y="1148"/>
                  </a:cubicBezTo>
                  <a:cubicBezTo>
                    <a:pt x="300" y="1148"/>
                    <a:pt x="400" y="1081"/>
                    <a:pt x="434" y="1015"/>
                  </a:cubicBezTo>
                  <a:cubicBezTo>
                    <a:pt x="434" y="1015"/>
                    <a:pt x="601" y="614"/>
                    <a:pt x="1001" y="448"/>
                  </a:cubicBezTo>
                  <a:cubicBezTo>
                    <a:pt x="1104" y="422"/>
                    <a:pt x="1208" y="406"/>
                    <a:pt x="1315" y="406"/>
                  </a:cubicBezTo>
                  <a:cubicBezTo>
                    <a:pt x="1485" y="406"/>
                    <a:pt x="1664" y="445"/>
                    <a:pt x="1868" y="548"/>
                  </a:cubicBezTo>
                  <a:cubicBezTo>
                    <a:pt x="1893" y="556"/>
                    <a:pt x="1918" y="560"/>
                    <a:pt x="1943" y="560"/>
                  </a:cubicBezTo>
                  <a:cubicBezTo>
                    <a:pt x="2016" y="560"/>
                    <a:pt x="2085" y="523"/>
                    <a:pt x="2135" y="448"/>
                  </a:cubicBezTo>
                  <a:cubicBezTo>
                    <a:pt x="2168" y="347"/>
                    <a:pt x="2135" y="214"/>
                    <a:pt x="2035" y="181"/>
                  </a:cubicBezTo>
                  <a:cubicBezTo>
                    <a:pt x="1775" y="61"/>
                    <a:pt x="1527" y="1"/>
                    <a:pt x="12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4"/>
            <p:cNvSpPr/>
            <p:nvPr/>
          </p:nvSpPr>
          <p:spPr>
            <a:xfrm>
              <a:off x="3880688" y="4155717"/>
              <a:ext cx="36900" cy="19254"/>
            </a:xfrm>
            <a:custGeom>
              <a:avLst/>
              <a:gdLst/>
              <a:ahLst/>
              <a:cxnLst/>
              <a:rect l="l" t="t" r="r" b="b"/>
              <a:pathLst>
                <a:path w="2202" h="1149" extrusionOk="0">
                  <a:moveTo>
                    <a:pt x="1324" y="1"/>
                  </a:moveTo>
                  <a:cubicBezTo>
                    <a:pt x="1167" y="1"/>
                    <a:pt x="1014" y="28"/>
                    <a:pt x="868" y="81"/>
                  </a:cubicBezTo>
                  <a:cubicBezTo>
                    <a:pt x="334" y="314"/>
                    <a:pt x="67" y="848"/>
                    <a:pt x="67" y="882"/>
                  </a:cubicBezTo>
                  <a:cubicBezTo>
                    <a:pt x="0" y="982"/>
                    <a:pt x="67" y="1082"/>
                    <a:pt x="167" y="1148"/>
                  </a:cubicBezTo>
                  <a:lnTo>
                    <a:pt x="267" y="1148"/>
                  </a:lnTo>
                  <a:cubicBezTo>
                    <a:pt x="334" y="1148"/>
                    <a:pt x="401" y="1115"/>
                    <a:pt x="434" y="1048"/>
                  </a:cubicBezTo>
                  <a:cubicBezTo>
                    <a:pt x="434" y="1048"/>
                    <a:pt x="634" y="615"/>
                    <a:pt x="1034" y="481"/>
                  </a:cubicBezTo>
                  <a:cubicBezTo>
                    <a:pt x="1122" y="444"/>
                    <a:pt x="1219" y="425"/>
                    <a:pt x="1322" y="425"/>
                  </a:cubicBezTo>
                  <a:cubicBezTo>
                    <a:pt x="1493" y="425"/>
                    <a:pt x="1681" y="477"/>
                    <a:pt x="1868" y="581"/>
                  </a:cubicBezTo>
                  <a:cubicBezTo>
                    <a:pt x="1893" y="590"/>
                    <a:pt x="1921" y="594"/>
                    <a:pt x="1948" y="594"/>
                  </a:cubicBezTo>
                  <a:cubicBezTo>
                    <a:pt x="2031" y="594"/>
                    <a:pt x="2119" y="556"/>
                    <a:pt x="2169" y="481"/>
                  </a:cubicBezTo>
                  <a:cubicBezTo>
                    <a:pt x="2202" y="381"/>
                    <a:pt x="2169" y="248"/>
                    <a:pt x="2069"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4"/>
            <p:cNvSpPr/>
            <p:nvPr/>
          </p:nvSpPr>
          <p:spPr>
            <a:xfrm>
              <a:off x="3848834" y="4130565"/>
              <a:ext cx="36900" cy="19254"/>
            </a:xfrm>
            <a:custGeom>
              <a:avLst/>
              <a:gdLst/>
              <a:ahLst/>
              <a:cxnLst/>
              <a:rect l="l" t="t" r="r" b="b"/>
              <a:pathLst>
                <a:path w="2202" h="1149" extrusionOk="0">
                  <a:moveTo>
                    <a:pt x="1322" y="1"/>
                  </a:moveTo>
                  <a:cubicBezTo>
                    <a:pt x="1166" y="1"/>
                    <a:pt x="1014" y="28"/>
                    <a:pt x="867" y="81"/>
                  </a:cubicBezTo>
                  <a:cubicBezTo>
                    <a:pt x="300" y="281"/>
                    <a:pt x="67" y="815"/>
                    <a:pt x="67" y="848"/>
                  </a:cubicBezTo>
                  <a:cubicBezTo>
                    <a:pt x="0" y="948"/>
                    <a:pt x="67" y="1082"/>
                    <a:pt x="167" y="1115"/>
                  </a:cubicBezTo>
                  <a:cubicBezTo>
                    <a:pt x="200" y="1115"/>
                    <a:pt x="234" y="1148"/>
                    <a:pt x="234" y="1148"/>
                  </a:cubicBezTo>
                  <a:cubicBezTo>
                    <a:pt x="334" y="1148"/>
                    <a:pt x="400" y="1082"/>
                    <a:pt x="434" y="1015"/>
                  </a:cubicBezTo>
                  <a:cubicBezTo>
                    <a:pt x="434" y="1015"/>
                    <a:pt x="634" y="615"/>
                    <a:pt x="1034" y="448"/>
                  </a:cubicBezTo>
                  <a:cubicBezTo>
                    <a:pt x="1125" y="422"/>
                    <a:pt x="1225" y="406"/>
                    <a:pt x="1332" y="406"/>
                  </a:cubicBezTo>
                  <a:cubicBezTo>
                    <a:pt x="1500" y="406"/>
                    <a:pt x="1684" y="446"/>
                    <a:pt x="1868" y="548"/>
                  </a:cubicBezTo>
                  <a:cubicBezTo>
                    <a:pt x="1893" y="556"/>
                    <a:pt x="1920" y="560"/>
                    <a:pt x="1947" y="560"/>
                  </a:cubicBezTo>
                  <a:cubicBezTo>
                    <a:pt x="2029" y="560"/>
                    <a:pt x="2110" y="523"/>
                    <a:pt x="2135" y="448"/>
                  </a:cubicBezTo>
                  <a:cubicBezTo>
                    <a:pt x="2202" y="348"/>
                    <a:pt x="2168" y="214"/>
                    <a:pt x="2035" y="181"/>
                  </a:cubicBezTo>
                  <a:cubicBezTo>
                    <a:pt x="1795" y="61"/>
                    <a:pt x="1554"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4"/>
            <p:cNvSpPr/>
            <p:nvPr/>
          </p:nvSpPr>
          <p:spPr>
            <a:xfrm>
              <a:off x="3834289" y="4168586"/>
              <a:ext cx="36347" cy="19238"/>
            </a:xfrm>
            <a:custGeom>
              <a:avLst/>
              <a:gdLst/>
              <a:ahLst/>
              <a:cxnLst/>
              <a:rect l="l" t="t" r="r" b="b"/>
              <a:pathLst>
                <a:path w="2169" h="1148" extrusionOk="0">
                  <a:moveTo>
                    <a:pt x="1298" y="0"/>
                  </a:moveTo>
                  <a:cubicBezTo>
                    <a:pt x="1146" y="0"/>
                    <a:pt x="1001" y="27"/>
                    <a:pt x="868" y="80"/>
                  </a:cubicBezTo>
                  <a:cubicBezTo>
                    <a:pt x="301" y="280"/>
                    <a:pt x="34" y="847"/>
                    <a:pt x="34" y="847"/>
                  </a:cubicBezTo>
                  <a:cubicBezTo>
                    <a:pt x="1" y="981"/>
                    <a:pt x="34" y="1081"/>
                    <a:pt x="134" y="1148"/>
                  </a:cubicBezTo>
                  <a:lnTo>
                    <a:pt x="234" y="1148"/>
                  </a:lnTo>
                  <a:cubicBezTo>
                    <a:pt x="301" y="1148"/>
                    <a:pt x="368" y="1114"/>
                    <a:pt x="401" y="1014"/>
                  </a:cubicBezTo>
                  <a:cubicBezTo>
                    <a:pt x="434" y="1014"/>
                    <a:pt x="601" y="614"/>
                    <a:pt x="1001" y="480"/>
                  </a:cubicBezTo>
                  <a:cubicBezTo>
                    <a:pt x="1107" y="441"/>
                    <a:pt x="1212" y="422"/>
                    <a:pt x="1319" y="422"/>
                  </a:cubicBezTo>
                  <a:cubicBezTo>
                    <a:pt x="1484" y="422"/>
                    <a:pt x="1654" y="466"/>
                    <a:pt x="1835" y="547"/>
                  </a:cubicBezTo>
                  <a:cubicBezTo>
                    <a:pt x="1880" y="569"/>
                    <a:pt x="1921" y="581"/>
                    <a:pt x="1958" y="581"/>
                  </a:cubicBezTo>
                  <a:cubicBezTo>
                    <a:pt x="2032" y="581"/>
                    <a:pt x="2091" y="536"/>
                    <a:pt x="2136" y="447"/>
                  </a:cubicBezTo>
                  <a:cubicBezTo>
                    <a:pt x="2169" y="347"/>
                    <a:pt x="2136" y="247"/>
                    <a:pt x="2036" y="180"/>
                  </a:cubicBezTo>
                  <a:cubicBezTo>
                    <a:pt x="1775" y="60"/>
                    <a:pt x="1527" y="0"/>
                    <a:pt x="129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4"/>
            <p:cNvSpPr/>
            <p:nvPr/>
          </p:nvSpPr>
          <p:spPr>
            <a:xfrm>
              <a:off x="3868942" y="4201563"/>
              <a:ext cx="36917" cy="19238"/>
            </a:xfrm>
            <a:custGeom>
              <a:avLst/>
              <a:gdLst/>
              <a:ahLst/>
              <a:cxnLst/>
              <a:rect l="l" t="t" r="r" b="b"/>
              <a:pathLst>
                <a:path w="2203" h="1148" extrusionOk="0">
                  <a:moveTo>
                    <a:pt x="1325" y="0"/>
                  </a:moveTo>
                  <a:cubicBezTo>
                    <a:pt x="1167" y="0"/>
                    <a:pt x="1015" y="27"/>
                    <a:pt x="868" y="80"/>
                  </a:cubicBezTo>
                  <a:cubicBezTo>
                    <a:pt x="334" y="280"/>
                    <a:pt x="68" y="847"/>
                    <a:pt x="68" y="847"/>
                  </a:cubicBezTo>
                  <a:cubicBezTo>
                    <a:pt x="1" y="981"/>
                    <a:pt x="68" y="1081"/>
                    <a:pt x="168" y="1148"/>
                  </a:cubicBezTo>
                  <a:lnTo>
                    <a:pt x="268" y="1148"/>
                  </a:lnTo>
                  <a:cubicBezTo>
                    <a:pt x="334" y="1148"/>
                    <a:pt x="401" y="1114"/>
                    <a:pt x="435" y="1014"/>
                  </a:cubicBezTo>
                  <a:cubicBezTo>
                    <a:pt x="435" y="1014"/>
                    <a:pt x="635" y="614"/>
                    <a:pt x="1035" y="481"/>
                  </a:cubicBezTo>
                  <a:cubicBezTo>
                    <a:pt x="1127" y="441"/>
                    <a:pt x="1230" y="422"/>
                    <a:pt x="1338" y="422"/>
                  </a:cubicBezTo>
                  <a:cubicBezTo>
                    <a:pt x="1505" y="422"/>
                    <a:pt x="1687" y="466"/>
                    <a:pt x="1869" y="547"/>
                  </a:cubicBezTo>
                  <a:cubicBezTo>
                    <a:pt x="1904" y="571"/>
                    <a:pt x="1944" y="582"/>
                    <a:pt x="1983" y="582"/>
                  </a:cubicBezTo>
                  <a:cubicBezTo>
                    <a:pt x="2055" y="582"/>
                    <a:pt x="2126" y="545"/>
                    <a:pt x="2169" y="481"/>
                  </a:cubicBezTo>
                  <a:cubicBezTo>
                    <a:pt x="2202" y="347"/>
                    <a:pt x="2169" y="247"/>
                    <a:pt x="2069" y="180"/>
                  </a:cubicBezTo>
                  <a:cubicBezTo>
                    <a:pt x="1809" y="60"/>
                    <a:pt x="1561" y="0"/>
                    <a:pt x="13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4"/>
            <p:cNvSpPr/>
            <p:nvPr/>
          </p:nvSpPr>
          <p:spPr>
            <a:xfrm>
              <a:off x="3924289" y="4189816"/>
              <a:ext cx="36900" cy="19254"/>
            </a:xfrm>
            <a:custGeom>
              <a:avLst/>
              <a:gdLst/>
              <a:ahLst/>
              <a:cxnLst/>
              <a:rect l="l" t="t" r="r" b="b"/>
              <a:pathLst>
                <a:path w="2202" h="1149" extrusionOk="0">
                  <a:moveTo>
                    <a:pt x="1324" y="1"/>
                  </a:moveTo>
                  <a:cubicBezTo>
                    <a:pt x="1166" y="1"/>
                    <a:pt x="1014" y="27"/>
                    <a:pt x="868" y="81"/>
                  </a:cubicBezTo>
                  <a:cubicBezTo>
                    <a:pt x="334" y="281"/>
                    <a:pt x="67" y="848"/>
                    <a:pt x="67" y="848"/>
                  </a:cubicBezTo>
                  <a:cubicBezTo>
                    <a:pt x="0" y="981"/>
                    <a:pt x="67" y="1081"/>
                    <a:pt x="167" y="1148"/>
                  </a:cubicBezTo>
                  <a:lnTo>
                    <a:pt x="267" y="1148"/>
                  </a:lnTo>
                  <a:cubicBezTo>
                    <a:pt x="334" y="1148"/>
                    <a:pt x="401" y="1115"/>
                    <a:pt x="434" y="1048"/>
                  </a:cubicBezTo>
                  <a:cubicBezTo>
                    <a:pt x="434" y="1015"/>
                    <a:pt x="634" y="614"/>
                    <a:pt x="1034" y="481"/>
                  </a:cubicBezTo>
                  <a:cubicBezTo>
                    <a:pt x="1122" y="444"/>
                    <a:pt x="1219" y="425"/>
                    <a:pt x="1322" y="425"/>
                  </a:cubicBezTo>
                  <a:cubicBezTo>
                    <a:pt x="1493" y="425"/>
                    <a:pt x="1681" y="477"/>
                    <a:pt x="1868" y="581"/>
                  </a:cubicBezTo>
                  <a:cubicBezTo>
                    <a:pt x="1893" y="589"/>
                    <a:pt x="1920" y="594"/>
                    <a:pt x="1948" y="594"/>
                  </a:cubicBezTo>
                  <a:cubicBezTo>
                    <a:pt x="2031" y="594"/>
                    <a:pt x="2118" y="556"/>
                    <a:pt x="2168" y="481"/>
                  </a:cubicBezTo>
                  <a:cubicBezTo>
                    <a:pt x="2202" y="348"/>
                    <a:pt x="2168" y="248"/>
                    <a:pt x="2068"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4"/>
            <p:cNvSpPr/>
            <p:nvPr/>
          </p:nvSpPr>
          <p:spPr>
            <a:xfrm>
              <a:off x="3937141" y="4149567"/>
              <a:ext cx="36917" cy="19254"/>
            </a:xfrm>
            <a:custGeom>
              <a:avLst/>
              <a:gdLst/>
              <a:ahLst/>
              <a:cxnLst/>
              <a:rect l="l" t="t" r="r" b="b"/>
              <a:pathLst>
                <a:path w="2203" h="1149" extrusionOk="0">
                  <a:moveTo>
                    <a:pt x="1322" y="1"/>
                  </a:moveTo>
                  <a:cubicBezTo>
                    <a:pt x="1167" y="1"/>
                    <a:pt x="1015" y="28"/>
                    <a:pt x="868" y="81"/>
                  </a:cubicBezTo>
                  <a:cubicBezTo>
                    <a:pt x="301" y="281"/>
                    <a:pt x="67" y="815"/>
                    <a:pt x="67" y="848"/>
                  </a:cubicBezTo>
                  <a:cubicBezTo>
                    <a:pt x="0" y="948"/>
                    <a:pt x="67" y="1082"/>
                    <a:pt x="167" y="1115"/>
                  </a:cubicBezTo>
                  <a:cubicBezTo>
                    <a:pt x="201" y="1148"/>
                    <a:pt x="234" y="1148"/>
                    <a:pt x="234" y="1148"/>
                  </a:cubicBezTo>
                  <a:cubicBezTo>
                    <a:pt x="334" y="1148"/>
                    <a:pt x="401" y="1115"/>
                    <a:pt x="434" y="1015"/>
                  </a:cubicBezTo>
                  <a:cubicBezTo>
                    <a:pt x="434" y="1015"/>
                    <a:pt x="634" y="615"/>
                    <a:pt x="1035" y="481"/>
                  </a:cubicBezTo>
                  <a:cubicBezTo>
                    <a:pt x="1127" y="442"/>
                    <a:pt x="1229" y="423"/>
                    <a:pt x="1338" y="423"/>
                  </a:cubicBezTo>
                  <a:cubicBezTo>
                    <a:pt x="1505" y="423"/>
                    <a:pt x="1687" y="467"/>
                    <a:pt x="1868" y="548"/>
                  </a:cubicBezTo>
                  <a:cubicBezTo>
                    <a:pt x="1896" y="567"/>
                    <a:pt x="1927" y="575"/>
                    <a:pt x="1957" y="575"/>
                  </a:cubicBezTo>
                  <a:cubicBezTo>
                    <a:pt x="2035" y="575"/>
                    <a:pt x="2111" y="520"/>
                    <a:pt x="2135" y="448"/>
                  </a:cubicBezTo>
                  <a:cubicBezTo>
                    <a:pt x="2202" y="348"/>
                    <a:pt x="2169" y="214"/>
                    <a:pt x="2035" y="181"/>
                  </a:cubicBezTo>
                  <a:cubicBezTo>
                    <a:pt x="1795" y="61"/>
                    <a:pt x="1555"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4"/>
            <p:cNvSpPr/>
            <p:nvPr/>
          </p:nvSpPr>
          <p:spPr>
            <a:xfrm>
              <a:off x="4186430" y="3840558"/>
              <a:ext cx="112376" cy="878311"/>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4"/>
            <p:cNvSpPr/>
            <p:nvPr/>
          </p:nvSpPr>
          <p:spPr>
            <a:xfrm>
              <a:off x="4336788" y="4284793"/>
              <a:ext cx="161006" cy="465356"/>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4"/>
            <p:cNvSpPr/>
            <p:nvPr/>
          </p:nvSpPr>
          <p:spPr>
            <a:xfrm>
              <a:off x="4271571" y="3663558"/>
              <a:ext cx="219858" cy="166720"/>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4"/>
            <p:cNvSpPr/>
            <p:nvPr/>
          </p:nvSpPr>
          <p:spPr>
            <a:xfrm>
              <a:off x="4274185" y="3660157"/>
              <a:ext cx="216909" cy="17330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4"/>
            <p:cNvSpPr/>
            <p:nvPr/>
          </p:nvSpPr>
          <p:spPr>
            <a:xfrm>
              <a:off x="4251882" y="3561008"/>
              <a:ext cx="136926" cy="237739"/>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4"/>
            <p:cNvSpPr/>
            <p:nvPr/>
          </p:nvSpPr>
          <p:spPr>
            <a:xfrm>
              <a:off x="4248480" y="3557305"/>
              <a:ext cx="138082" cy="244861"/>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4"/>
            <p:cNvSpPr/>
            <p:nvPr/>
          </p:nvSpPr>
          <p:spPr>
            <a:xfrm>
              <a:off x="4136378" y="3571632"/>
              <a:ext cx="174730" cy="24035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4"/>
            <p:cNvSpPr/>
            <p:nvPr/>
          </p:nvSpPr>
          <p:spPr>
            <a:xfrm>
              <a:off x="4146750" y="3568481"/>
              <a:ext cx="158761" cy="24708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4"/>
            <p:cNvSpPr/>
            <p:nvPr/>
          </p:nvSpPr>
          <p:spPr>
            <a:xfrm>
              <a:off x="4007067" y="3656738"/>
              <a:ext cx="258887" cy="181333"/>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4"/>
            <p:cNvSpPr/>
            <p:nvPr/>
          </p:nvSpPr>
          <p:spPr>
            <a:xfrm>
              <a:off x="4050048" y="3653454"/>
              <a:ext cx="210189" cy="187835"/>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4"/>
            <p:cNvSpPr/>
            <p:nvPr/>
          </p:nvSpPr>
          <p:spPr>
            <a:xfrm>
              <a:off x="3931427" y="3752033"/>
              <a:ext cx="357890" cy="9848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4"/>
            <p:cNvSpPr/>
            <p:nvPr/>
          </p:nvSpPr>
          <p:spPr>
            <a:xfrm>
              <a:off x="4001420" y="3748464"/>
              <a:ext cx="261065" cy="10567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4"/>
            <p:cNvSpPr/>
            <p:nvPr/>
          </p:nvSpPr>
          <p:spPr>
            <a:xfrm>
              <a:off x="4053298" y="3824556"/>
              <a:ext cx="240789" cy="144718"/>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4"/>
            <p:cNvSpPr/>
            <p:nvPr/>
          </p:nvSpPr>
          <p:spPr>
            <a:xfrm>
              <a:off x="4055644" y="3821137"/>
              <a:ext cx="233114" cy="151505"/>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4"/>
            <p:cNvSpPr/>
            <p:nvPr/>
          </p:nvSpPr>
          <p:spPr>
            <a:xfrm>
              <a:off x="4167428" y="3817283"/>
              <a:ext cx="137344" cy="237236"/>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4"/>
            <p:cNvSpPr/>
            <p:nvPr/>
          </p:nvSpPr>
          <p:spPr>
            <a:xfrm>
              <a:off x="4169674" y="3813865"/>
              <a:ext cx="138082" cy="244291"/>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4"/>
            <p:cNvSpPr/>
            <p:nvPr/>
          </p:nvSpPr>
          <p:spPr>
            <a:xfrm>
              <a:off x="4242883" y="3825159"/>
              <a:ext cx="193197" cy="225623"/>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4"/>
            <p:cNvSpPr/>
            <p:nvPr/>
          </p:nvSpPr>
          <p:spPr>
            <a:xfrm>
              <a:off x="4248480" y="3821707"/>
              <a:ext cx="168832" cy="23254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4"/>
            <p:cNvSpPr/>
            <p:nvPr/>
          </p:nvSpPr>
          <p:spPr>
            <a:xfrm>
              <a:off x="4232327" y="3823282"/>
              <a:ext cx="345975" cy="13649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4"/>
            <p:cNvSpPr/>
            <p:nvPr/>
          </p:nvSpPr>
          <p:spPr>
            <a:xfrm>
              <a:off x="4251279" y="3820015"/>
              <a:ext cx="240370" cy="143126"/>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4"/>
            <p:cNvSpPr/>
            <p:nvPr/>
          </p:nvSpPr>
          <p:spPr>
            <a:xfrm>
              <a:off x="4263578" y="3781341"/>
              <a:ext cx="345406" cy="91496"/>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4"/>
            <p:cNvSpPr/>
            <p:nvPr/>
          </p:nvSpPr>
          <p:spPr>
            <a:xfrm>
              <a:off x="4291511" y="3778090"/>
              <a:ext cx="263311" cy="98400"/>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4"/>
            <p:cNvSpPr/>
            <p:nvPr/>
          </p:nvSpPr>
          <p:spPr>
            <a:xfrm>
              <a:off x="4157073" y="3739415"/>
              <a:ext cx="224467" cy="155024"/>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4"/>
            <p:cNvSpPr/>
            <p:nvPr/>
          </p:nvSpPr>
          <p:spPr>
            <a:xfrm>
              <a:off x="4242883" y="3765606"/>
              <a:ext cx="37470" cy="17528"/>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4"/>
            <p:cNvSpPr/>
            <p:nvPr/>
          </p:nvSpPr>
          <p:spPr>
            <a:xfrm>
              <a:off x="4265807" y="3811435"/>
              <a:ext cx="37470" cy="17545"/>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4"/>
            <p:cNvSpPr/>
            <p:nvPr/>
          </p:nvSpPr>
          <p:spPr>
            <a:xfrm>
              <a:off x="4294879" y="3782932"/>
              <a:ext cx="37453" cy="17545"/>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4313312" y="3819277"/>
              <a:ext cx="37470" cy="17528"/>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4282010" y="3855606"/>
              <a:ext cx="37470" cy="17528"/>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4225557" y="3849456"/>
              <a:ext cx="37470" cy="17528"/>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4208800" y="3810430"/>
              <a:ext cx="37453" cy="17428"/>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4357482" y="4498071"/>
              <a:ext cx="215770" cy="138367"/>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4358035" y="4539359"/>
              <a:ext cx="157085" cy="89485"/>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4448655" y="4148729"/>
              <a:ext cx="236398" cy="14902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4453062" y="4145327"/>
              <a:ext cx="230315" cy="15597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4"/>
            <p:cNvSpPr/>
            <p:nvPr/>
          </p:nvSpPr>
          <p:spPr>
            <a:xfrm>
              <a:off x="4437579" y="4035924"/>
              <a:ext cx="139154" cy="228120"/>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4"/>
            <p:cNvSpPr/>
            <p:nvPr/>
          </p:nvSpPr>
          <p:spPr>
            <a:xfrm>
              <a:off x="4434613" y="4032421"/>
              <a:ext cx="145355" cy="235342"/>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4341295" y="4029489"/>
              <a:ext cx="162095" cy="246620"/>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4346859" y="4025719"/>
              <a:ext cx="150935" cy="2537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4208918" y="4103754"/>
              <a:ext cx="232946" cy="196415"/>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4246235" y="4100604"/>
              <a:ext cx="192309" cy="202933"/>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4106551" y="4201060"/>
              <a:ext cx="361074" cy="108069"/>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4185324" y="4197876"/>
              <a:ext cx="256574" cy="114605"/>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4217631" y="4285731"/>
              <a:ext cx="258367" cy="129569"/>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4222206" y="4282262"/>
              <a:ext cx="244291" cy="136423"/>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4339888" y="4284324"/>
              <a:ext cx="139841" cy="227634"/>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4336235" y="4280587"/>
              <a:ext cx="146477" cy="23478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4408339" y="4291210"/>
              <a:ext cx="181601" cy="235309"/>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4413936" y="4287859"/>
              <a:ext cx="162682" cy="242062"/>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4416231" y="4289971"/>
              <a:ext cx="310433" cy="152326"/>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4428464" y="4286502"/>
              <a:ext cx="231438" cy="15901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4442992" y="4257211"/>
              <a:ext cx="357119" cy="97076"/>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4470389" y="4253759"/>
              <a:ext cx="261618" cy="1039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4332012" y="4204780"/>
              <a:ext cx="230064" cy="157453"/>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4426788" y="4230066"/>
              <a:ext cx="36900" cy="19238"/>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4444667" y="4277571"/>
              <a:ext cx="36917" cy="19254"/>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4476539" y="4252419"/>
              <a:ext cx="36900" cy="19254"/>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4491620" y="4290440"/>
              <a:ext cx="36917" cy="19238"/>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4456414" y="4323417"/>
              <a:ext cx="36900" cy="19238"/>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4401066" y="4311670"/>
              <a:ext cx="36917" cy="19254"/>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4388214" y="4271421"/>
              <a:ext cx="36917" cy="19254"/>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3463145" y="4119388"/>
              <a:ext cx="282297" cy="406621"/>
            </a:xfrm>
            <a:custGeom>
              <a:avLst/>
              <a:gdLst/>
              <a:ahLst/>
              <a:cxnLst/>
              <a:rect l="l" t="t" r="r" b="b"/>
              <a:pathLst>
                <a:path w="16846" h="24265" extrusionOk="0">
                  <a:moveTo>
                    <a:pt x="1356" y="1"/>
                  </a:moveTo>
                  <a:cubicBezTo>
                    <a:pt x="1295" y="1"/>
                    <a:pt x="1238" y="26"/>
                    <a:pt x="1201" y="81"/>
                  </a:cubicBezTo>
                  <a:cubicBezTo>
                    <a:pt x="1201" y="81"/>
                    <a:pt x="968" y="348"/>
                    <a:pt x="701" y="781"/>
                  </a:cubicBezTo>
                  <a:cubicBezTo>
                    <a:pt x="668" y="881"/>
                    <a:pt x="701" y="1015"/>
                    <a:pt x="801" y="1081"/>
                  </a:cubicBezTo>
                  <a:cubicBezTo>
                    <a:pt x="835" y="1081"/>
                    <a:pt x="868" y="1115"/>
                    <a:pt x="901" y="1115"/>
                  </a:cubicBezTo>
                  <a:cubicBezTo>
                    <a:pt x="968" y="1115"/>
                    <a:pt x="1035" y="1081"/>
                    <a:pt x="1068" y="981"/>
                  </a:cubicBezTo>
                  <a:cubicBezTo>
                    <a:pt x="1302" y="581"/>
                    <a:pt x="1502" y="348"/>
                    <a:pt x="1535" y="348"/>
                  </a:cubicBezTo>
                  <a:cubicBezTo>
                    <a:pt x="1602" y="248"/>
                    <a:pt x="1568" y="114"/>
                    <a:pt x="1502" y="47"/>
                  </a:cubicBezTo>
                  <a:cubicBezTo>
                    <a:pt x="1457" y="17"/>
                    <a:pt x="1405" y="1"/>
                    <a:pt x="1356" y="1"/>
                  </a:cubicBezTo>
                  <a:close/>
                  <a:moveTo>
                    <a:pt x="526" y="1436"/>
                  </a:moveTo>
                  <a:cubicBezTo>
                    <a:pt x="444" y="1436"/>
                    <a:pt x="360" y="1480"/>
                    <a:pt x="334" y="1582"/>
                  </a:cubicBezTo>
                  <a:cubicBezTo>
                    <a:pt x="234" y="1849"/>
                    <a:pt x="134" y="2116"/>
                    <a:pt x="101" y="2416"/>
                  </a:cubicBezTo>
                  <a:cubicBezTo>
                    <a:pt x="67" y="2516"/>
                    <a:pt x="134" y="2616"/>
                    <a:pt x="234" y="2649"/>
                  </a:cubicBezTo>
                  <a:lnTo>
                    <a:pt x="301" y="2649"/>
                  </a:lnTo>
                  <a:cubicBezTo>
                    <a:pt x="401" y="2649"/>
                    <a:pt x="468" y="2583"/>
                    <a:pt x="501" y="2482"/>
                  </a:cubicBezTo>
                  <a:cubicBezTo>
                    <a:pt x="534" y="2249"/>
                    <a:pt x="634" y="1982"/>
                    <a:pt x="734" y="1715"/>
                  </a:cubicBezTo>
                  <a:cubicBezTo>
                    <a:pt x="768" y="1615"/>
                    <a:pt x="701" y="1482"/>
                    <a:pt x="601" y="1448"/>
                  </a:cubicBezTo>
                  <a:cubicBezTo>
                    <a:pt x="577" y="1441"/>
                    <a:pt x="552" y="1436"/>
                    <a:pt x="526" y="1436"/>
                  </a:cubicBezTo>
                  <a:close/>
                  <a:moveTo>
                    <a:pt x="201" y="3050"/>
                  </a:moveTo>
                  <a:cubicBezTo>
                    <a:pt x="101" y="3083"/>
                    <a:pt x="1" y="3150"/>
                    <a:pt x="1" y="3283"/>
                  </a:cubicBezTo>
                  <a:cubicBezTo>
                    <a:pt x="1" y="3583"/>
                    <a:pt x="67" y="3883"/>
                    <a:pt x="134" y="4150"/>
                  </a:cubicBezTo>
                  <a:cubicBezTo>
                    <a:pt x="167" y="4250"/>
                    <a:pt x="234" y="4317"/>
                    <a:pt x="334" y="4317"/>
                  </a:cubicBezTo>
                  <a:cubicBezTo>
                    <a:pt x="334" y="4317"/>
                    <a:pt x="368" y="4317"/>
                    <a:pt x="368" y="4284"/>
                  </a:cubicBezTo>
                  <a:cubicBezTo>
                    <a:pt x="501" y="4250"/>
                    <a:pt x="568" y="4150"/>
                    <a:pt x="534" y="4050"/>
                  </a:cubicBezTo>
                  <a:cubicBezTo>
                    <a:pt x="468" y="3783"/>
                    <a:pt x="434" y="3517"/>
                    <a:pt x="434" y="3283"/>
                  </a:cubicBezTo>
                  <a:cubicBezTo>
                    <a:pt x="434" y="3150"/>
                    <a:pt x="301" y="3083"/>
                    <a:pt x="201" y="3050"/>
                  </a:cubicBezTo>
                  <a:close/>
                  <a:moveTo>
                    <a:pt x="649" y="4649"/>
                  </a:moveTo>
                  <a:cubicBezTo>
                    <a:pt x="609" y="4649"/>
                    <a:pt x="570" y="4660"/>
                    <a:pt x="534" y="4684"/>
                  </a:cubicBezTo>
                  <a:cubicBezTo>
                    <a:pt x="434" y="4751"/>
                    <a:pt x="401" y="4851"/>
                    <a:pt x="468" y="4951"/>
                  </a:cubicBezTo>
                  <a:cubicBezTo>
                    <a:pt x="601" y="5218"/>
                    <a:pt x="768" y="5451"/>
                    <a:pt x="968" y="5685"/>
                  </a:cubicBezTo>
                  <a:cubicBezTo>
                    <a:pt x="1001" y="5718"/>
                    <a:pt x="1068" y="5751"/>
                    <a:pt x="1135" y="5751"/>
                  </a:cubicBezTo>
                  <a:cubicBezTo>
                    <a:pt x="1168" y="5751"/>
                    <a:pt x="1201" y="5751"/>
                    <a:pt x="1268" y="5718"/>
                  </a:cubicBezTo>
                  <a:cubicBezTo>
                    <a:pt x="1335" y="5618"/>
                    <a:pt x="1368" y="5485"/>
                    <a:pt x="1268" y="5418"/>
                  </a:cubicBezTo>
                  <a:cubicBezTo>
                    <a:pt x="1101" y="5218"/>
                    <a:pt x="935" y="4984"/>
                    <a:pt x="835" y="4751"/>
                  </a:cubicBezTo>
                  <a:cubicBezTo>
                    <a:pt x="791" y="4686"/>
                    <a:pt x="721" y="4649"/>
                    <a:pt x="649" y="4649"/>
                  </a:cubicBezTo>
                  <a:close/>
                  <a:moveTo>
                    <a:pt x="1716" y="5922"/>
                  </a:moveTo>
                  <a:cubicBezTo>
                    <a:pt x="1662" y="5922"/>
                    <a:pt x="1605" y="5948"/>
                    <a:pt x="1568" y="5985"/>
                  </a:cubicBezTo>
                  <a:cubicBezTo>
                    <a:pt x="1468" y="6085"/>
                    <a:pt x="1502" y="6218"/>
                    <a:pt x="1568" y="6285"/>
                  </a:cubicBezTo>
                  <a:cubicBezTo>
                    <a:pt x="1769" y="6452"/>
                    <a:pt x="1969" y="6585"/>
                    <a:pt x="2169" y="6752"/>
                  </a:cubicBezTo>
                  <a:lnTo>
                    <a:pt x="2269" y="6786"/>
                  </a:lnTo>
                  <a:cubicBezTo>
                    <a:pt x="2302" y="6819"/>
                    <a:pt x="2336" y="6819"/>
                    <a:pt x="2402" y="6819"/>
                  </a:cubicBezTo>
                  <a:cubicBezTo>
                    <a:pt x="2469" y="6819"/>
                    <a:pt x="2536" y="6786"/>
                    <a:pt x="2569" y="6752"/>
                  </a:cubicBezTo>
                  <a:cubicBezTo>
                    <a:pt x="2636" y="6652"/>
                    <a:pt x="2602" y="6519"/>
                    <a:pt x="2502" y="6452"/>
                  </a:cubicBezTo>
                  <a:lnTo>
                    <a:pt x="2402" y="6385"/>
                  </a:lnTo>
                  <a:cubicBezTo>
                    <a:pt x="2202" y="6252"/>
                    <a:pt x="2035" y="6118"/>
                    <a:pt x="1835" y="5985"/>
                  </a:cubicBezTo>
                  <a:cubicBezTo>
                    <a:pt x="1805" y="5940"/>
                    <a:pt x="1761" y="5922"/>
                    <a:pt x="1716" y="5922"/>
                  </a:cubicBezTo>
                  <a:close/>
                  <a:moveTo>
                    <a:pt x="5123" y="6399"/>
                  </a:moveTo>
                  <a:cubicBezTo>
                    <a:pt x="5082" y="6399"/>
                    <a:pt x="5041" y="6406"/>
                    <a:pt x="5004" y="6419"/>
                  </a:cubicBezTo>
                  <a:cubicBezTo>
                    <a:pt x="4771" y="6552"/>
                    <a:pt x="4537" y="6752"/>
                    <a:pt x="4304" y="6952"/>
                  </a:cubicBezTo>
                  <a:cubicBezTo>
                    <a:pt x="4237" y="7019"/>
                    <a:pt x="4204" y="7152"/>
                    <a:pt x="4304" y="7253"/>
                  </a:cubicBezTo>
                  <a:cubicBezTo>
                    <a:pt x="4337" y="7286"/>
                    <a:pt x="4404" y="7319"/>
                    <a:pt x="4437" y="7319"/>
                  </a:cubicBezTo>
                  <a:cubicBezTo>
                    <a:pt x="4504" y="7319"/>
                    <a:pt x="4537" y="7286"/>
                    <a:pt x="4571" y="7253"/>
                  </a:cubicBezTo>
                  <a:cubicBezTo>
                    <a:pt x="4804" y="7086"/>
                    <a:pt x="5004" y="6919"/>
                    <a:pt x="5238" y="6786"/>
                  </a:cubicBezTo>
                  <a:cubicBezTo>
                    <a:pt x="5304" y="6719"/>
                    <a:pt x="5338" y="6585"/>
                    <a:pt x="5304" y="6485"/>
                  </a:cubicBezTo>
                  <a:cubicBezTo>
                    <a:pt x="5262" y="6422"/>
                    <a:pt x="5193" y="6399"/>
                    <a:pt x="5123" y="6399"/>
                  </a:cubicBezTo>
                  <a:close/>
                  <a:moveTo>
                    <a:pt x="5892" y="6173"/>
                  </a:moveTo>
                  <a:cubicBezTo>
                    <a:pt x="5811" y="6173"/>
                    <a:pt x="5730" y="6210"/>
                    <a:pt x="5705" y="6285"/>
                  </a:cubicBezTo>
                  <a:cubicBezTo>
                    <a:pt x="5671" y="6419"/>
                    <a:pt x="5705" y="6519"/>
                    <a:pt x="5805" y="6552"/>
                  </a:cubicBezTo>
                  <a:cubicBezTo>
                    <a:pt x="5871" y="6585"/>
                    <a:pt x="5938" y="6685"/>
                    <a:pt x="5938" y="6819"/>
                  </a:cubicBezTo>
                  <a:cubicBezTo>
                    <a:pt x="5938" y="6886"/>
                    <a:pt x="5905" y="6986"/>
                    <a:pt x="5871" y="7052"/>
                  </a:cubicBezTo>
                  <a:cubicBezTo>
                    <a:pt x="5838" y="7152"/>
                    <a:pt x="5905" y="7253"/>
                    <a:pt x="6005" y="7319"/>
                  </a:cubicBezTo>
                  <a:lnTo>
                    <a:pt x="6072" y="7319"/>
                  </a:lnTo>
                  <a:cubicBezTo>
                    <a:pt x="6172" y="7319"/>
                    <a:pt x="6238" y="7286"/>
                    <a:pt x="6272" y="7186"/>
                  </a:cubicBezTo>
                  <a:cubicBezTo>
                    <a:pt x="6305" y="7086"/>
                    <a:pt x="6338" y="6952"/>
                    <a:pt x="6338" y="6819"/>
                  </a:cubicBezTo>
                  <a:cubicBezTo>
                    <a:pt x="6338" y="6519"/>
                    <a:pt x="6205" y="6285"/>
                    <a:pt x="5972" y="6185"/>
                  </a:cubicBezTo>
                  <a:cubicBezTo>
                    <a:pt x="5947" y="6177"/>
                    <a:pt x="5919" y="6173"/>
                    <a:pt x="5892" y="6173"/>
                  </a:cubicBezTo>
                  <a:close/>
                  <a:moveTo>
                    <a:pt x="5472" y="7444"/>
                  </a:moveTo>
                  <a:cubicBezTo>
                    <a:pt x="5451" y="7444"/>
                    <a:pt x="5428" y="7447"/>
                    <a:pt x="5404" y="7453"/>
                  </a:cubicBezTo>
                  <a:cubicBezTo>
                    <a:pt x="5304" y="7469"/>
                    <a:pt x="5196" y="7478"/>
                    <a:pt x="5075" y="7478"/>
                  </a:cubicBezTo>
                  <a:cubicBezTo>
                    <a:pt x="4954" y="7478"/>
                    <a:pt x="4821" y="7469"/>
                    <a:pt x="4671" y="7453"/>
                  </a:cubicBezTo>
                  <a:cubicBezTo>
                    <a:pt x="4657" y="7448"/>
                    <a:pt x="4644" y="7446"/>
                    <a:pt x="4631" y="7446"/>
                  </a:cubicBezTo>
                  <a:cubicBezTo>
                    <a:pt x="4545" y="7446"/>
                    <a:pt x="4466" y="7533"/>
                    <a:pt x="4437" y="7619"/>
                  </a:cubicBezTo>
                  <a:cubicBezTo>
                    <a:pt x="4437" y="7720"/>
                    <a:pt x="4504" y="7853"/>
                    <a:pt x="4604" y="7853"/>
                  </a:cubicBezTo>
                  <a:cubicBezTo>
                    <a:pt x="4771" y="7886"/>
                    <a:pt x="4904" y="7920"/>
                    <a:pt x="5071" y="7920"/>
                  </a:cubicBezTo>
                  <a:cubicBezTo>
                    <a:pt x="5238" y="7920"/>
                    <a:pt x="5404" y="7886"/>
                    <a:pt x="5538" y="7853"/>
                  </a:cubicBezTo>
                  <a:cubicBezTo>
                    <a:pt x="5638" y="7820"/>
                    <a:pt x="5705" y="7686"/>
                    <a:pt x="5671" y="7586"/>
                  </a:cubicBezTo>
                  <a:cubicBezTo>
                    <a:pt x="5644" y="7504"/>
                    <a:pt x="5571" y="7444"/>
                    <a:pt x="5472" y="7444"/>
                  </a:cubicBezTo>
                  <a:close/>
                  <a:moveTo>
                    <a:pt x="3088" y="6851"/>
                  </a:moveTo>
                  <a:cubicBezTo>
                    <a:pt x="3017" y="6851"/>
                    <a:pt x="2946" y="6888"/>
                    <a:pt x="2903" y="6952"/>
                  </a:cubicBezTo>
                  <a:cubicBezTo>
                    <a:pt x="2869" y="7052"/>
                    <a:pt x="2903" y="7186"/>
                    <a:pt x="3003" y="7253"/>
                  </a:cubicBezTo>
                  <a:cubicBezTo>
                    <a:pt x="3236" y="7386"/>
                    <a:pt x="3470" y="7486"/>
                    <a:pt x="3703" y="7586"/>
                  </a:cubicBezTo>
                  <a:cubicBezTo>
                    <a:pt x="3503" y="7786"/>
                    <a:pt x="3336" y="8020"/>
                    <a:pt x="3203" y="8253"/>
                  </a:cubicBezTo>
                  <a:cubicBezTo>
                    <a:pt x="3136" y="8353"/>
                    <a:pt x="3170" y="8487"/>
                    <a:pt x="3270" y="8553"/>
                  </a:cubicBezTo>
                  <a:cubicBezTo>
                    <a:pt x="3303" y="8587"/>
                    <a:pt x="3336" y="8587"/>
                    <a:pt x="3370" y="8587"/>
                  </a:cubicBezTo>
                  <a:cubicBezTo>
                    <a:pt x="3436" y="8587"/>
                    <a:pt x="3503" y="8553"/>
                    <a:pt x="3536" y="8487"/>
                  </a:cubicBezTo>
                  <a:cubicBezTo>
                    <a:pt x="3703" y="8253"/>
                    <a:pt x="3870" y="8053"/>
                    <a:pt x="4037" y="7853"/>
                  </a:cubicBezTo>
                  <a:cubicBezTo>
                    <a:pt x="4104" y="7753"/>
                    <a:pt x="4104" y="7619"/>
                    <a:pt x="4003" y="7553"/>
                  </a:cubicBezTo>
                  <a:cubicBezTo>
                    <a:pt x="4037" y="7519"/>
                    <a:pt x="4037" y="7519"/>
                    <a:pt x="4037" y="7486"/>
                  </a:cubicBezTo>
                  <a:cubicBezTo>
                    <a:pt x="4104" y="7386"/>
                    <a:pt x="4037" y="7253"/>
                    <a:pt x="3937" y="7219"/>
                  </a:cubicBezTo>
                  <a:cubicBezTo>
                    <a:pt x="3703" y="7119"/>
                    <a:pt x="3470" y="7019"/>
                    <a:pt x="3203" y="6886"/>
                  </a:cubicBezTo>
                  <a:cubicBezTo>
                    <a:pt x="3167" y="6862"/>
                    <a:pt x="3128" y="6851"/>
                    <a:pt x="3088" y="6851"/>
                  </a:cubicBezTo>
                  <a:close/>
                  <a:moveTo>
                    <a:pt x="2990" y="8908"/>
                  </a:moveTo>
                  <a:cubicBezTo>
                    <a:pt x="2909" y="8908"/>
                    <a:pt x="2828" y="8945"/>
                    <a:pt x="2803" y="9020"/>
                  </a:cubicBezTo>
                  <a:cubicBezTo>
                    <a:pt x="2669" y="9287"/>
                    <a:pt x="2569" y="9554"/>
                    <a:pt x="2502" y="9821"/>
                  </a:cubicBezTo>
                  <a:cubicBezTo>
                    <a:pt x="2469" y="9954"/>
                    <a:pt x="2536" y="10055"/>
                    <a:pt x="2636" y="10088"/>
                  </a:cubicBezTo>
                  <a:lnTo>
                    <a:pt x="2703" y="10088"/>
                  </a:lnTo>
                  <a:cubicBezTo>
                    <a:pt x="2769" y="10088"/>
                    <a:pt x="2869" y="10055"/>
                    <a:pt x="2903" y="9954"/>
                  </a:cubicBezTo>
                  <a:cubicBezTo>
                    <a:pt x="2969" y="9688"/>
                    <a:pt x="3069" y="9454"/>
                    <a:pt x="3170" y="9187"/>
                  </a:cubicBezTo>
                  <a:cubicBezTo>
                    <a:pt x="3203" y="9087"/>
                    <a:pt x="3170" y="8954"/>
                    <a:pt x="3069" y="8920"/>
                  </a:cubicBezTo>
                  <a:cubicBezTo>
                    <a:pt x="3044" y="8912"/>
                    <a:pt x="3017" y="8908"/>
                    <a:pt x="2990" y="8908"/>
                  </a:cubicBezTo>
                  <a:close/>
                  <a:moveTo>
                    <a:pt x="2569" y="10488"/>
                  </a:moveTo>
                  <a:cubicBezTo>
                    <a:pt x="2436" y="10488"/>
                    <a:pt x="2336" y="10555"/>
                    <a:pt x="2336" y="10688"/>
                  </a:cubicBezTo>
                  <a:cubicBezTo>
                    <a:pt x="2302" y="10888"/>
                    <a:pt x="2302" y="11089"/>
                    <a:pt x="2302" y="11322"/>
                  </a:cubicBezTo>
                  <a:cubicBezTo>
                    <a:pt x="2302" y="11389"/>
                    <a:pt x="2302" y="11456"/>
                    <a:pt x="2302" y="11556"/>
                  </a:cubicBezTo>
                  <a:cubicBezTo>
                    <a:pt x="2302" y="11656"/>
                    <a:pt x="2402" y="11756"/>
                    <a:pt x="2502" y="11756"/>
                  </a:cubicBezTo>
                  <a:cubicBezTo>
                    <a:pt x="2636" y="11756"/>
                    <a:pt x="2703" y="11656"/>
                    <a:pt x="2703" y="11522"/>
                  </a:cubicBezTo>
                  <a:cubicBezTo>
                    <a:pt x="2703" y="11456"/>
                    <a:pt x="2703" y="11389"/>
                    <a:pt x="2703" y="11322"/>
                  </a:cubicBezTo>
                  <a:cubicBezTo>
                    <a:pt x="2703" y="11122"/>
                    <a:pt x="2703" y="10922"/>
                    <a:pt x="2736" y="10722"/>
                  </a:cubicBezTo>
                  <a:cubicBezTo>
                    <a:pt x="2736" y="10622"/>
                    <a:pt x="2669" y="10522"/>
                    <a:pt x="2569" y="10488"/>
                  </a:cubicBezTo>
                  <a:close/>
                  <a:moveTo>
                    <a:pt x="2569" y="12156"/>
                  </a:moveTo>
                  <a:cubicBezTo>
                    <a:pt x="2436" y="12189"/>
                    <a:pt x="2369" y="12289"/>
                    <a:pt x="2402" y="12423"/>
                  </a:cubicBezTo>
                  <a:cubicBezTo>
                    <a:pt x="2469" y="12690"/>
                    <a:pt x="2536" y="12957"/>
                    <a:pt x="2636" y="13257"/>
                  </a:cubicBezTo>
                  <a:cubicBezTo>
                    <a:pt x="2669" y="13324"/>
                    <a:pt x="2736" y="13390"/>
                    <a:pt x="2836" y="13390"/>
                  </a:cubicBezTo>
                  <a:cubicBezTo>
                    <a:pt x="2836" y="13390"/>
                    <a:pt x="2869" y="13390"/>
                    <a:pt x="2903" y="13357"/>
                  </a:cubicBezTo>
                  <a:cubicBezTo>
                    <a:pt x="3003" y="13324"/>
                    <a:pt x="3069" y="13223"/>
                    <a:pt x="3036" y="13090"/>
                  </a:cubicBezTo>
                  <a:cubicBezTo>
                    <a:pt x="2936" y="12857"/>
                    <a:pt x="2869" y="12590"/>
                    <a:pt x="2803" y="12323"/>
                  </a:cubicBezTo>
                  <a:cubicBezTo>
                    <a:pt x="2803" y="12223"/>
                    <a:pt x="2669" y="12156"/>
                    <a:pt x="2569" y="12156"/>
                  </a:cubicBezTo>
                  <a:close/>
                  <a:moveTo>
                    <a:pt x="3176" y="13724"/>
                  </a:moveTo>
                  <a:cubicBezTo>
                    <a:pt x="3140" y="13724"/>
                    <a:pt x="3103" y="13735"/>
                    <a:pt x="3069" y="13757"/>
                  </a:cubicBezTo>
                  <a:cubicBezTo>
                    <a:pt x="2969" y="13791"/>
                    <a:pt x="2936" y="13924"/>
                    <a:pt x="2969" y="14024"/>
                  </a:cubicBezTo>
                  <a:cubicBezTo>
                    <a:pt x="3036" y="14157"/>
                    <a:pt x="3103" y="14258"/>
                    <a:pt x="3170" y="14391"/>
                  </a:cubicBezTo>
                  <a:cubicBezTo>
                    <a:pt x="3236" y="14524"/>
                    <a:pt x="3336" y="14658"/>
                    <a:pt x="3403" y="14758"/>
                  </a:cubicBezTo>
                  <a:cubicBezTo>
                    <a:pt x="3436" y="14825"/>
                    <a:pt x="3503" y="14858"/>
                    <a:pt x="3570" y="14858"/>
                  </a:cubicBezTo>
                  <a:cubicBezTo>
                    <a:pt x="3603" y="14858"/>
                    <a:pt x="3670" y="14858"/>
                    <a:pt x="3703" y="14825"/>
                  </a:cubicBezTo>
                  <a:cubicBezTo>
                    <a:pt x="3803" y="14758"/>
                    <a:pt x="3803" y="14624"/>
                    <a:pt x="3737" y="14558"/>
                  </a:cubicBezTo>
                  <a:cubicBezTo>
                    <a:pt x="3670" y="14424"/>
                    <a:pt x="3603" y="14291"/>
                    <a:pt x="3536" y="14191"/>
                  </a:cubicBezTo>
                  <a:cubicBezTo>
                    <a:pt x="3470" y="14057"/>
                    <a:pt x="3403" y="13957"/>
                    <a:pt x="3336" y="13857"/>
                  </a:cubicBezTo>
                  <a:cubicBezTo>
                    <a:pt x="3314" y="13768"/>
                    <a:pt x="3247" y="13724"/>
                    <a:pt x="3176" y="13724"/>
                  </a:cubicBezTo>
                  <a:close/>
                  <a:moveTo>
                    <a:pt x="8886" y="14845"/>
                  </a:moveTo>
                  <a:cubicBezTo>
                    <a:pt x="8667" y="14845"/>
                    <a:pt x="8437" y="14920"/>
                    <a:pt x="8206" y="15058"/>
                  </a:cubicBezTo>
                  <a:cubicBezTo>
                    <a:pt x="8106" y="15125"/>
                    <a:pt x="8106" y="15258"/>
                    <a:pt x="8140" y="15358"/>
                  </a:cubicBezTo>
                  <a:cubicBezTo>
                    <a:pt x="8206" y="15425"/>
                    <a:pt x="8273" y="15458"/>
                    <a:pt x="8340" y="15458"/>
                  </a:cubicBezTo>
                  <a:cubicBezTo>
                    <a:pt x="8373" y="15458"/>
                    <a:pt x="8407" y="15425"/>
                    <a:pt x="8440" y="15425"/>
                  </a:cubicBezTo>
                  <a:cubicBezTo>
                    <a:pt x="8611" y="15327"/>
                    <a:pt x="8764" y="15265"/>
                    <a:pt x="8912" y="15265"/>
                  </a:cubicBezTo>
                  <a:cubicBezTo>
                    <a:pt x="8967" y="15265"/>
                    <a:pt x="9020" y="15274"/>
                    <a:pt x="9074" y="15292"/>
                  </a:cubicBezTo>
                  <a:cubicBezTo>
                    <a:pt x="9091" y="15298"/>
                    <a:pt x="9110" y="15300"/>
                    <a:pt x="9129" y="15300"/>
                  </a:cubicBezTo>
                  <a:cubicBezTo>
                    <a:pt x="9218" y="15300"/>
                    <a:pt x="9313" y="15241"/>
                    <a:pt x="9341" y="15158"/>
                  </a:cubicBezTo>
                  <a:cubicBezTo>
                    <a:pt x="9341" y="15058"/>
                    <a:pt x="9307" y="14925"/>
                    <a:pt x="9174" y="14891"/>
                  </a:cubicBezTo>
                  <a:cubicBezTo>
                    <a:pt x="9081" y="14860"/>
                    <a:pt x="8985" y="14845"/>
                    <a:pt x="8886" y="14845"/>
                  </a:cubicBezTo>
                  <a:close/>
                  <a:moveTo>
                    <a:pt x="4099" y="15108"/>
                  </a:moveTo>
                  <a:cubicBezTo>
                    <a:pt x="4045" y="15108"/>
                    <a:pt x="3987" y="15125"/>
                    <a:pt x="3937" y="15158"/>
                  </a:cubicBezTo>
                  <a:cubicBezTo>
                    <a:pt x="3870" y="15225"/>
                    <a:pt x="3870" y="15358"/>
                    <a:pt x="3937" y="15458"/>
                  </a:cubicBezTo>
                  <a:cubicBezTo>
                    <a:pt x="4137" y="15659"/>
                    <a:pt x="4370" y="15859"/>
                    <a:pt x="4571" y="16025"/>
                  </a:cubicBezTo>
                  <a:cubicBezTo>
                    <a:pt x="4637" y="16059"/>
                    <a:pt x="4671" y="16092"/>
                    <a:pt x="4704" y="16092"/>
                  </a:cubicBezTo>
                  <a:cubicBezTo>
                    <a:pt x="4771" y="16092"/>
                    <a:pt x="4837" y="16059"/>
                    <a:pt x="4871" y="15992"/>
                  </a:cubicBezTo>
                  <a:cubicBezTo>
                    <a:pt x="4937" y="15892"/>
                    <a:pt x="4937" y="15759"/>
                    <a:pt x="4837" y="15692"/>
                  </a:cubicBezTo>
                  <a:cubicBezTo>
                    <a:pt x="4637" y="15558"/>
                    <a:pt x="4437" y="15358"/>
                    <a:pt x="4237" y="15158"/>
                  </a:cubicBezTo>
                  <a:cubicBezTo>
                    <a:pt x="4204" y="15125"/>
                    <a:pt x="4154" y="15108"/>
                    <a:pt x="4099" y="15108"/>
                  </a:cubicBezTo>
                  <a:close/>
                  <a:moveTo>
                    <a:pt x="9319" y="15512"/>
                  </a:moveTo>
                  <a:cubicBezTo>
                    <a:pt x="9261" y="15512"/>
                    <a:pt x="9196" y="15537"/>
                    <a:pt x="9140" y="15592"/>
                  </a:cubicBezTo>
                  <a:cubicBezTo>
                    <a:pt x="9040" y="15759"/>
                    <a:pt x="8840" y="15892"/>
                    <a:pt x="8573" y="16025"/>
                  </a:cubicBezTo>
                  <a:cubicBezTo>
                    <a:pt x="8473" y="16092"/>
                    <a:pt x="8407" y="16226"/>
                    <a:pt x="8473" y="16326"/>
                  </a:cubicBezTo>
                  <a:cubicBezTo>
                    <a:pt x="8507" y="16392"/>
                    <a:pt x="8573" y="16426"/>
                    <a:pt x="8640" y="16426"/>
                  </a:cubicBezTo>
                  <a:cubicBezTo>
                    <a:pt x="8673" y="16426"/>
                    <a:pt x="8707" y="16426"/>
                    <a:pt x="8740" y="16392"/>
                  </a:cubicBezTo>
                  <a:cubicBezTo>
                    <a:pt x="9074" y="16259"/>
                    <a:pt x="9341" y="16059"/>
                    <a:pt x="9474" y="15859"/>
                  </a:cubicBezTo>
                  <a:cubicBezTo>
                    <a:pt x="9541" y="15759"/>
                    <a:pt x="9541" y="15625"/>
                    <a:pt x="9441" y="15558"/>
                  </a:cubicBezTo>
                  <a:cubicBezTo>
                    <a:pt x="9411" y="15529"/>
                    <a:pt x="9367" y="15512"/>
                    <a:pt x="9319" y="15512"/>
                  </a:cubicBezTo>
                  <a:close/>
                  <a:moveTo>
                    <a:pt x="5425" y="16080"/>
                  </a:moveTo>
                  <a:cubicBezTo>
                    <a:pt x="5344" y="16080"/>
                    <a:pt x="5263" y="16117"/>
                    <a:pt x="5238" y="16192"/>
                  </a:cubicBezTo>
                  <a:cubicBezTo>
                    <a:pt x="5204" y="16326"/>
                    <a:pt x="5238" y="16426"/>
                    <a:pt x="5338" y="16493"/>
                  </a:cubicBezTo>
                  <a:cubicBezTo>
                    <a:pt x="5605" y="16593"/>
                    <a:pt x="5905" y="16693"/>
                    <a:pt x="6172" y="16759"/>
                  </a:cubicBezTo>
                  <a:lnTo>
                    <a:pt x="6205" y="16759"/>
                  </a:lnTo>
                  <a:cubicBezTo>
                    <a:pt x="6305" y="16759"/>
                    <a:pt x="6405" y="16693"/>
                    <a:pt x="6439" y="16593"/>
                  </a:cubicBezTo>
                  <a:cubicBezTo>
                    <a:pt x="6439" y="16459"/>
                    <a:pt x="6372" y="16359"/>
                    <a:pt x="6272" y="16326"/>
                  </a:cubicBezTo>
                  <a:cubicBezTo>
                    <a:pt x="6005" y="16292"/>
                    <a:pt x="5738" y="16192"/>
                    <a:pt x="5505" y="16092"/>
                  </a:cubicBezTo>
                  <a:cubicBezTo>
                    <a:pt x="5480" y="16084"/>
                    <a:pt x="5452" y="16080"/>
                    <a:pt x="5425" y="16080"/>
                  </a:cubicBezTo>
                  <a:close/>
                  <a:moveTo>
                    <a:pt x="7749" y="15622"/>
                  </a:moveTo>
                  <a:cubicBezTo>
                    <a:pt x="7681" y="15622"/>
                    <a:pt x="7614" y="15651"/>
                    <a:pt x="7573" y="15692"/>
                  </a:cubicBezTo>
                  <a:cubicBezTo>
                    <a:pt x="7439" y="15892"/>
                    <a:pt x="7306" y="16126"/>
                    <a:pt x="7172" y="16392"/>
                  </a:cubicBezTo>
                  <a:lnTo>
                    <a:pt x="7039" y="16392"/>
                  </a:lnTo>
                  <a:cubicBezTo>
                    <a:pt x="6939" y="16392"/>
                    <a:pt x="6839" y="16493"/>
                    <a:pt x="6839" y="16626"/>
                  </a:cubicBezTo>
                  <a:cubicBezTo>
                    <a:pt x="6839" y="16726"/>
                    <a:pt x="6939" y="16826"/>
                    <a:pt x="7039" y="16826"/>
                  </a:cubicBezTo>
                  <a:cubicBezTo>
                    <a:pt x="7339" y="16826"/>
                    <a:pt x="7639" y="16759"/>
                    <a:pt x="7940" y="16693"/>
                  </a:cubicBezTo>
                  <a:cubicBezTo>
                    <a:pt x="8040" y="16693"/>
                    <a:pt x="8106" y="16559"/>
                    <a:pt x="8073" y="16459"/>
                  </a:cubicBezTo>
                  <a:cubicBezTo>
                    <a:pt x="8044" y="16372"/>
                    <a:pt x="7965" y="16286"/>
                    <a:pt x="7880" y="16286"/>
                  </a:cubicBezTo>
                  <a:cubicBezTo>
                    <a:pt x="7866" y="16286"/>
                    <a:pt x="7853" y="16288"/>
                    <a:pt x="7840" y="16292"/>
                  </a:cubicBezTo>
                  <a:cubicBezTo>
                    <a:pt x="7773" y="16326"/>
                    <a:pt x="7739" y="16326"/>
                    <a:pt x="7673" y="16326"/>
                  </a:cubicBezTo>
                  <a:cubicBezTo>
                    <a:pt x="7739" y="16192"/>
                    <a:pt x="7840" y="16059"/>
                    <a:pt x="7906" y="15959"/>
                  </a:cubicBezTo>
                  <a:cubicBezTo>
                    <a:pt x="7973" y="15859"/>
                    <a:pt x="7973" y="15725"/>
                    <a:pt x="7873" y="15659"/>
                  </a:cubicBezTo>
                  <a:cubicBezTo>
                    <a:pt x="7835" y="15633"/>
                    <a:pt x="7792" y="15622"/>
                    <a:pt x="7749" y="15622"/>
                  </a:cubicBezTo>
                  <a:close/>
                  <a:moveTo>
                    <a:pt x="7071" y="17151"/>
                  </a:moveTo>
                  <a:cubicBezTo>
                    <a:pt x="6972" y="17151"/>
                    <a:pt x="6900" y="17211"/>
                    <a:pt x="6872" y="17293"/>
                  </a:cubicBezTo>
                  <a:cubicBezTo>
                    <a:pt x="6805" y="17560"/>
                    <a:pt x="6739" y="17860"/>
                    <a:pt x="6705" y="18127"/>
                  </a:cubicBezTo>
                  <a:cubicBezTo>
                    <a:pt x="6705" y="18260"/>
                    <a:pt x="6772" y="18361"/>
                    <a:pt x="6906" y="18361"/>
                  </a:cubicBezTo>
                  <a:cubicBezTo>
                    <a:pt x="7006" y="18361"/>
                    <a:pt x="7106" y="18294"/>
                    <a:pt x="7139" y="18194"/>
                  </a:cubicBezTo>
                  <a:cubicBezTo>
                    <a:pt x="7172" y="17927"/>
                    <a:pt x="7206" y="17660"/>
                    <a:pt x="7272" y="17393"/>
                  </a:cubicBezTo>
                  <a:cubicBezTo>
                    <a:pt x="7306" y="17293"/>
                    <a:pt x="7239" y="17160"/>
                    <a:pt x="7139" y="17160"/>
                  </a:cubicBezTo>
                  <a:cubicBezTo>
                    <a:pt x="7115" y="17154"/>
                    <a:pt x="7093" y="17151"/>
                    <a:pt x="7071" y="17151"/>
                  </a:cubicBezTo>
                  <a:close/>
                  <a:moveTo>
                    <a:pt x="6872" y="18794"/>
                  </a:moveTo>
                  <a:cubicBezTo>
                    <a:pt x="6739" y="18794"/>
                    <a:pt x="6639" y="18894"/>
                    <a:pt x="6639" y="18994"/>
                  </a:cubicBezTo>
                  <a:lnTo>
                    <a:pt x="6639" y="19061"/>
                  </a:lnTo>
                  <a:cubicBezTo>
                    <a:pt x="6639" y="19328"/>
                    <a:pt x="6672" y="19595"/>
                    <a:pt x="6705" y="19862"/>
                  </a:cubicBezTo>
                  <a:cubicBezTo>
                    <a:pt x="6705" y="19962"/>
                    <a:pt x="6805" y="20028"/>
                    <a:pt x="6906" y="20028"/>
                  </a:cubicBezTo>
                  <a:cubicBezTo>
                    <a:pt x="7039" y="20028"/>
                    <a:pt x="7106" y="19928"/>
                    <a:pt x="7106" y="19795"/>
                  </a:cubicBezTo>
                  <a:cubicBezTo>
                    <a:pt x="7072" y="19561"/>
                    <a:pt x="7072" y="19328"/>
                    <a:pt x="7072" y="19061"/>
                  </a:cubicBezTo>
                  <a:lnTo>
                    <a:pt x="7072" y="18994"/>
                  </a:lnTo>
                  <a:cubicBezTo>
                    <a:pt x="7072" y="18894"/>
                    <a:pt x="6972" y="18794"/>
                    <a:pt x="6872" y="18794"/>
                  </a:cubicBezTo>
                  <a:close/>
                  <a:moveTo>
                    <a:pt x="7040" y="20453"/>
                  </a:moveTo>
                  <a:cubicBezTo>
                    <a:pt x="7018" y="20453"/>
                    <a:pt x="6996" y="20456"/>
                    <a:pt x="6972" y="20462"/>
                  </a:cubicBezTo>
                  <a:cubicBezTo>
                    <a:pt x="6872" y="20462"/>
                    <a:pt x="6805" y="20595"/>
                    <a:pt x="6839" y="20696"/>
                  </a:cubicBezTo>
                  <a:cubicBezTo>
                    <a:pt x="6872" y="20962"/>
                    <a:pt x="6972" y="21263"/>
                    <a:pt x="7039" y="21529"/>
                  </a:cubicBezTo>
                  <a:cubicBezTo>
                    <a:pt x="7072" y="21596"/>
                    <a:pt x="7172" y="21663"/>
                    <a:pt x="7239" y="21663"/>
                  </a:cubicBezTo>
                  <a:lnTo>
                    <a:pt x="7306" y="21663"/>
                  </a:lnTo>
                  <a:cubicBezTo>
                    <a:pt x="7439" y="21630"/>
                    <a:pt x="7473" y="21496"/>
                    <a:pt x="7439" y="21396"/>
                  </a:cubicBezTo>
                  <a:cubicBezTo>
                    <a:pt x="7373" y="21129"/>
                    <a:pt x="7306" y="20862"/>
                    <a:pt x="7239" y="20595"/>
                  </a:cubicBezTo>
                  <a:cubicBezTo>
                    <a:pt x="7212" y="20513"/>
                    <a:pt x="7139" y="20453"/>
                    <a:pt x="7040" y="20453"/>
                  </a:cubicBezTo>
                  <a:close/>
                  <a:moveTo>
                    <a:pt x="16614" y="20954"/>
                  </a:moveTo>
                  <a:cubicBezTo>
                    <a:pt x="16513" y="20954"/>
                    <a:pt x="16440" y="21019"/>
                    <a:pt x="16412" y="21129"/>
                  </a:cubicBezTo>
                  <a:cubicBezTo>
                    <a:pt x="16346" y="21363"/>
                    <a:pt x="16246" y="21596"/>
                    <a:pt x="16112" y="21830"/>
                  </a:cubicBezTo>
                  <a:cubicBezTo>
                    <a:pt x="16045" y="21930"/>
                    <a:pt x="16079" y="22063"/>
                    <a:pt x="16179" y="22130"/>
                  </a:cubicBezTo>
                  <a:lnTo>
                    <a:pt x="16312" y="22130"/>
                  </a:lnTo>
                  <a:cubicBezTo>
                    <a:pt x="16379" y="22130"/>
                    <a:pt x="16446" y="22097"/>
                    <a:pt x="16479" y="22030"/>
                  </a:cubicBezTo>
                  <a:cubicBezTo>
                    <a:pt x="16646" y="21796"/>
                    <a:pt x="16746" y="21496"/>
                    <a:pt x="16813" y="21229"/>
                  </a:cubicBezTo>
                  <a:cubicBezTo>
                    <a:pt x="16846" y="21096"/>
                    <a:pt x="16779" y="20996"/>
                    <a:pt x="16679" y="20962"/>
                  </a:cubicBezTo>
                  <a:cubicBezTo>
                    <a:pt x="16656" y="20957"/>
                    <a:pt x="16634" y="20954"/>
                    <a:pt x="16614" y="20954"/>
                  </a:cubicBezTo>
                  <a:close/>
                  <a:moveTo>
                    <a:pt x="7552" y="22017"/>
                  </a:moveTo>
                  <a:cubicBezTo>
                    <a:pt x="7525" y="22017"/>
                    <a:pt x="7498" y="22021"/>
                    <a:pt x="7473" y="22030"/>
                  </a:cubicBezTo>
                  <a:cubicBezTo>
                    <a:pt x="7373" y="22097"/>
                    <a:pt x="7339" y="22230"/>
                    <a:pt x="7373" y="22330"/>
                  </a:cubicBezTo>
                  <a:cubicBezTo>
                    <a:pt x="7539" y="22597"/>
                    <a:pt x="7706" y="22830"/>
                    <a:pt x="7940" y="23031"/>
                  </a:cubicBezTo>
                  <a:cubicBezTo>
                    <a:pt x="7973" y="23064"/>
                    <a:pt x="8006" y="23097"/>
                    <a:pt x="8073" y="23097"/>
                  </a:cubicBezTo>
                  <a:cubicBezTo>
                    <a:pt x="8140" y="23097"/>
                    <a:pt x="8173" y="23064"/>
                    <a:pt x="8206" y="23031"/>
                  </a:cubicBezTo>
                  <a:cubicBezTo>
                    <a:pt x="8307" y="22930"/>
                    <a:pt x="8307" y="22830"/>
                    <a:pt x="8206" y="22730"/>
                  </a:cubicBezTo>
                  <a:cubicBezTo>
                    <a:pt x="8040" y="22564"/>
                    <a:pt x="7873" y="22330"/>
                    <a:pt x="7739" y="22130"/>
                  </a:cubicBezTo>
                  <a:cubicBezTo>
                    <a:pt x="7714" y="22055"/>
                    <a:pt x="7633" y="22017"/>
                    <a:pt x="7552" y="22017"/>
                  </a:cubicBezTo>
                  <a:close/>
                  <a:moveTo>
                    <a:pt x="15779" y="22380"/>
                  </a:moveTo>
                  <a:cubicBezTo>
                    <a:pt x="15729" y="22380"/>
                    <a:pt x="15678" y="22397"/>
                    <a:pt x="15645" y="22430"/>
                  </a:cubicBezTo>
                  <a:cubicBezTo>
                    <a:pt x="15445" y="22597"/>
                    <a:pt x="15245" y="22764"/>
                    <a:pt x="15011" y="22930"/>
                  </a:cubicBezTo>
                  <a:cubicBezTo>
                    <a:pt x="14911" y="22964"/>
                    <a:pt x="14878" y="23097"/>
                    <a:pt x="14945" y="23197"/>
                  </a:cubicBezTo>
                  <a:cubicBezTo>
                    <a:pt x="14978" y="23264"/>
                    <a:pt x="15045" y="23297"/>
                    <a:pt x="15111" y="23297"/>
                  </a:cubicBezTo>
                  <a:cubicBezTo>
                    <a:pt x="15145" y="23297"/>
                    <a:pt x="15178" y="23297"/>
                    <a:pt x="15211" y="23264"/>
                  </a:cubicBezTo>
                  <a:cubicBezTo>
                    <a:pt x="15478" y="23097"/>
                    <a:pt x="15712" y="22930"/>
                    <a:pt x="15912" y="22730"/>
                  </a:cubicBezTo>
                  <a:cubicBezTo>
                    <a:pt x="16012" y="22664"/>
                    <a:pt x="16012" y="22530"/>
                    <a:pt x="15912" y="22430"/>
                  </a:cubicBezTo>
                  <a:cubicBezTo>
                    <a:pt x="15879" y="22397"/>
                    <a:pt x="15829" y="22380"/>
                    <a:pt x="15779" y="22380"/>
                  </a:cubicBezTo>
                  <a:close/>
                  <a:moveTo>
                    <a:pt x="8761" y="23185"/>
                  </a:moveTo>
                  <a:cubicBezTo>
                    <a:pt x="8678" y="23185"/>
                    <a:pt x="8590" y="23222"/>
                    <a:pt x="8540" y="23297"/>
                  </a:cubicBezTo>
                  <a:cubicBezTo>
                    <a:pt x="8507" y="23364"/>
                    <a:pt x="8540" y="23498"/>
                    <a:pt x="8640" y="23564"/>
                  </a:cubicBezTo>
                  <a:cubicBezTo>
                    <a:pt x="8874" y="23698"/>
                    <a:pt x="9140" y="23831"/>
                    <a:pt x="9407" y="23931"/>
                  </a:cubicBezTo>
                  <a:lnTo>
                    <a:pt x="9474" y="23931"/>
                  </a:lnTo>
                  <a:cubicBezTo>
                    <a:pt x="9574" y="23931"/>
                    <a:pt x="9641" y="23898"/>
                    <a:pt x="9674" y="23798"/>
                  </a:cubicBezTo>
                  <a:cubicBezTo>
                    <a:pt x="9741" y="23698"/>
                    <a:pt x="9674" y="23564"/>
                    <a:pt x="9574" y="23531"/>
                  </a:cubicBezTo>
                  <a:cubicBezTo>
                    <a:pt x="9307" y="23464"/>
                    <a:pt x="9074" y="23331"/>
                    <a:pt x="8840" y="23197"/>
                  </a:cubicBezTo>
                  <a:cubicBezTo>
                    <a:pt x="8815" y="23189"/>
                    <a:pt x="8788" y="23185"/>
                    <a:pt x="8761" y="23185"/>
                  </a:cubicBezTo>
                  <a:close/>
                  <a:moveTo>
                    <a:pt x="14394" y="23271"/>
                  </a:moveTo>
                  <a:cubicBezTo>
                    <a:pt x="14367" y="23271"/>
                    <a:pt x="14339" y="23279"/>
                    <a:pt x="14311" y="23297"/>
                  </a:cubicBezTo>
                  <a:cubicBezTo>
                    <a:pt x="14044" y="23397"/>
                    <a:pt x="13810" y="23498"/>
                    <a:pt x="13544" y="23564"/>
                  </a:cubicBezTo>
                  <a:cubicBezTo>
                    <a:pt x="13444" y="23598"/>
                    <a:pt x="13377" y="23698"/>
                    <a:pt x="13410" y="23831"/>
                  </a:cubicBezTo>
                  <a:cubicBezTo>
                    <a:pt x="13410" y="23898"/>
                    <a:pt x="13510" y="23965"/>
                    <a:pt x="13610" y="23965"/>
                  </a:cubicBezTo>
                  <a:lnTo>
                    <a:pt x="13644" y="23965"/>
                  </a:lnTo>
                  <a:cubicBezTo>
                    <a:pt x="13944" y="23898"/>
                    <a:pt x="14211" y="23798"/>
                    <a:pt x="14478" y="23664"/>
                  </a:cubicBezTo>
                  <a:cubicBezTo>
                    <a:pt x="14578" y="23631"/>
                    <a:pt x="14611" y="23498"/>
                    <a:pt x="14578" y="23397"/>
                  </a:cubicBezTo>
                  <a:cubicBezTo>
                    <a:pt x="14530" y="23325"/>
                    <a:pt x="14464" y="23271"/>
                    <a:pt x="14394" y="23271"/>
                  </a:cubicBezTo>
                  <a:close/>
                  <a:moveTo>
                    <a:pt x="10341" y="23731"/>
                  </a:moveTo>
                  <a:cubicBezTo>
                    <a:pt x="10208" y="23731"/>
                    <a:pt x="10108" y="23798"/>
                    <a:pt x="10074" y="23898"/>
                  </a:cubicBezTo>
                  <a:cubicBezTo>
                    <a:pt x="10074" y="24031"/>
                    <a:pt x="10141" y="24131"/>
                    <a:pt x="10241" y="24165"/>
                  </a:cubicBezTo>
                  <a:cubicBezTo>
                    <a:pt x="10541" y="24198"/>
                    <a:pt x="10808" y="24231"/>
                    <a:pt x="11109" y="24265"/>
                  </a:cubicBezTo>
                  <a:cubicBezTo>
                    <a:pt x="11242" y="24265"/>
                    <a:pt x="11309" y="24165"/>
                    <a:pt x="11342" y="24065"/>
                  </a:cubicBezTo>
                  <a:cubicBezTo>
                    <a:pt x="11342" y="23965"/>
                    <a:pt x="11242" y="23864"/>
                    <a:pt x="11142" y="23831"/>
                  </a:cubicBezTo>
                  <a:cubicBezTo>
                    <a:pt x="10875" y="23831"/>
                    <a:pt x="10575" y="23798"/>
                    <a:pt x="10341" y="23731"/>
                  </a:cubicBezTo>
                  <a:close/>
                  <a:moveTo>
                    <a:pt x="12743" y="23731"/>
                  </a:moveTo>
                  <a:cubicBezTo>
                    <a:pt x="12476" y="23798"/>
                    <a:pt x="12209" y="23831"/>
                    <a:pt x="11942" y="23831"/>
                  </a:cubicBezTo>
                  <a:cubicBezTo>
                    <a:pt x="11842" y="23831"/>
                    <a:pt x="11742" y="23931"/>
                    <a:pt x="11742" y="24065"/>
                  </a:cubicBezTo>
                  <a:cubicBezTo>
                    <a:pt x="11742" y="24165"/>
                    <a:pt x="11842" y="24265"/>
                    <a:pt x="11942" y="24265"/>
                  </a:cubicBezTo>
                  <a:lnTo>
                    <a:pt x="11976" y="24265"/>
                  </a:lnTo>
                  <a:cubicBezTo>
                    <a:pt x="12243" y="24231"/>
                    <a:pt x="12543" y="24198"/>
                    <a:pt x="12810" y="24165"/>
                  </a:cubicBezTo>
                  <a:cubicBezTo>
                    <a:pt x="12943" y="24131"/>
                    <a:pt x="13010" y="24031"/>
                    <a:pt x="12977" y="23931"/>
                  </a:cubicBezTo>
                  <a:cubicBezTo>
                    <a:pt x="12977" y="23798"/>
                    <a:pt x="12876" y="23731"/>
                    <a:pt x="12743" y="2373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4"/>
            <p:cNvSpPr/>
            <p:nvPr/>
          </p:nvSpPr>
          <p:spPr>
            <a:xfrm>
              <a:off x="4645345" y="3688894"/>
              <a:ext cx="166033" cy="473802"/>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670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411275-363C-48C9-955E-8947F557FBA0}" type="datetimeFigureOut">
              <a:rPr lang="en-US" smtClean="0"/>
              <a:t>19/4/2025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19096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411275-363C-48C9-955E-8947F557FBA0}" type="datetimeFigureOut">
              <a:rPr lang="en-US" smtClean="0"/>
              <a:t>19/4/2025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394358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411275-363C-48C9-955E-8947F557FBA0}" type="datetimeFigureOut">
              <a:rPr lang="en-US" smtClean="0"/>
              <a:t>19/4/2025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373870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411275-363C-48C9-955E-8947F557FBA0}" type="datetimeFigureOut">
              <a:rPr lang="en-US" smtClean="0"/>
              <a:t>19/4/2025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421426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411275-363C-48C9-955E-8947F557FBA0}" type="datetimeFigureOut">
              <a:rPr lang="en-US" smtClean="0"/>
              <a:t>19/4/2025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80441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11275-363C-48C9-955E-8947F557FBA0}" type="datetimeFigureOut">
              <a:rPr lang="en-US" smtClean="0"/>
              <a:t>19/4/2025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202584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411275-363C-48C9-955E-8947F557FBA0}" type="datetimeFigureOut">
              <a:rPr lang="en-US" smtClean="0"/>
              <a:t>19/4/2025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61306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411275-363C-48C9-955E-8947F557FBA0}" type="datetimeFigureOut">
              <a:rPr lang="en-US" smtClean="0"/>
              <a:t>19/4/2025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91465-0D4D-49F4-8E80-EA70F842D1E0}" type="slidenum">
              <a:rPr lang="en-US" smtClean="0"/>
              <a:t>‹#›</a:t>
            </a:fld>
            <a:endParaRPr lang="en-US"/>
          </a:p>
        </p:txBody>
      </p:sp>
    </p:spTree>
    <p:extLst>
      <p:ext uri="{BB962C8B-B14F-4D97-AF65-F5344CB8AC3E}">
        <p14:creationId xmlns:p14="http://schemas.microsoft.com/office/powerpoint/2010/main" val="89209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11275-363C-48C9-955E-8947F557FBA0}" type="datetimeFigureOut">
              <a:rPr lang="en-US" smtClean="0"/>
              <a:t>19/4/2025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91465-0D4D-49F4-8E80-EA70F842D1E0}" type="slidenum">
              <a:rPr lang="en-US" smtClean="0"/>
              <a:t>‹#›</a:t>
            </a:fld>
            <a:endParaRPr lang="en-US"/>
          </a:p>
        </p:txBody>
      </p:sp>
    </p:spTree>
    <p:extLst>
      <p:ext uri="{BB962C8B-B14F-4D97-AF65-F5344CB8AC3E}">
        <p14:creationId xmlns:p14="http://schemas.microsoft.com/office/powerpoint/2010/main" val="3788468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4.xml"/><Relationship Id="rId5" Type="http://schemas.microsoft.com/office/2007/relationships/hdphoto" Target="../media/hdphoto4.wdp"/><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3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3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audio" Target="../media/audio1.wav"/><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1322585" y="627133"/>
            <a:ext cx="9662475" cy="5270084"/>
          </a:xfrm>
          <a:prstGeom prst="roundRect">
            <a:avLst/>
          </a:prstGeom>
          <a:solidFill>
            <a:schemeClr val="bg1"/>
          </a:solidFill>
          <a:ln w="571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01E7849-2B74-4C72-A448-61C77ADCDF9A}"/>
              </a:ext>
            </a:extLst>
          </p:cNvPr>
          <p:cNvSpPr txBox="1"/>
          <p:nvPr/>
        </p:nvSpPr>
        <p:spPr>
          <a:xfrm>
            <a:off x="2039253" y="850965"/>
            <a:ext cx="8311450" cy="646331"/>
          </a:xfrm>
          <a:prstGeom prst="rect">
            <a:avLst/>
          </a:prstGeom>
          <a:noFill/>
          <a:ln w="38100">
            <a:no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Thứ</a:t>
            </a:r>
            <a:r>
              <a:rPr kumimoji="0" lang="en-US" sz="3600" b="1" i="0" u="none" strike="noStrike" kern="1200" cap="none" spc="0" normalizeH="0" baseline="0" noProof="0" dirty="0">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ngày</a:t>
            </a:r>
            <a:r>
              <a:rPr kumimoji="0" lang="en-US" sz="3600" b="1" i="0" u="none" strike="noStrike" kern="1200" cap="none" spc="0" normalizeH="0" baseline="0" noProof="0" dirty="0">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tháng</a:t>
            </a:r>
            <a:r>
              <a:rPr kumimoji="0" lang="en-US" sz="3600" b="1" i="0" u="none" strike="noStrike" kern="1200" cap="none" spc="0" normalizeH="0" baseline="0" noProof="0" dirty="0">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năm</a:t>
            </a:r>
            <a:r>
              <a:rPr kumimoji="0" lang="en-US" sz="3600" b="1" i="0" u="none" strike="noStrike" kern="1200" cap="none" spc="0" normalizeH="0" baseline="0" noProof="0" dirty="0">
                <a:ln w="10160">
                  <a:solidFill>
                    <a:srgbClr val="5B9BD5"/>
                  </a:solidFill>
                  <a:prstDash val="solid"/>
                </a:ln>
                <a:solidFill>
                  <a:prstClr val="black"/>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a:t>
            </a:r>
          </a:p>
        </p:txBody>
      </p:sp>
      <p:pic>
        <p:nvPicPr>
          <p:cNvPr id="9" name="图片 10" descr="卡通人物&#10;&#10;中度可信度描述已自动生成">
            <a:extLst>
              <a:ext uri="{FF2B5EF4-FFF2-40B4-BE49-F238E27FC236}">
                <a16:creationId xmlns:a16="http://schemas.microsoft.com/office/drawing/2014/main" id="{08138E6F-C204-4C19-85F3-FB617D40E2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43" y="2219355"/>
            <a:ext cx="4670191" cy="4699408"/>
          </a:xfrm>
          <a:prstGeom prst="rect">
            <a:avLst/>
          </a:prstGeom>
        </p:spPr>
      </p:pic>
      <p:pic>
        <p:nvPicPr>
          <p:cNvPr id="10" name="Picture 4" descr="Hình ảnh Thả Diều Các Yếu Tố Trong Suốt Các Yếu Tố Vẽ Tay Trẻ Em PNG , Thả  Diều, Yếu Tố Trong Suốt, Yếu Tố Vẽ Tay PNG miễn phí tải">
            <a:extLst>
              <a:ext uri="{FF2B5EF4-FFF2-40B4-BE49-F238E27FC236}">
                <a16:creationId xmlns:a16="http://schemas.microsoft.com/office/drawing/2014/main" id="{1654DD56-9937-46FF-B320-EDCFD3D9FCA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3906" r="93438">
                        <a14:foregroundMark x1="22344" y1="53125" x2="27813" y2="58594"/>
                        <a14:foregroundMark x1="25000" y1="52188" x2="32813" y2="56563"/>
                        <a14:foregroundMark x1="81094" y1="13750" x2="81094" y2="24844"/>
                        <a14:foregroundMark x1="87031" y1="18906" x2="93438" y2="19688"/>
                        <a14:foregroundMark x1="83281" y1="29375" x2="85625" y2="33906"/>
                        <a14:foregroundMark x1="39531" y1="43281" x2="47813" y2="35938"/>
                        <a14:foregroundMark x1="71330" y1="28326" x2="85469" y2="23750"/>
                        <a14:foregroundMark x1="47813" y1="35938" x2="69651" y2="28870"/>
                        <a14:foregroundMark x1="3906" y1="55937" x2="6094" y2="61406"/>
                        <a14:foregroundMark x1="5938" y1="53594" x2="7813" y2="59844"/>
                        <a14:foregroundMark x1="62978" y1="26076" x2="77969" y2="19688"/>
                        <a14:foregroundMark x1="50469" y1="31406" x2="57055" y2="28600"/>
                        <a14:foregroundMark x1="77969" y1="19688" x2="80000" y2="17813"/>
                        <a14:foregroundMark x1="27031" y1="85469" x2="32969" y2="87500"/>
                        <a14:foregroundMark x1="39375" y1="77031" x2="41563" y2="80781"/>
                        <a14:foregroundMark x1="37813" y1="75469" x2="42656" y2="81094"/>
                        <a14:foregroundMark x1="38906" y1="74844" x2="41563" y2="79219"/>
                        <a14:foregroundMark x1="41250" y1="76719" x2="44531" y2="79375"/>
                        <a14:foregroundMark x1="40938" y1="74688" x2="42656" y2="77813"/>
                        <a14:foregroundMark x1="36563" y1="76563" x2="43438" y2="81563"/>
                        <a14:foregroundMark x1="37188" y1="77656" x2="40469" y2="82188"/>
                        <a14:foregroundMark x1="29844" y1="81719" x2="32188" y2="87031"/>
                        <a14:foregroundMark x1="26935" y1="80817" x2="29063" y2="85781"/>
                        <a14:foregroundMark x1="27813" y1="81094" x2="31563" y2="85781"/>
                        <a14:foregroundMark x1="31094" y1="81094" x2="33438" y2="85313"/>
                        <a14:foregroundMark x1="29844" y1="80469" x2="32031" y2="83594"/>
                        <a14:foregroundMark x1="30000" y1="76406" x2="32031" y2="80469"/>
                        <a14:foregroundMark x1="77188" y1="12812" x2="78906" y2="17188"/>
                        <a14:foregroundMark x1="76250" y1="13125" x2="81719" y2="16094"/>
                        <a14:foregroundMark x1="53438" y1="38125" x2="79531" y2="28125"/>
                        <a14:foregroundMark x1="56094" y1="27813" x2="71094" y2="22500"/>
                        <a14:backgroundMark x1="55937" y1="30781" x2="77344" y2="22188"/>
                        <a14:backgroundMark x1="26094" y1="79375" x2="27344" y2="8046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05657" y="1589551"/>
            <a:ext cx="4699408" cy="4699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4">
            <a:extLst>
              <a:ext uri="{FF2B5EF4-FFF2-40B4-BE49-F238E27FC236}">
                <a16:creationId xmlns:a16="http://schemas.microsoft.com/office/drawing/2014/main" id="{99E3FEE7-FA27-BDFE-646C-F4480CA65188}"/>
              </a:ext>
            </a:extLst>
          </p:cNvPr>
          <p:cNvSpPr txBox="1"/>
          <p:nvPr/>
        </p:nvSpPr>
        <p:spPr>
          <a:xfrm>
            <a:off x="328757" y="6088904"/>
            <a:ext cx="489151" cy="307777"/>
          </a:xfrm>
          <a:prstGeom prst="rect">
            <a:avLst/>
          </a:prstGeom>
          <a:noFill/>
        </p:spPr>
        <p:txBody>
          <a:bodyPr wrap="square">
            <a:spAutoFit/>
            <a:scene3d>
              <a:camera prst="orthographicFron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all" spc="0" normalizeH="0" baseline="0" noProof="0">
                <a:ln w="38100">
                  <a:noFill/>
                </a:ln>
                <a:solidFill>
                  <a:sysClr val="windowText" lastClr="000000"/>
                </a:solidFill>
                <a:effectLst/>
                <a:uLnTx/>
                <a:uFillTx/>
                <a:latin typeface="Arial" panose="020B0604020202020204" pitchFamily="34" charset="0"/>
                <a:ea typeface="方正黑体简体" panose="03000509000000000000" pitchFamily="65" charset="-122"/>
                <a:cs typeface="Arial" panose="020B0604020202020204" pitchFamily="34" charset="0"/>
              </a:rPr>
              <a:t>4</a:t>
            </a:r>
            <a:endParaRPr kumimoji="0" lang="it-IT" sz="1400" b="0" i="0" u="none" strike="noStrike" kern="1200" cap="all" spc="0" normalizeH="0" baseline="0" noProof="0" dirty="0" err="1">
              <a:ln w="38100">
                <a:noFill/>
              </a:ln>
              <a:solidFill>
                <a:sysClr val="windowText" lastClr="000000"/>
              </a:solidFill>
              <a:effectLst/>
              <a:uLnTx/>
              <a:uFillTx/>
              <a:latin typeface="Arial" panose="020B0604020202020204" pitchFamily="34" charset="0"/>
              <a:ea typeface="方正黑体简体" panose="03000509000000000000" pitchFamily="65" charset="-122"/>
              <a:cs typeface="Arial" panose="020B0604020202020204" pitchFamily="34" charset="0"/>
            </a:endParaRPr>
          </a:p>
        </p:txBody>
      </p:sp>
      <p:pic>
        <p:nvPicPr>
          <p:cNvPr id="13" name="Picture 12">
            <a:extLst>
              <a:ext uri="{FF2B5EF4-FFF2-40B4-BE49-F238E27FC236}">
                <a16:creationId xmlns:a16="http://schemas.microsoft.com/office/drawing/2014/main" id="{7FB90997-CAC8-6495-9C8D-AB2ED62F1AFA}"/>
              </a:ext>
            </a:extLst>
          </p:cNvPr>
          <p:cNvPicPr>
            <a:picLocks noChangeAspect="1"/>
          </p:cNvPicPr>
          <p:nvPr/>
        </p:nvPicPr>
        <p:blipFill>
          <a:blip r:embed="rId7"/>
          <a:stretch>
            <a:fillRect/>
          </a:stretch>
        </p:blipFill>
        <p:spPr>
          <a:xfrm>
            <a:off x="4619879" y="1475561"/>
            <a:ext cx="2914141" cy="1182727"/>
          </a:xfrm>
          <a:prstGeom prst="rect">
            <a:avLst/>
          </a:prstGeom>
        </p:spPr>
      </p:pic>
      <p:pic>
        <p:nvPicPr>
          <p:cNvPr id="14" name="Picture 13">
            <a:extLst>
              <a:ext uri="{FF2B5EF4-FFF2-40B4-BE49-F238E27FC236}">
                <a16:creationId xmlns:a16="http://schemas.microsoft.com/office/drawing/2014/main" id="{5439B6EC-7E4B-4DCF-9647-A5E6A48280B8}"/>
              </a:ext>
            </a:extLst>
          </p:cNvPr>
          <p:cNvPicPr>
            <a:picLocks noChangeAspect="1"/>
          </p:cNvPicPr>
          <p:nvPr/>
        </p:nvPicPr>
        <p:blipFill>
          <a:blip r:embed="rId8"/>
          <a:stretch>
            <a:fillRect/>
          </a:stretch>
        </p:blipFill>
        <p:spPr>
          <a:xfrm>
            <a:off x="3498072" y="3744346"/>
            <a:ext cx="6224555" cy="2798307"/>
          </a:xfrm>
          <a:prstGeom prst="rect">
            <a:avLst/>
          </a:prstGeom>
        </p:spPr>
      </p:pic>
      <p:pic>
        <p:nvPicPr>
          <p:cNvPr id="16" name="Picture 15">
            <a:extLst>
              <a:ext uri="{FF2B5EF4-FFF2-40B4-BE49-F238E27FC236}">
                <a16:creationId xmlns:a16="http://schemas.microsoft.com/office/drawing/2014/main" id="{FA7695F7-D2BB-C742-0479-481E42E9C507}"/>
              </a:ext>
            </a:extLst>
          </p:cNvPr>
          <p:cNvPicPr>
            <a:picLocks noChangeAspect="1"/>
          </p:cNvPicPr>
          <p:nvPr/>
        </p:nvPicPr>
        <p:blipFill>
          <a:blip r:embed="rId9"/>
          <a:stretch>
            <a:fillRect/>
          </a:stretch>
        </p:blipFill>
        <p:spPr>
          <a:xfrm>
            <a:off x="4762381" y="2423492"/>
            <a:ext cx="2743438" cy="1115665"/>
          </a:xfrm>
          <a:prstGeom prst="rect">
            <a:avLst/>
          </a:prstGeom>
        </p:spPr>
      </p:pic>
      <p:sp>
        <p:nvSpPr>
          <p:cNvPr id="11" name="Rectangle 10"/>
          <p:cNvSpPr/>
          <p:nvPr/>
        </p:nvSpPr>
        <p:spPr>
          <a:xfrm>
            <a:off x="4177771" y="5119273"/>
            <a:ext cx="3912657" cy="523220"/>
          </a:xfrm>
          <a:prstGeom prst="rect">
            <a:avLst/>
          </a:prstGeom>
          <a:noFill/>
        </p:spPr>
        <p:txBody>
          <a:bodyPr wrap="square" lIns="91440" tIns="45720" rIns="91440" bIns="45720">
            <a:spAutoFit/>
          </a:bodyPr>
          <a:lstStyle/>
          <a:p>
            <a:pPr algn="ctr"/>
            <a:r>
              <a:rPr lang="en-US" sz="2800" b="0" cap="none" spc="0" smtClean="0">
                <a:ln w="0"/>
                <a:solidFill>
                  <a:srgbClr val="FF0000"/>
                </a:solidFill>
                <a:effectLst>
                  <a:outerShdw blurRad="38100" dist="25400" dir="5400000" algn="ctr" rotWithShape="0">
                    <a:srgbClr val="6E747A">
                      <a:alpha val="43000"/>
                    </a:srgbClr>
                  </a:outerShdw>
                </a:effectLst>
              </a:rPr>
              <a:t>GV: PHẠM THỊ KIM OANH</a:t>
            </a:r>
            <a:endParaRPr lang="en-US" sz="2800" b="0"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854133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349321" y="174661"/>
            <a:ext cx="11507056" cy="6400799"/>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E74E85A7-BAB3-6984-800D-B83D4B712828}"/>
              </a:ext>
            </a:extLst>
          </p:cNvPr>
          <p:cNvGrpSpPr/>
          <p:nvPr/>
        </p:nvGrpSpPr>
        <p:grpSpPr>
          <a:xfrm>
            <a:off x="241979" y="1693880"/>
            <a:ext cx="4735207" cy="1916130"/>
            <a:chOff x="3276923" y="2470935"/>
            <a:chExt cx="4735207" cy="1916130"/>
          </a:xfrm>
        </p:grpSpPr>
        <p:sp>
          <p:nvSpPr>
            <p:cNvPr id="4" name="Rectangle: Rounded Corners 3">
              <a:extLst>
                <a:ext uri="{FF2B5EF4-FFF2-40B4-BE49-F238E27FC236}">
                  <a16:creationId xmlns:a16="http://schemas.microsoft.com/office/drawing/2014/main" id="{A429DDE4-281B-23CA-AF9E-A0DACC84A871}"/>
                </a:ext>
              </a:extLst>
            </p:cNvPr>
            <p:cNvSpPr/>
            <p:nvPr/>
          </p:nvSpPr>
          <p:spPr>
            <a:xfrm>
              <a:off x="3805506" y="2842698"/>
              <a:ext cx="311927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5" name="Picture 2" descr="Con Ong Hình ảnh PNG | Vector Và Các Tập Tin PSD | Tải Về ...">
              <a:extLst>
                <a:ext uri="{FF2B5EF4-FFF2-40B4-BE49-F238E27FC236}">
                  <a16:creationId xmlns:a16="http://schemas.microsoft.com/office/drawing/2014/main" id="{1F846287-B9B9-C367-688C-4F4D778812D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72A1058-7F9E-2209-9D2F-0CB1C81B36D7}"/>
                </a:ext>
              </a:extLst>
            </p:cNvPr>
            <p:cNvSpPr txBox="1"/>
            <p:nvPr/>
          </p:nvSpPr>
          <p:spPr>
            <a:xfrm>
              <a:off x="3276923" y="3136791"/>
              <a:ext cx="3973208" cy="707886"/>
            </a:xfrm>
            <a:prstGeom prst="rect">
              <a:avLst/>
            </a:prstGeom>
            <a:noFill/>
          </p:spPr>
          <p:txBody>
            <a:bodyPr wrap="square" rtlCol="0">
              <a:spAutoFit/>
            </a:bodyPr>
            <a:lstStyle/>
            <a:p>
              <a:pPr algn="ctr"/>
              <a:r>
                <a:rPr lang="en-US" sz="4000" b="1" dirty="0" err="1">
                  <a:solidFill>
                    <a:srgbClr val="0070C0"/>
                  </a:solidFill>
                  <a:latin typeface="Cambria" panose="02040503050406030204" pitchFamily="18" charset="0"/>
                  <a:ea typeface="Cambria" panose="02040503050406030204" pitchFamily="18" charset="0"/>
                </a:rPr>
                <a:t>làng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Chùa</a:t>
              </a:r>
              <a:endParaRPr lang="en-US" sz="8800" b="1" dirty="0">
                <a:solidFill>
                  <a:srgbClr val="0070C0"/>
                </a:solidFill>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8BFB2E23-6587-48CE-2D21-8F59E2BAEF76}"/>
              </a:ext>
            </a:extLst>
          </p:cNvPr>
          <p:cNvGrpSpPr/>
          <p:nvPr/>
        </p:nvGrpSpPr>
        <p:grpSpPr>
          <a:xfrm>
            <a:off x="4999660" y="1610937"/>
            <a:ext cx="6291639" cy="1916130"/>
            <a:chOff x="2435830" y="2391310"/>
            <a:chExt cx="6291639" cy="1916130"/>
          </a:xfrm>
        </p:grpSpPr>
        <p:sp>
          <p:nvSpPr>
            <p:cNvPr id="10" name="Rectangle: Rounded Corners 9">
              <a:extLst>
                <a:ext uri="{FF2B5EF4-FFF2-40B4-BE49-F238E27FC236}">
                  <a16:creationId xmlns:a16="http://schemas.microsoft.com/office/drawing/2014/main" id="{E2642E2B-D32E-6920-8BD9-71D5F1E8FFD1}"/>
                </a:ext>
              </a:extLst>
            </p:cNvPr>
            <p:cNvSpPr/>
            <p:nvPr/>
          </p:nvSpPr>
          <p:spPr>
            <a:xfrm>
              <a:off x="3595955" y="2842698"/>
              <a:ext cx="5131514"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1" name="Picture 2" descr="Con Ong Hình ảnh PNG | Vector Và Các Tập Tin PSD | Tải Về ...">
              <a:extLst>
                <a:ext uri="{FF2B5EF4-FFF2-40B4-BE49-F238E27FC236}">
                  <a16:creationId xmlns:a16="http://schemas.microsoft.com/office/drawing/2014/main" id="{D4D2FCBA-B47F-1B0D-0FC9-2C923460E9D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0CEFF96-FC13-37B9-17CD-656A932AC855}"/>
                </a:ext>
              </a:extLst>
            </p:cNvPr>
            <p:cNvSpPr txBox="1"/>
            <p:nvPr/>
          </p:nvSpPr>
          <p:spPr>
            <a:xfrm>
              <a:off x="4027790" y="3171450"/>
              <a:ext cx="4483921" cy="628890"/>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70C0"/>
                  </a:solidFill>
                  <a:effectLst/>
                  <a:latin typeface="Cambria" panose="02040503050406030204" pitchFamily="18" charset="0"/>
                  <a:ea typeface="Cambria" panose="02040503050406030204" pitchFamily="18" charset="0"/>
                </a:rPr>
                <a:t>cánh</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đồng</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lúa</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rộng</a:t>
              </a:r>
              <a:r>
                <a:rPr lang="en-US" sz="3200" b="1" dirty="0">
                  <a:solidFill>
                    <a:srgbClr val="0070C0"/>
                  </a:solidFill>
                  <a:effectLst/>
                  <a:latin typeface="Cambria" panose="02040503050406030204" pitchFamily="18" charset="0"/>
                  <a:ea typeface="Cambria" panose="02040503050406030204" pitchFamily="18" charset="0"/>
                </a:rPr>
                <a:t> </a:t>
              </a:r>
              <a:r>
                <a:rPr lang="en-US" sz="3200" b="1" dirty="0" err="1">
                  <a:solidFill>
                    <a:srgbClr val="0070C0"/>
                  </a:solidFill>
                  <a:effectLst/>
                  <a:latin typeface="Cambria" panose="02040503050406030204" pitchFamily="18" charset="0"/>
                  <a:ea typeface="Cambria" panose="02040503050406030204" pitchFamily="18" charset="0"/>
                </a:rPr>
                <a:t>lớn</a:t>
              </a:r>
              <a:endParaRPr lang="en-US" sz="3200" b="1" dirty="0">
                <a:solidFill>
                  <a:srgbClr val="0070C0"/>
                </a:solidFill>
                <a:effectLst/>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4ADA45BC-3D57-CB54-BFF0-6B6E0BFAA848}"/>
              </a:ext>
            </a:extLst>
          </p:cNvPr>
          <p:cNvPicPr>
            <a:picLocks noChangeAspect="1"/>
          </p:cNvPicPr>
          <p:nvPr/>
        </p:nvPicPr>
        <p:blipFill>
          <a:blip r:embed="rId6"/>
          <a:stretch>
            <a:fillRect/>
          </a:stretch>
        </p:blipFill>
        <p:spPr>
          <a:xfrm>
            <a:off x="2588158" y="293587"/>
            <a:ext cx="7236579" cy="1816765"/>
          </a:xfrm>
          <a:prstGeom prst="rect">
            <a:avLst/>
          </a:prstGeom>
        </p:spPr>
      </p:pic>
      <p:grpSp>
        <p:nvGrpSpPr>
          <p:cNvPr id="16" name="Group 15">
            <a:extLst>
              <a:ext uri="{FF2B5EF4-FFF2-40B4-BE49-F238E27FC236}">
                <a16:creationId xmlns:a16="http://schemas.microsoft.com/office/drawing/2014/main" id="{8CEE9752-2672-7781-7606-75839FBD1A72}"/>
              </a:ext>
            </a:extLst>
          </p:cNvPr>
          <p:cNvGrpSpPr/>
          <p:nvPr/>
        </p:nvGrpSpPr>
        <p:grpSpPr>
          <a:xfrm>
            <a:off x="232451" y="3049320"/>
            <a:ext cx="11254057" cy="1916130"/>
            <a:chOff x="2435830" y="2391310"/>
            <a:chExt cx="11254057" cy="1916130"/>
          </a:xfrm>
        </p:grpSpPr>
        <p:sp>
          <p:nvSpPr>
            <p:cNvPr id="17" name="Rectangle: Rounded Corners 16">
              <a:extLst>
                <a:ext uri="{FF2B5EF4-FFF2-40B4-BE49-F238E27FC236}">
                  <a16:creationId xmlns:a16="http://schemas.microsoft.com/office/drawing/2014/main" id="{6B703011-DDCF-6E48-07DA-0185B006CCC3}"/>
                </a:ext>
              </a:extLst>
            </p:cNvPr>
            <p:cNvSpPr/>
            <p:nvPr/>
          </p:nvSpPr>
          <p:spPr>
            <a:xfrm>
              <a:off x="3595954" y="2842698"/>
              <a:ext cx="10093933"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18" name="Picture 2" descr="Con Ong Hình ảnh PNG | Vector Và Các Tập Tin PSD | Tải Về ...">
              <a:extLst>
                <a:ext uri="{FF2B5EF4-FFF2-40B4-BE49-F238E27FC236}">
                  <a16:creationId xmlns:a16="http://schemas.microsoft.com/office/drawing/2014/main" id="{3FF64066-68A6-A146-78A8-62AAFAAF0BB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0ADF054-94AA-2F48-E122-17A9FD440DF8}"/>
                </a:ext>
              </a:extLst>
            </p:cNvPr>
            <p:cNvSpPr txBox="1"/>
            <p:nvPr/>
          </p:nvSpPr>
          <p:spPr>
            <a:xfrm>
              <a:off x="4027789" y="3171450"/>
              <a:ext cx="9487437" cy="695960"/>
            </a:xfrm>
            <a:prstGeom prst="rect">
              <a:avLst/>
            </a:prstGeom>
            <a:noFill/>
          </p:spPr>
          <p:txBody>
            <a:bodyPr wrap="square" rtlCol="0">
              <a:spAutoFit/>
            </a:bodyPr>
            <a:lstStyle/>
            <a:p>
              <a:pPr marL="0" marR="0" algn="just">
                <a:lnSpc>
                  <a:spcPct val="120000"/>
                </a:lnSpc>
                <a:spcBef>
                  <a:spcPts val="0"/>
                </a:spcBef>
                <a:spcAft>
                  <a:spcPts val="0"/>
                </a:spcAft>
              </a:pPr>
              <a:r>
                <a:rPr lang="en-US" sz="3600" b="1" dirty="0" err="1">
                  <a:solidFill>
                    <a:srgbClr val="0070C0"/>
                  </a:solidFill>
                  <a:effectLst/>
                  <a:latin typeface="Cambria" panose="02040503050406030204" pitchFamily="18" charset="0"/>
                  <a:ea typeface="Cambria" panose="02040503050406030204" pitchFamily="18" charset="0"/>
                </a:rPr>
                <a:t>lấy</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lá</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dứa</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dại</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làm</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những</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chiếc</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chong</a:t>
              </a:r>
              <a:r>
                <a:rPr lang="en-US" sz="3600" b="1" dirty="0">
                  <a:solidFill>
                    <a:srgbClr val="0070C0"/>
                  </a:solidFill>
                  <a:effectLst/>
                  <a:latin typeface="Cambria" panose="02040503050406030204" pitchFamily="18" charset="0"/>
                  <a:ea typeface="Cambria" panose="02040503050406030204" pitchFamily="18" charset="0"/>
                </a:rPr>
                <a:t> </a:t>
              </a:r>
              <a:r>
                <a:rPr lang="en-US" sz="3600" b="1" dirty="0" err="1">
                  <a:solidFill>
                    <a:srgbClr val="0070C0"/>
                  </a:solidFill>
                  <a:effectLst/>
                  <a:latin typeface="Cambria" panose="02040503050406030204" pitchFamily="18" charset="0"/>
                  <a:ea typeface="Cambria" panose="02040503050406030204" pitchFamily="18" charset="0"/>
                </a:rPr>
                <a:t>chóng</a:t>
              </a:r>
              <a:endParaRPr lang="en-US" sz="5400" b="1" dirty="0">
                <a:solidFill>
                  <a:srgbClr val="0070C0"/>
                </a:solidFill>
                <a:effectLst/>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F512F5F7-B8FA-EB71-6D22-AEC08DE2BA20}"/>
              </a:ext>
            </a:extLst>
          </p:cNvPr>
          <p:cNvGrpSpPr/>
          <p:nvPr/>
        </p:nvGrpSpPr>
        <p:grpSpPr>
          <a:xfrm>
            <a:off x="4053691" y="4736387"/>
            <a:ext cx="4735207" cy="1916130"/>
            <a:chOff x="3276923" y="2470935"/>
            <a:chExt cx="4735207" cy="1916130"/>
          </a:xfrm>
        </p:grpSpPr>
        <p:sp>
          <p:nvSpPr>
            <p:cNvPr id="23" name="Rectangle: Rounded Corners 22">
              <a:extLst>
                <a:ext uri="{FF2B5EF4-FFF2-40B4-BE49-F238E27FC236}">
                  <a16:creationId xmlns:a16="http://schemas.microsoft.com/office/drawing/2014/main" id="{F30E741A-3817-19A6-B72A-89CFAF1AD6DC}"/>
                </a:ext>
              </a:extLst>
            </p:cNvPr>
            <p:cNvSpPr/>
            <p:nvPr/>
          </p:nvSpPr>
          <p:spPr>
            <a:xfrm>
              <a:off x="3404814" y="2842698"/>
              <a:ext cx="3519968"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24" name="Picture 2" descr="Con Ong Hình ảnh PNG | Vector Và Các Tập Tin PSD | Tải Về ...">
              <a:extLst>
                <a:ext uri="{FF2B5EF4-FFF2-40B4-BE49-F238E27FC236}">
                  <a16:creationId xmlns:a16="http://schemas.microsoft.com/office/drawing/2014/main" id="{F1EC5050-F48D-FB4C-3F3A-0F7FF57458B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1AA410B-1C6D-31BC-F4EB-3443079A16E9}"/>
                </a:ext>
              </a:extLst>
            </p:cNvPr>
            <p:cNvSpPr txBox="1"/>
            <p:nvPr/>
          </p:nvSpPr>
          <p:spPr>
            <a:xfrm>
              <a:off x="3276923" y="3136791"/>
              <a:ext cx="3973208" cy="707886"/>
            </a:xfrm>
            <a:prstGeom prst="rect">
              <a:avLst/>
            </a:prstGeom>
            <a:noFill/>
          </p:spPr>
          <p:txBody>
            <a:bodyPr wrap="square" rtlCol="0">
              <a:spAutoFit/>
            </a:bodyPr>
            <a:lstStyle/>
            <a:p>
              <a:pPr algn="ctr"/>
              <a:r>
                <a:rPr lang="en-US" sz="4000" b="1" dirty="0" err="1">
                  <a:solidFill>
                    <a:srgbClr val="0070C0"/>
                  </a:solidFill>
                  <a:latin typeface="Cambria" panose="02040503050406030204" pitchFamily="18" charset="0"/>
                  <a:ea typeface="Cambria" panose="02040503050406030204" pitchFamily="18" charset="0"/>
                </a:rPr>
                <a:t>ngôi</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làng</a:t>
              </a:r>
              <a:endParaRPr lang="en-US" sz="8800" b="1" dirty="0">
                <a:solidFill>
                  <a:srgbClr val="0070C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98720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349321" y="174661"/>
            <a:ext cx="11507056" cy="6400799"/>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347C412-F80B-B86F-9784-A12FC5E51DE0}"/>
              </a:ext>
            </a:extLst>
          </p:cNvPr>
          <p:cNvSpPr/>
          <p:nvPr/>
        </p:nvSpPr>
        <p:spPr>
          <a:xfrm>
            <a:off x="733425" y="2115392"/>
            <a:ext cx="10533794" cy="2585323"/>
          </a:xfrm>
          <a:prstGeom prst="rect">
            <a:avLst/>
          </a:prstGeom>
        </p:spPr>
        <p:txBody>
          <a:bodyPr wrap="square">
            <a:spAutoFit/>
          </a:bodyPr>
          <a:lstStyle/>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Có một điều</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Ki -a không thể nào quên</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là</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ai ở đó</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cũng tươi cười và yêu quý em</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1244;p45">
            <a:extLst>
              <a:ext uri="{FF2B5EF4-FFF2-40B4-BE49-F238E27FC236}">
                <a16:creationId xmlns:a16="http://schemas.microsoft.com/office/drawing/2014/main" id="{1E262EE3-8FBF-A04B-6C10-3E509E8267A6}"/>
              </a:ext>
            </a:extLst>
          </p:cNvPr>
          <p:cNvSpPr/>
          <p:nvPr/>
        </p:nvSpPr>
        <p:spPr>
          <a:xfrm>
            <a:off x="3152775" y="502656"/>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CD9A2786-6EEE-0203-711F-EEB2F5E2BC7C}"/>
              </a:ext>
            </a:extLst>
          </p:cNvPr>
          <p:cNvPicPr>
            <a:picLocks noChangeAspect="1"/>
          </p:cNvPicPr>
          <p:nvPr/>
        </p:nvPicPr>
        <p:blipFill>
          <a:blip r:embed="rId4"/>
          <a:stretch>
            <a:fillRect/>
          </a:stretch>
        </p:blipFill>
        <p:spPr>
          <a:xfrm>
            <a:off x="2466284" y="596980"/>
            <a:ext cx="7145131" cy="1072989"/>
          </a:xfrm>
          <a:prstGeom prst="rect">
            <a:avLst/>
          </a:prstGeom>
        </p:spPr>
      </p:pic>
    </p:spTree>
    <p:custDataLst>
      <p:tags r:id="rId1"/>
    </p:custDataLst>
    <p:extLst>
      <p:ext uri="{BB962C8B-B14F-4D97-AF65-F5344CB8AC3E}">
        <p14:creationId xmlns:p14="http://schemas.microsoft.com/office/powerpoint/2010/main" val="3203722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7090" y="1869897"/>
            <a:ext cx="2756245" cy="830997"/>
          </a:xfrm>
          <a:prstGeom prst="rect">
            <a:avLst/>
          </a:prstGeom>
          <a:solidFill>
            <a:srgbClr val="F98D89"/>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vô</a:t>
            </a:r>
            <a:r>
              <a:rPr kumimoji="0" lang="en-US" sz="4800" b="1"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800" b="1"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tận</a:t>
            </a:r>
            <a:endParaRPr kumimoji="0" lang="en-US" sz="48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Rectangle 7"/>
          <p:cNvSpPr/>
          <p:nvPr/>
        </p:nvSpPr>
        <p:spPr>
          <a:xfrm>
            <a:off x="3010328" y="2520001"/>
            <a:ext cx="8527550" cy="1446550"/>
          </a:xfrm>
          <a:prstGeom prst="rect">
            <a:avLst/>
          </a:prstGeom>
          <a:solidFill>
            <a:sysClr val="window" lastClr="FFFFFF"/>
          </a:solidFill>
          <a:ln w="28575">
            <a:solidFill>
              <a:srgbClr val="FF6698"/>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Tưởng</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0" cap="none" spc="0" normalizeH="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như</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0" cap="none" spc="0" normalizeH="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 bao </a:t>
            </a:r>
            <a:r>
              <a:rPr kumimoji="0" lang="en-US" sz="4400" b="0" i="0" u="none" strike="noStrike" kern="0" cap="none" spc="0" normalizeH="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giờ</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0" cap="none" spc="0" normalizeH="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0" i="0" u="none" strike="noStrike" kern="0" cap="none" spc="0" normalizeH="0" noProof="0" dirty="0" err="1">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4400" b="0" i="0" u="none" strike="noStrike" kern="0" cap="none" spc="0" normalizeH="0" noProof="0" dirty="0">
                <a:ln>
                  <a:noFill/>
                </a:ln>
                <a:solidFill>
                  <a:srgbClr val="202122"/>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 name="Picture 1">
            <a:extLst>
              <a:ext uri="{FF2B5EF4-FFF2-40B4-BE49-F238E27FC236}">
                <a16:creationId xmlns:a16="http://schemas.microsoft.com/office/drawing/2014/main" id="{DA0A0CC0-C295-4890-8555-18812DD30A9E}"/>
              </a:ext>
            </a:extLst>
          </p:cNvPr>
          <p:cNvPicPr>
            <a:picLocks noChangeAspect="1"/>
          </p:cNvPicPr>
          <p:nvPr/>
        </p:nvPicPr>
        <p:blipFill>
          <a:blip r:embed="rId4"/>
          <a:stretch>
            <a:fillRect/>
          </a:stretch>
        </p:blipFill>
        <p:spPr>
          <a:xfrm>
            <a:off x="2159201" y="558629"/>
            <a:ext cx="9394750" cy="1060796"/>
          </a:xfrm>
          <a:prstGeom prst="rect">
            <a:avLst/>
          </a:prstGeom>
        </p:spPr>
      </p:pic>
    </p:spTree>
    <p:custDataLst>
      <p:tags r:id="rId1"/>
    </p:custDataLst>
    <p:extLst>
      <p:ext uri="{BB962C8B-B14F-4D97-AF65-F5344CB8AC3E}">
        <p14:creationId xmlns:p14="http://schemas.microsoft.com/office/powerpoint/2010/main" val="702235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DF0B3A8-070A-4249-A789-BE53AEF795A8}"/>
              </a:ext>
            </a:extLst>
          </p:cNvPr>
          <p:cNvGrpSpPr/>
          <p:nvPr/>
        </p:nvGrpSpPr>
        <p:grpSpPr>
          <a:xfrm>
            <a:off x="607713" y="2843373"/>
            <a:ext cx="6217446" cy="2891207"/>
            <a:chOff x="2301235" y="2524394"/>
            <a:chExt cx="5013966" cy="2411998"/>
          </a:xfrm>
        </p:grpSpPr>
        <p:sp>
          <p:nvSpPr>
            <p:cNvPr id="9" name="Rectangle: Rounded Corners 8">
              <a:extLst>
                <a:ext uri="{FF2B5EF4-FFF2-40B4-BE49-F238E27FC236}">
                  <a16:creationId xmlns:a16="http://schemas.microsoft.com/office/drawing/2014/main" id="{CD75738A-2CC1-409E-9676-40F66675B7AA}"/>
                </a:ext>
              </a:extLst>
            </p:cNvPr>
            <p:cNvSpPr/>
            <p:nvPr/>
          </p:nvSpPr>
          <p:spPr>
            <a:xfrm>
              <a:off x="2301235" y="2524394"/>
              <a:ext cx="5013966" cy="2411998"/>
            </a:xfrm>
            <a:prstGeom prst="roundRect">
              <a:avLst/>
            </a:prstGeom>
            <a:solidFill>
              <a:sysClr val="window" lastClr="FFFFFF"/>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B989232-4A63-4AD9-A620-7D54946FA98A}"/>
                </a:ext>
              </a:extLst>
            </p:cNvPr>
            <p:cNvPicPr>
              <a:picLocks noChangeAspect="1"/>
            </p:cNvPicPr>
            <p:nvPr/>
          </p:nvPicPr>
          <p:blipFill>
            <a:blip r:embed="rId4"/>
            <a:stretch>
              <a:fillRect/>
            </a:stretch>
          </p:blipFill>
          <p:spPr>
            <a:xfrm>
              <a:off x="2510493" y="2571750"/>
              <a:ext cx="4531169" cy="2279612"/>
            </a:xfrm>
            <a:prstGeom prst="rect">
              <a:avLst/>
            </a:prstGeom>
            <a:noFill/>
          </p:spPr>
        </p:pic>
      </p:grpSp>
      <p:pic>
        <p:nvPicPr>
          <p:cNvPr id="10" name="Picture 9">
            <a:extLst>
              <a:ext uri="{FF2B5EF4-FFF2-40B4-BE49-F238E27FC236}">
                <a16:creationId xmlns:a16="http://schemas.microsoft.com/office/drawing/2014/main" id="{64F2AD71-81EC-4E13-8760-FD02BF0FD13D}"/>
              </a:ext>
            </a:extLst>
          </p:cNvPr>
          <p:cNvPicPr>
            <a:picLocks noChangeAspect="1"/>
          </p:cNvPicPr>
          <p:nvPr/>
        </p:nvPicPr>
        <p:blipFill>
          <a:blip r:embed="rId5"/>
          <a:stretch>
            <a:fillRect/>
          </a:stretch>
        </p:blipFill>
        <p:spPr>
          <a:xfrm flipH="1">
            <a:off x="8240484" y="331185"/>
            <a:ext cx="2868999" cy="6195630"/>
          </a:xfrm>
          <a:prstGeom prst="rect">
            <a:avLst/>
          </a:prstGeom>
        </p:spPr>
      </p:pic>
      <p:pic>
        <p:nvPicPr>
          <p:cNvPr id="2" name="Picture 1">
            <a:extLst>
              <a:ext uri="{FF2B5EF4-FFF2-40B4-BE49-F238E27FC236}">
                <a16:creationId xmlns:a16="http://schemas.microsoft.com/office/drawing/2014/main" id="{F7B2BF42-0AA3-42B0-A375-BA1692CF3A70}"/>
              </a:ext>
            </a:extLst>
          </p:cNvPr>
          <p:cNvPicPr>
            <a:picLocks noChangeAspect="1"/>
          </p:cNvPicPr>
          <p:nvPr/>
        </p:nvPicPr>
        <p:blipFill>
          <a:blip r:embed="rId6"/>
          <a:stretch>
            <a:fillRect/>
          </a:stretch>
        </p:blipFill>
        <p:spPr>
          <a:xfrm>
            <a:off x="3175471" y="0"/>
            <a:ext cx="5956308" cy="2554445"/>
          </a:xfrm>
          <a:prstGeom prst="rect">
            <a:avLst/>
          </a:prstGeom>
        </p:spPr>
      </p:pic>
    </p:spTree>
    <p:custDataLst>
      <p:tags r:id="rId1"/>
    </p:custDataLst>
    <p:extLst>
      <p:ext uri="{BB962C8B-B14F-4D97-AF65-F5344CB8AC3E}">
        <p14:creationId xmlns:p14="http://schemas.microsoft.com/office/powerpoint/2010/main" val="3823350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CE2A6-518D-4BEB-A6B3-C222F8EFB754}"/>
              </a:ext>
            </a:extLst>
          </p:cNvPr>
          <p:cNvPicPr>
            <a:picLocks noChangeAspect="1"/>
          </p:cNvPicPr>
          <p:nvPr/>
        </p:nvPicPr>
        <p:blipFill>
          <a:blip r:embed="rId4"/>
          <a:stretch>
            <a:fillRect/>
          </a:stretch>
        </p:blipFill>
        <p:spPr>
          <a:xfrm>
            <a:off x="464318" y="1657108"/>
            <a:ext cx="9894666" cy="1444877"/>
          </a:xfrm>
          <a:prstGeom prst="rect">
            <a:avLst/>
          </a:prstGeom>
        </p:spPr>
      </p:pic>
      <p:pic>
        <p:nvPicPr>
          <p:cNvPr id="4" name="图片 10" descr="卡通人物&#10;&#10;中度可信度描述已自动生成">
            <a:extLst>
              <a:ext uri="{FF2B5EF4-FFF2-40B4-BE49-F238E27FC236}">
                <a16:creationId xmlns:a16="http://schemas.microsoft.com/office/drawing/2014/main" id="{ADD2BFB1-18C0-43A9-9700-8A1DA31702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91" y="1841102"/>
            <a:ext cx="4670191" cy="4699408"/>
          </a:xfrm>
          <a:prstGeom prst="rect">
            <a:avLst/>
          </a:prstGeom>
        </p:spPr>
      </p:pic>
    </p:spTree>
    <p:custDataLst>
      <p:tags r:id="rId1"/>
    </p:custDataLst>
    <p:extLst>
      <p:ext uri="{BB962C8B-B14F-4D97-AF65-F5344CB8AC3E}">
        <p14:creationId xmlns:p14="http://schemas.microsoft.com/office/powerpoint/2010/main" val="901365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id="{57A260DE-DA38-4E32-AEA8-4EE7358C10F9}"/>
              </a:ext>
            </a:extLst>
          </p:cNvPr>
          <p:cNvSpPr/>
          <p:nvPr/>
        </p:nvSpPr>
        <p:spPr>
          <a:xfrm>
            <a:off x="999075" y="422988"/>
            <a:ext cx="9873278" cy="1446550"/>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400" b="1" dirty="0">
                <a:solidFill>
                  <a:srgbClr val="002060"/>
                </a:solidFill>
                <a:latin typeface="Cambria" panose="02040503050406030204" pitchFamily="18" charset="0"/>
                <a:ea typeface="Cambria" panose="02040503050406030204" pitchFamily="18" charset="0"/>
              </a:rPr>
              <a:t>1. Ki-a </a:t>
            </a:r>
            <a:r>
              <a:rPr lang="en-US" sz="4400" b="1" dirty="0" err="1">
                <a:solidFill>
                  <a:srgbClr val="002060"/>
                </a:solidFill>
                <a:latin typeface="Cambria" panose="02040503050406030204" pitchFamily="18" charset="0"/>
                <a:ea typeface="Cambria" panose="02040503050406030204" pitchFamily="18" charset="0"/>
              </a:rPr>
              <a:t>sống</a:t>
            </a:r>
            <a:r>
              <a:rPr lang="en-US" sz="4400" b="1" dirty="0">
                <a:solidFill>
                  <a:srgbClr val="002060"/>
                </a:solidFill>
                <a:latin typeface="Cambria" panose="02040503050406030204" pitchFamily="18" charset="0"/>
                <a:ea typeface="Cambria" panose="02040503050406030204" pitchFamily="18" charset="0"/>
              </a:rPr>
              <a:t> ở </a:t>
            </a:r>
            <a:r>
              <a:rPr lang="en-US" sz="4400" b="1" dirty="0" err="1">
                <a:solidFill>
                  <a:srgbClr val="002060"/>
                </a:solidFill>
                <a:latin typeface="Cambria" panose="02040503050406030204" pitchFamily="18" charset="0"/>
                <a:ea typeface="Cambria" panose="02040503050406030204" pitchFamily="18" charset="0"/>
              </a:rPr>
              <a:t>đâu</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và</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quê</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ngoại</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của</a:t>
            </a:r>
            <a:r>
              <a:rPr lang="en-US" sz="4400" b="1" dirty="0">
                <a:solidFill>
                  <a:srgbClr val="002060"/>
                </a:solidFill>
                <a:latin typeface="Cambria" panose="02040503050406030204" pitchFamily="18" charset="0"/>
                <a:ea typeface="Cambria" panose="02040503050406030204" pitchFamily="18" charset="0"/>
              </a:rPr>
              <a:t> Ki-a ở </a:t>
            </a:r>
            <a:r>
              <a:rPr lang="en-US" sz="4400" b="1" dirty="0" err="1">
                <a:solidFill>
                  <a:srgbClr val="002060"/>
                </a:solidFill>
                <a:latin typeface="Cambria" panose="02040503050406030204" pitchFamily="18" charset="0"/>
                <a:ea typeface="Cambria" panose="02040503050406030204" pitchFamily="18" charset="0"/>
              </a:rPr>
              <a:t>đâu</a:t>
            </a:r>
            <a:r>
              <a:rPr lang="en-US" sz="4400" b="1" dirty="0">
                <a:solidFill>
                  <a:srgbClr val="002060"/>
                </a:solidFill>
                <a:latin typeface="Cambria" panose="02040503050406030204" pitchFamily="18" charset="0"/>
                <a:ea typeface="Cambria" panose="02040503050406030204" pitchFamily="18" charset="0"/>
              </a:rPr>
              <a:t>?</a:t>
            </a:r>
          </a:p>
        </p:txBody>
      </p:sp>
      <p:sp>
        <p:nvSpPr>
          <p:cNvPr id="5" name="Rectangle 4"/>
          <p:cNvSpPr/>
          <p:nvPr/>
        </p:nvSpPr>
        <p:spPr>
          <a:xfrm>
            <a:off x="924674" y="2917861"/>
            <a:ext cx="10828962" cy="1569660"/>
          </a:xfrm>
          <a:prstGeom prst="rect">
            <a:avLst/>
          </a:prstGeom>
          <a:solidFill>
            <a:schemeClr val="accent4">
              <a:lumMod val="40000"/>
              <a:lumOff val="60000"/>
            </a:schemeClr>
          </a:solidFill>
          <a:ln w="57150">
            <a:solidFill>
              <a:schemeClr val="tx1"/>
            </a:solidFill>
          </a:ln>
        </p:spPr>
        <p:txBody>
          <a:bodyPr wrap="square">
            <a:spAutoFit/>
          </a:bodyPr>
          <a:lstStyle/>
          <a:p>
            <a:pPr lvl="0" algn="ctr"/>
            <a:r>
              <a:rPr lang="vi-VN" sz="4800" b="1" dirty="0">
                <a:solidFill>
                  <a:prstClr val="black"/>
                </a:solidFill>
                <a:latin typeface="Cambria" panose="02040503050406030204" pitchFamily="18" charset="0"/>
                <a:ea typeface="Cambria" panose="02040503050406030204" pitchFamily="18" charset="0"/>
              </a:rPr>
              <a:t>Ki – a sống ở Mỹ. Quê ngoại của Ki – a là làng Chùa ở Việt nam</a:t>
            </a:r>
          </a:p>
        </p:txBody>
      </p:sp>
    </p:spTree>
    <p:custDataLst>
      <p:tags r:id="rId1"/>
    </p:custDataLst>
    <p:extLst>
      <p:ext uri="{BB962C8B-B14F-4D97-AF65-F5344CB8AC3E}">
        <p14:creationId xmlns:p14="http://schemas.microsoft.com/office/powerpoint/2010/main" val="2793789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id="{57A260DE-DA38-4E32-AEA8-4EE7358C10F9}"/>
              </a:ext>
            </a:extLst>
          </p:cNvPr>
          <p:cNvSpPr/>
          <p:nvPr/>
        </p:nvSpPr>
        <p:spPr>
          <a:xfrm>
            <a:off x="913060" y="458278"/>
            <a:ext cx="10508973" cy="1446550"/>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400" b="1" dirty="0">
                <a:solidFill>
                  <a:srgbClr val="404CA8"/>
                </a:solidFill>
                <a:latin typeface="Cambria" panose="02040503050406030204" pitchFamily="18" charset="0"/>
                <a:ea typeface="Cambria" panose="02040503050406030204" pitchFamily="18" charset="0"/>
              </a:rPr>
              <a:t>2. </a:t>
            </a:r>
            <a:r>
              <a:rPr lang="vi-VN" sz="4400" b="1" dirty="0">
                <a:solidFill>
                  <a:srgbClr val="404CA8"/>
                </a:solidFill>
                <a:latin typeface="Cambria" panose="02040503050406030204" pitchFamily="18" charset="0"/>
                <a:ea typeface="Cambria" panose="02040503050406030204" pitchFamily="18" charset="0"/>
              </a:rPr>
              <a:t>Những hình ảnh nào trong bài cho thấy quê ngoại của Ki-a rất đẹp?</a:t>
            </a:r>
          </a:p>
        </p:txBody>
      </p:sp>
      <p:sp>
        <p:nvSpPr>
          <p:cNvPr id="5" name="Rectangle 4"/>
          <p:cNvSpPr/>
          <p:nvPr/>
        </p:nvSpPr>
        <p:spPr>
          <a:xfrm>
            <a:off x="503579" y="3267182"/>
            <a:ext cx="11184842" cy="2544271"/>
          </a:xfrm>
          <a:prstGeom prst="rect">
            <a:avLst/>
          </a:prstGeom>
          <a:solidFill>
            <a:srgbClr val="99F2FD"/>
          </a:solidFill>
          <a:ln w="57150">
            <a:solidFill>
              <a:schemeClr val="tx1"/>
            </a:solidFill>
          </a:ln>
        </p:spPr>
        <p:txBody>
          <a:bodyPr wrap="square">
            <a:spAutoFit/>
          </a:bodyPr>
          <a:lstStyle/>
          <a:p>
            <a:pPr lvl="0" algn="just"/>
            <a:r>
              <a:rPr lang="en-US" sz="4000" b="1" dirty="0" err="1">
                <a:solidFill>
                  <a:srgbClr val="C00000"/>
                </a:solidFill>
                <a:latin typeface="Cambria" panose="02040503050406030204" pitchFamily="18" charset="0"/>
                <a:ea typeface="Cambria" panose="02040503050406030204" pitchFamily="18" charset="0"/>
              </a:rPr>
              <a:t>Những</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hình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ảnh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nói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lên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vẻ</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đẹp</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quê</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ngoại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của</a:t>
            </a:r>
            <a:r>
              <a:rPr lang="en-US" sz="4000" b="1" dirty="0">
                <a:solidFill>
                  <a:srgbClr val="C00000"/>
                </a:solidFill>
                <a:latin typeface="Cambria" panose="02040503050406030204" pitchFamily="18" charset="0"/>
                <a:ea typeface="Cambria" panose="02040503050406030204" pitchFamily="18" charset="0"/>
              </a:rPr>
              <a:t> Ki – a: </a:t>
            </a:r>
            <a:r>
              <a:rPr lang="en-US" sz="4000" dirty="0" err="1">
                <a:solidFill>
                  <a:srgbClr val="C00000"/>
                </a:solidFill>
                <a:latin typeface="Cambria" panose="02040503050406030204" pitchFamily="18" charset="0"/>
                <a:ea typeface="Cambria" panose="02040503050406030204" pitchFamily="18" charset="0"/>
              </a:rPr>
              <a:t>những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ngôi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nhà</a:t>
            </a:r>
            <a:r>
              <a:rPr lang="en-US" sz="4000" dirty="0">
                <a:solidFill>
                  <a:srgbClr val="C00000"/>
                </a:solidFill>
                <a:latin typeface="Cambria" panose="02040503050406030204" pitchFamily="18" charset="0"/>
                <a:ea typeface="Cambria" panose="02040503050406030204" pitchFamily="18" charset="0"/>
              </a:rPr>
              <a:t> nhỏ </a:t>
            </a:r>
            <a:r>
              <a:rPr lang="en-US" sz="4000" dirty="0" err="1">
                <a:solidFill>
                  <a:srgbClr val="C00000"/>
                </a:solidFill>
                <a:latin typeface="Cambria" panose="02040503050406030204" pitchFamily="18" charset="0"/>
                <a:ea typeface="Cambria" panose="02040503050406030204" pitchFamily="18" charset="0"/>
              </a:rPr>
              <a:t>bình</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yên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cánh</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đồng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lúa</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rộng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lớn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dòng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sông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Đáy</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dài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vô</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tận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ao</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hồ</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nở</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đầy</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hoa</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sen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dãy</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núi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tím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xa</a:t>
            </a:r>
            <a:r>
              <a:rPr lang="en-US" sz="4000" dirty="0">
                <a:solidFill>
                  <a:srgbClr val="C00000"/>
                </a:solidFill>
                <a:latin typeface="Cambria" panose="02040503050406030204" pitchFamily="18" charset="0"/>
                <a:ea typeface="Cambria" panose="02040503050406030204" pitchFamily="18" charset="0"/>
              </a:rPr>
              <a:t>,...</a:t>
            </a:r>
            <a:endParaRPr kumimoji="0" lang="en-US" sz="400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994853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id="{57A260DE-DA38-4E32-AEA8-4EE7358C10F9}"/>
              </a:ext>
            </a:extLst>
          </p:cNvPr>
          <p:cNvSpPr/>
          <p:nvPr/>
        </p:nvSpPr>
        <p:spPr>
          <a:xfrm>
            <a:off x="987590" y="388956"/>
            <a:ext cx="10423429" cy="1323439"/>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000" b="1" dirty="0">
                <a:solidFill>
                  <a:srgbClr val="404CA8"/>
                </a:solidFill>
                <a:latin typeface="Cambria" panose="02040503050406030204" pitchFamily="18" charset="0"/>
                <a:ea typeface="Cambria" panose="02040503050406030204" pitchFamily="18" charset="0"/>
              </a:rPr>
              <a:t>3. </a:t>
            </a:r>
            <a:r>
              <a:rPr lang="vi-VN" sz="4000" b="1" dirty="0">
                <a:solidFill>
                  <a:srgbClr val="404CA8"/>
                </a:solidFill>
                <a:latin typeface="Cambria" panose="02040503050406030204" pitchFamily="18" charset="0"/>
                <a:ea typeface="Cambria" panose="02040503050406030204" pitchFamily="18" charset="0"/>
              </a:rPr>
              <a:t>Ki-a được mẹ kể cho nghe những kỉ niệm nào về tuổi thơ ở làng Chùa?</a:t>
            </a:r>
          </a:p>
        </p:txBody>
      </p:sp>
      <p:sp>
        <p:nvSpPr>
          <p:cNvPr id="5" name="Rectangle 4"/>
          <p:cNvSpPr/>
          <p:nvPr/>
        </p:nvSpPr>
        <p:spPr>
          <a:xfrm>
            <a:off x="1037689" y="2943622"/>
            <a:ext cx="10650732" cy="1938992"/>
          </a:xfrm>
          <a:prstGeom prst="rect">
            <a:avLst/>
          </a:prstGeom>
          <a:solidFill>
            <a:srgbClr val="98FF66"/>
          </a:solidFill>
          <a:ln w="57150">
            <a:solidFill>
              <a:schemeClr val="tx1"/>
            </a:solidFill>
          </a:ln>
        </p:spPr>
        <p:txBody>
          <a:bodyPr wrap="square">
            <a:spAutoFit/>
          </a:bodyPr>
          <a:lstStyle/>
          <a:p>
            <a:pPr lvl="0" algn="just"/>
            <a:r>
              <a:rPr lang="vi-VN" sz="4000" b="1" dirty="0">
                <a:solidFill>
                  <a:srgbClr val="002060"/>
                </a:solidFill>
                <a:latin typeface="Cambria" panose="02040503050406030204" pitchFamily="18" charset="0"/>
                <a:ea typeface="Cambria" panose="02040503050406030204" pitchFamily="18" charset="0"/>
              </a:rPr>
              <a:t>Những kỉ niệm tuổi thơ của mẹ: </a:t>
            </a:r>
            <a:r>
              <a:rPr lang="vi-VN" sz="4000" dirty="0">
                <a:solidFill>
                  <a:srgbClr val="002060"/>
                </a:solidFill>
                <a:latin typeface="Cambria" panose="02040503050406030204" pitchFamily="18" charset="0"/>
                <a:ea typeface="Cambria" panose="02040503050406030204" pitchFamily="18" charset="0"/>
              </a:rPr>
              <a:t>mùa hè mẹ </a:t>
            </a:r>
            <a:r>
              <a:rPr lang="en-US" sz="4000" dirty="0" err="1">
                <a:solidFill>
                  <a:srgbClr val="002060"/>
                </a:solidFill>
                <a:latin typeface="Cambria" panose="02040503050406030204" pitchFamily="18" charset="0"/>
                <a:ea typeface="Cambria" panose="02040503050406030204" pitchFamily="18" charset="0"/>
              </a:rPr>
              <a:t>được</a:t>
            </a:r>
            <a:r>
              <a:rPr lang="vi-VN" sz="4000" dirty="0">
                <a:solidFill>
                  <a:srgbClr val="002060"/>
                </a:solidFill>
                <a:latin typeface="Cambria" panose="02040503050406030204" pitchFamily="18" charset="0"/>
                <a:ea typeface="Cambria" panose="02040503050406030204" pitchFamily="18" charset="0"/>
              </a:rPr>
              <a:t> ông ngaoị đưa ra đê thả diều, lấy lá dứa dại làm chong chóng và kèn thổi vang trên mặt đê.</a:t>
            </a:r>
            <a:endParaRPr kumimoji="0" lang="en-US" sz="4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9254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id="{57A260DE-DA38-4E32-AEA8-4EE7358C10F9}"/>
              </a:ext>
            </a:extLst>
          </p:cNvPr>
          <p:cNvSpPr/>
          <p:nvPr/>
        </p:nvSpPr>
        <p:spPr>
          <a:xfrm>
            <a:off x="999075" y="422988"/>
            <a:ext cx="10538804" cy="1938992"/>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000" b="1" dirty="0">
                <a:solidFill>
                  <a:srgbClr val="002060"/>
                </a:solidFill>
                <a:latin typeface="Cambria" panose="02040503050406030204" pitchFamily="18" charset="0"/>
                <a:ea typeface="Cambria" panose="02040503050406030204" pitchFamily="18" charset="0"/>
              </a:rPr>
              <a:t>4. </a:t>
            </a:r>
            <a:r>
              <a:rPr lang="vi-VN" sz="4000" b="1" dirty="0">
                <a:solidFill>
                  <a:srgbClr val="002060"/>
                </a:solidFill>
                <a:latin typeface="Cambria" panose="02040503050406030204" pitchFamily="18" charset="0"/>
                <a:ea typeface="Cambria" panose="02040503050406030204" pitchFamily="18" charset="0"/>
              </a:rPr>
              <a:t>Ki-a thường mơ thấy những gì về quê ngoại? Những giấc mơ đó nói lên điều gì về tình cảm của Ki-a với quê hương?</a:t>
            </a:r>
          </a:p>
        </p:txBody>
      </p:sp>
      <p:sp>
        <p:nvSpPr>
          <p:cNvPr id="5" name="Rectangle 4"/>
          <p:cNvSpPr/>
          <p:nvPr/>
        </p:nvSpPr>
        <p:spPr>
          <a:xfrm>
            <a:off x="924674" y="2917861"/>
            <a:ext cx="10828962" cy="3477875"/>
          </a:xfrm>
          <a:prstGeom prst="rect">
            <a:avLst/>
          </a:prstGeom>
          <a:solidFill>
            <a:schemeClr val="accent4">
              <a:lumMod val="40000"/>
              <a:lumOff val="60000"/>
            </a:schemeClr>
          </a:solidFill>
          <a:ln w="57150">
            <a:solidFill>
              <a:schemeClr val="tx1"/>
            </a:solidFill>
          </a:ln>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Ki – a thường mơ thấy được gặp những người làng Chùa, được ngắm cánh đồng, dòng sông và dãy núi tím xa. Những giấc mơ đó nói lên tình yêu và nỗi nhớ quê da diết của Ki – a</a:t>
            </a:r>
            <a:r>
              <a:rPr lang="en-US" sz="4400" b="1" dirty="0">
                <a:solidFill>
                  <a:prstClr val="black"/>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904692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
            <a:extLst>
              <a:ext uri="{FF2B5EF4-FFF2-40B4-BE49-F238E27FC236}">
                <a16:creationId xmlns:a16="http://schemas.microsoft.com/office/drawing/2014/main" id="{57A260DE-DA38-4E32-AEA8-4EE7358C10F9}"/>
              </a:ext>
            </a:extLst>
          </p:cNvPr>
          <p:cNvSpPr/>
          <p:nvPr/>
        </p:nvSpPr>
        <p:spPr>
          <a:xfrm>
            <a:off x="913060" y="458278"/>
            <a:ext cx="10508973" cy="1938992"/>
          </a:xfrm>
          <a:prstGeom prst="rect">
            <a:avLst/>
          </a:prstGeom>
          <a:solidFill>
            <a:schemeClr val="bg1"/>
          </a:solidFill>
          <a:ln w="57150">
            <a:solidFill>
              <a:schemeClr val="accent6">
                <a:lumMod val="75000"/>
              </a:schemeClr>
            </a:solidFill>
            <a:prstDash val="dashDot"/>
          </a:ln>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en-US" sz="4000" b="1" dirty="0">
                <a:solidFill>
                  <a:srgbClr val="404CA8"/>
                </a:solidFill>
                <a:latin typeface="Cambria" panose="02040503050406030204" pitchFamily="18" charset="0"/>
                <a:ea typeface="Cambria" panose="02040503050406030204" pitchFamily="18" charset="0"/>
              </a:rPr>
              <a:t>5. </a:t>
            </a:r>
            <a:r>
              <a:rPr lang="vi-VN" sz="4000" b="1" dirty="0">
                <a:solidFill>
                  <a:srgbClr val="404CA8"/>
                </a:solidFill>
                <a:latin typeface="Cambria" panose="02040503050406030204" pitchFamily="18" charset="0"/>
                <a:ea typeface="Cambria" panose="02040503050406030204" pitchFamily="18" charset="0"/>
              </a:rPr>
              <a:t>Câu chuyện “Quê ngoại” gợi cho em cảm nghĩ gì về tình cảm của mỗi người đối với quê hương?</a:t>
            </a:r>
          </a:p>
        </p:txBody>
      </p:sp>
      <p:sp>
        <p:nvSpPr>
          <p:cNvPr id="5" name="Rectangle 4"/>
          <p:cNvSpPr/>
          <p:nvPr/>
        </p:nvSpPr>
        <p:spPr>
          <a:xfrm>
            <a:off x="554950" y="3082247"/>
            <a:ext cx="11184842" cy="3170099"/>
          </a:xfrm>
          <a:prstGeom prst="rect">
            <a:avLst/>
          </a:prstGeom>
          <a:solidFill>
            <a:srgbClr val="99F2FD"/>
          </a:solidFill>
          <a:ln w="57150">
            <a:solidFill>
              <a:schemeClr val="tx1"/>
            </a:solidFill>
          </a:ln>
        </p:spPr>
        <p:txBody>
          <a:bodyPr wrap="square">
            <a:spAutoFit/>
          </a:bodyPr>
          <a:lstStyle/>
          <a:p>
            <a:pPr lvl="0" algn="just"/>
            <a:r>
              <a:rPr lang="vi-VN" sz="4000" b="1" dirty="0">
                <a:solidFill>
                  <a:srgbClr val="C00000"/>
                </a:solidFill>
                <a:latin typeface="Cambria" panose="02040503050406030204" pitchFamily="18" charset="0"/>
                <a:ea typeface="Cambria" panose="02040503050406030204" pitchFamily="18" charset="0"/>
              </a:rPr>
              <a:t>Câu chuyện “Quê ngoại" gợi cho em cảm nghĩ tình cảm của mỗi người đối với quê hương là tình cảm rất thiêng liêng, cao quý. Tình cảm ấy không cần ai dạy, không cần tạo dựng cũng có sẵn trong mỗi người dân Việt Nam chúng ta. </a:t>
            </a:r>
            <a:endParaRPr kumimoji="0" lang="en-US"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4054719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9DDDA8-B843-4FEF-8317-53CCAC72F01C}"/>
              </a:ext>
            </a:extLst>
          </p:cNvPr>
          <p:cNvPicPr>
            <a:picLocks noChangeAspect="1"/>
          </p:cNvPicPr>
          <p:nvPr/>
        </p:nvPicPr>
        <p:blipFill>
          <a:blip r:embed="rId4"/>
          <a:stretch>
            <a:fillRect/>
          </a:stretch>
        </p:blipFill>
        <p:spPr>
          <a:xfrm>
            <a:off x="1560587" y="825955"/>
            <a:ext cx="9486198" cy="1865538"/>
          </a:xfrm>
          <a:prstGeom prst="rect">
            <a:avLst/>
          </a:prstGeom>
        </p:spPr>
      </p:pic>
      <p:pic>
        <p:nvPicPr>
          <p:cNvPr id="4" name="图片 10" descr="卡通人物&#10;&#10;中度可信度描述已自动生成">
            <a:extLst>
              <a:ext uri="{FF2B5EF4-FFF2-40B4-BE49-F238E27FC236}">
                <a16:creationId xmlns:a16="http://schemas.microsoft.com/office/drawing/2014/main" id="{87F4B98C-9D07-401B-8CE0-27BC59316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77461" y="2196444"/>
            <a:ext cx="4670191" cy="4699408"/>
          </a:xfrm>
          <a:prstGeom prst="rect">
            <a:avLst/>
          </a:prstGeom>
        </p:spPr>
      </p:pic>
    </p:spTree>
    <p:custDataLst>
      <p:tags r:id="rId1"/>
    </p:custDataLst>
    <p:extLst>
      <p:ext uri="{BB962C8B-B14F-4D97-AF65-F5344CB8AC3E}">
        <p14:creationId xmlns:p14="http://schemas.microsoft.com/office/powerpoint/2010/main" val="417063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屏幕上有字&#10;&#10;低可信度描述已自动生成">
            <a:extLst>
              <a:ext uri="{FF2B5EF4-FFF2-40B4-BE49-F238E27FC236}">
                <a16:creationId xmlns:a16="http://schemas.microsoft.com/office/drawing/2014/main" id="{57CF6649-8AB3-43B5-99EE-7378596A15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4464" b="24464"/>
          <a:stretch/>
        </p:blipFill>
        <p:spPr>
          <a:xfrm>
            <a:off x="-441789" y="1003244"/>
            <a:ext cx="12061861" cy="5510572"/>
          </a:xfrm>
          <a:prstGeom prst="rect">
            <a:avLst/>
          </a:prstGeom>
        </p:spPr>
      </p:pic>
      <p:pic>
        <p:nvPicPr>
          <p:cNvPr id="3" name="图片 2">
            <a:extLst>
              <a:ext uri="{FF2B5EF4-FFF2-40B4-BE49-F238E27FC236}">
                <a16:creationId xmlns:a16="http://schemas.microsoft.com/office/drawing/2014/main" id="{4C5EEE94-86F7-4906-8A4D-E5B25AC414E3}"/>
              </a:ext>
            </a:extLst>
          </p:cNvPr>
          <p:cNvPicPr>
            <a:picLocks noChangeAspect="1"/>
          </p:cNvPicPr>
          <p:nvPr/>
        </p:nvPicPr>
        <p:blipFill>
          <a:blip r:embed="rId5" cstate="print">
            <a:extLst>
              <a:ext uri="{28A0092B-C50C-407E-A947-70E740481C1C}">
                <a14:useLocalDpi xmlns:a14="http://schemas.microsoft.com/office/drawing/2010/main" val="0"/>
              </a:ext>
            </a:extLst>
          </a:blip>
          <a:srcRect l="22688" r="22688"/>
          <a:stretch/>
        </p:blipFill>
        <p:spPr>
          <a:xfrm>
            <a:off x="9817352" y="2259875"/>
            <a:ext cx="2511664" cy="4598125"/>
          </a:xfrm>
          <a:prstGeom prst="rect">
            <a:avLst/>
          </a:prstGeom>
        </p:spPr>
      </p:pic>
      <p:sp>
        <p:nvSpPr>
          <p:cNvPr id="2" name="Rectangle 1"/>
          <p:cNvSpPr/>
          <p:nvPr/>
        </p:nvSpPr>
        <p:spPr>
          <a:xfrm>
            <a:off x="1294544" y="1669476"/>
            <a:ext cx="8620018" cy="304698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baseline="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Bài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đọc</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nói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về</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nỗi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nhớ</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của</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bạn</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Ki-a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đối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với</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quê</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hương</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làng</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Chùa</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một</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vùng</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đất</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rất</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đẹp</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rất</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nên</a:t>
            </a:r>
            <a:r>
              <a:rPr kumimoji="0" lang="en-US" sz="3200" b="0" i="1" u="none" strike="noStrike" kern="1200" cap="none" spc="0" normalizeH="0" noProof="0" dirty="0">
                <a:ln>
                  <a:noFill/>
                </a:ln>
                <a:solidFill>
                  <a:srgbClr val="ED7D31">
                    <a:lumMod val="75000"/>
                  </a:srgbClr>
                </a:solidFill>
                <a:effectLst/>
                <a:uLnTx/>
                <a:uFillTx/>
                <a:latin typeface="Cambria" panose="02040503050406030204" pitchFamily="18" charset="0"/>
                <a:ea typeface="Cambria" panose="02040503050406030204" pitchFamily="18" charset="0"/>
              </a:rPr>
              <a:t> </a:t>
            </a:r>
            <a:r>
              <a:rPr kumimoji="0" lang="en-US" sz="3200" b="0" i="1" u="none" strike="noStrike" kern="1200" cap="none" spc="0" normalizeH="0" noProof="0" dirty="0" err="1">
                <a:ln>
                  <a:noFill/>
                </a:ln>
                <a:solidFill>
                  <a:srgbClr val="ED7D31">
                    <a:lumMod val="75000"/>
                  </a:srgbClr>
                </a:solidFill>
                <a:effectLst/>
                <a:uLnTx/>
                <a:uFillTx/>
                <a:latin typeface="Cambria" panose="02040503050406030204" pitchFamily="18" charset="0"/>
                <a:ea typeface="Cambria" panose="02040503050406030204" pitchFamily="18" charset="0"/>
              </a:rPr>
              <a:t>thơ</a:t>
            </a:r>
            <a:r>
              <a:rPr lang="en-US" sz="3200" i="1" dirty="0">
                <a:solidFill>
                  <a:srgbClr val="ED7D31">
                    <a:lumMod val="75000"/>
                  </a:srgbClr>
                </a:solidFill>
                <a:latin typeface="Cambria" panose="02040503050406030204" pitchFamily="18" charset="0"/>
                <a:ea typeface="Cambria" panose="02040503050406030204" pitchFamily="18" charset="0"/>
              </a:rPr>
              <a:t>. Qua </a:t>
            </a:r>
            <a:r>
              <a:rPr lang="en-US" sz="3200" i="1" dirty="0" err="1">
                <a:solidFill>
                  <a:srgbClr val="ED7D31">
                    <a:lumMod val="75000"/>
                  </a:srgbClr>
                </a:solidFill>
                <a:latin typeface="Cambria" panose="02040503050406030204" pitchFamily="18" charset="0"/>
                <a:ea typeface="Cambria" panose="02040503050406030204" pitchFamily="18" charset="0"/>
              </a:rPr>
              <a:t>đó</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tác</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giả</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muốn</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nói</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với</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chúng</a:t>
            </a:r>
            <a:r>
              <a:rPr lang="en-US" sz="3200" i="1" dirty="0">
                <a:solidFill>
                  <a:srgbClr val="ED7D31">
                    <a:lumMod val="75000"/>
                  </a:srgbClr>
                </a:solidFill>
                <a:latin typeface="Cambria" panose="02040503050406030204" pitchFamily="18" charset="0"/>
                <a:ea typeface="Cambria" panose="02040503050406030204" pitchFamily="18" charset="0"/>
              </a:rPr>
              <a:t> ta </a:t>
            </a:r>
            <a:r>
              <a:rPr lang="en-US" sz="3200" i="1" dirty="0" err="1">
                <a:solidFill>
                  <a:srgbClr val="ED7D31">
                    <a:lumMod val="75000"/>
                  </a:srgbClr>
                </a:solidFill>
                <a:latin typeface="Cambria" panose="02040503050406030204" pitchFamily="18" charset="0"/>
                <a:ea typeface="Cambria" panose="02040503050406030204" pitchFamily="18" charset="0"/>
              </a:rPr>
              <a:t>rằng</a:t>
            </a:r>
            <a:r>
              <a:rPr lang="en-US" sz="3200" i="1" dirty="0">
                <a:solidFill>
                  <a:srgbClr val="ED7D31">
                    <a:lumMod val="75000"/>
                  </a:srgbClr>
                </a:solidFill>
                <a:latin typeface="Cambria" panose="02040503050406030204" pitchFamily="18" charset="0"/>
                <a:ea typeface="Cambria" panose="02040503050406030204" pitchFamily="18" charset="0"/>
              </a:rPr>
              <a:t>: Ai </a:t>
            </a:r>
            <a:r>
              <a:rPr lang="en-US" sz="3200" i="1" dirty="0" err="1">
                <a:solidFill>
                  <a:srgbClr val="ED7D31">
                    <a:lumMod val="75000"/>
                  </a:srgbClr>
                </a:solidFill>
                <a:latin typeface="Cambria" panose="02040503050406030204" pitchFamily="18" charset="0"/>
                <a:ea typeface="Cambria" panose="02040503050406030204" pitchFamily="18" charset="0"/>
              </a:rPr>
              <a:t>cũng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có</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quê</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hương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Những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kỉ</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niệm</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về</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quê</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hương</a:t>
            </a:r>
            <a:r>
              <a:rPr lang="en-US" sz="3200" i="1" dirty="0">
                <a:solidFill>
                  <a:srgbClr val="ED7D31">
                    <a:lumMod val="75000"/>
                  </a:srgbClr>
                </a:solidFill>
                <a:latin typeface="Cambria" panose="02040503050406030204" pitchFamily="18" charset="0"/>
                <a:ea typeface="Cambria" panose="02040503050406030204" pitchFamily="18" charset="0"/>
              </a:rPr>
              <a:t> bao </a:t>
            </a:r>
            <a:r>
              <a:rPr lang="en-US" sz="3200" i="1" dirty="0" err="1">
                <a:solidFill>
                  <a:srgbClr val="ED7D31">
                    <a:lumMod val="75000"/>
                  </a:srgbClr>
                </a:solidFill>
                <a:latin typeface="Cambria" panose="02040503050406030204" pitchFamily="18" charset="0"/>
                <a:ea typeface="Cambria" panose="02040503050406030204" pitchFamily="18" charset="0"/>
              </a:rPr>
              <a:t>giờ</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cũng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rất</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đẹp</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Đặc</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biệt</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khi</a:t>
            </a:r>
            <a:r>
              <a:rPr lang="en-US" sz="3200" i="1" dirty="0">
                <a:solidFill>
                  <a:srgbClr val="ED7D31">
                    <a:lumMod val="75000"/>
                  </a:srgbClr>
                </a:solidFill>
                <a:latin typeface="Cambria" panose="02040503050406030204" pitchFamily="18" charset="0"/>
                <a:ea typeface="Cambria" panose="02040503050406030204" pitchFamily="18" charset="0"/>
              </a:rPr>
              <a:t> ta </a:t>
            </a:r>
            <a:r>
              <a:rPr lang="en-US" sz="3200" i="1" dirty="0" err="1">
                <a:solidFill>
                  <a:srgbClr val="ED7D31">
                    <a:lumMod val="75000"/>
                  </a:srgbClr>
                </a:solidFill>
                <a:latin typeface="Cambria" panose="02040503050406030204" pitchFamily="18" charset="0"/>
                <a:ea typeface="Cambria" panose="02040503050406030204" pitchFamily="18" charset="0"/>
              </a:rPr>
              <a:t>đi</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xa</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thì</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nỗi</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nhớ</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quê</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hương</a:t>
            </a:r>
            <a:r>
              <a:rPr lang="en-US" sz="3200" i="1" dirty="0">
                <a:solidFill>
                  <a:srgbClr val="ED7D31">
                    <a:lumMod val="75000"/>
                  </a:srgbClr>
                </a:solidFill>
                <a:latin typeface="Cambria" panose="02040503050406030204" pitchFamily="18" charset="0"/>
                <a:ea typeface="Cambria" panose="02040503050406030204" pitchFamily="18" charset="0"/>
              </a:rPr>
              <a:t> </a:t>
            </a:r>
            <a:r>
              <a:rPr lang="en-US" sz="3200" i="1" dirty="0" err="1">
                <a:solidFill>
                  <a:srgbClr val="ED7D31">
                    <a:lumMod val="75000"/>
                  </a:srgbClr>
                </a:solidFill>
                <a:latin typeface="Cambria" panose="02040503050406030204" pitchFamily="18" charset="0"/>
                <a:ea typeface="Cambria" panose="02040503050406030204" pitchFamily="18" charset="0"/>
              </a:rPr>
              <a:t>càng</a:t>
            </a:r>
            <a:r>
              <a:rPr lang="en-US" sz="3200" i="1" dirty="0">
                <a:solidFill>
                  <a:srgbClr val="ED7D31">
                    <a:lumMod val="75000"/>
                  </a:srgbClr>
                </a:solidFill>
                <a:latin typeface="Cambria" panose="02040503050406030204" pitchFamily="18" charset="0"/>
                <a:ea typeface="Cambria" panose="02040503050406030204" pitchFamily="18" charset="0"/>
              </a:rPr>
              <a:t> da </a:t>
            </a:r>
            <a:r>
              <a:rPr lang="en-US" sz="3200" i="1" dirty="0" err="1">
                <a:solidFill>
                  <a:srgbClr val="ED7D31">
                    <a:lumMod val="75000"/>
                  </a:srgbClr>
                </a:solidFill>
                <a:latin typeface="Cambria" panose="02040503050406030204" pitchFamily="18" charset="0"/>
                <a:ea typeface="Cambria" panose="02040503050406030204" pitchFamily="18" charset="0"/>
              </a:rPr>
              <a:t>diết</a:t>
            </a:r>
            <a:endParaRPr kumimoji="0" lang="en-US" sz="3200" b="0"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6"/>
          <a:stretch>
            <a:fillRect/>
          </a:stretch>
        </p:blipFill>
        <p:spPr>
          <a:xfrm>
            <a:off x="4498941" y="109665"/>
            <a:ext cx="4548010" cy="1457070"/>
          </a:xfrm>
          <a:prstGeom prst="rect">
            <a:avLst/>
          </a:prstGeom>
        </p:spPr>
      </p:pic>
    </p:spTree>
    <p:custDataLst>
      <p:tags r:id="rId1"/>
    </p:custDataLst>
    <p:extLst>
      <p:ext uri="{BB962C8B-B14F-4D97-AF65-F5344CB8AC3E}">
        <p14:creationId xmlns:p14="http://schemas.microsoft.com/office/powerpoint/2010/main" val="3669059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C5EEE94-86F7-4906-8A4D-E5B25AC414E3}"/>
              </a:ext>
            </a:extLst>
          </p:cNvPr>
          <p:cNvPicPr>
            <a:picLocks noChangeAspect="1"/>
          </p:cNvPicPr>
          <p:nvPr/>
        </p:nvPicPr>
        <p:blipFill>
          <a:blip r:embed="rId4" cstate="print">
            <a:extLst>
              <a:ext uri="{28A0092B-C50C-407E-A947-70E740481C1C}">
                <a14:useLocalDpi xmlns:a14="http://schemas.microsoft.com/office/drawing/2010/main" val="0"/>
              </a:ext>
            </a:extLst>
          </a:blip>
          <a:srcRect l="22688" r="22688"/>
          <a:stretch/>
        </p:blipFill>
        <p:spPr>
          <a:xfrm>
            <a:off x="9437208" y="2259875"/>
            <a:ext cx="2511664" cy="4598125"/>
          </a:xfrm>
          <a:prstGeom prst="rect">
            <a:avLst/>
          </a:prstGeom>
        </p:spPr>
      </p:pic>
      <p:pic>
        <p:nvPicPr>
          <p:cNvPr id="6" name="图片 5" descr="图形用户界面&#10;&#10;中度可信度描述已自动生成">
            <a:extLst>
              <a:ext uri="{FF2B5EF4-FFF2-40B4-BE49-F238E27FC236}">
                <a16:creationId xmlns:a16="http://schemas.microsoft.com/office/drawing/2014/main" id="{DF13D52C-BB5F-42E1-AB9E-678CD96D04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560" b="39441"/>
          <a:stretch/>
        </p:blipFill>
        <p:spPr>
          <a:xfrm>
            <a:off x="1481357" y="602224"/>
            <a:ext cx="8083883" cy="5167546"/>
          </a:xfrm>
          <a:prstGeom prst="rect">
            <a:avLst/>
          </a:prstGeom>
        </p:spPr>
      </p:pic>
      <p:sp>
        <p:nvSpPr>
          <p:cNvPr id="5" name="TextBox 4">
            <a:extLst>
              <a:ext uri="{FF2B5EF4-FFF2-40B4-BE49-F238E27FC236}">
                <a16:creationId xmlns:a16="http://schemas.microsoft.com/office/drawing/2014/main" id="{70A1A33D-EB31-4298-936C-B08869BDCAA5}"/>
              </a:ext>
            </a:extLst>
          </p:cNvPr>
          <p:cNvSpPr txBox="1"/>
          <p:nvPr/>
        </p:nvSpPr>
        <p:spPr>
          <a:xfrm>
            <a:off x="2445250" y="1695641"/>
            <a:ext cx="54144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Ca ngợi mùa hè thật vui</a:t>
            </a:r>
            <a:r>
              <a:rPr kumimoji="0" lang="en-US" sz="5400" b="1" i="0" u="none" strike="noStrike" kern="1200" cap="none" spc="0" normalizeH="0" baseline="0" noProof="0">
                <a:ln>
                  <a:noFill/>
                </a:ln>
                <a:solidFill>
                  <a:srgbClr val="ED7D31">
                    <a:lumMod val="75000"/>
                  </a:srgbClr>
                </a:solidFill>
                <a:effectLst/>
                <a:uLnTx/>
                <a:uFillTx/>
                <a:latin typeface="Calibri" panose="020F0502020204030204"/>
                <a:ea typeface="+mn-ea"/>
                <a:cs typeface="+mn-cs"/>
              </a:rPr>
              <a:t> </a:t>
            </a:r>
            <a:r>
              <a:rPr kumimoji="0" lang="vi-VN" sz="5400" b="1" i="0" u="none" strike="noStrike" kern="1200" cap="none" spc="0" normalizeH="0" baseline="0" noProof="0">
                <a:ln>
                  <a:noFill/>
                </a:ln>
                <a:solidFill>
                  <a:srgbClr val="ED7D31">
                    <a:lumMod val="75000"/>
                  </a:srgbClr>
                </a:solidFill>
                <a:effectLst/>
                <a:uLnTx/>
                <a:uFillTx/>
                <a:latin typeface="Arial" panose="020B0604020202020204" pitchFamily="34" charset="0"/>
                <a:ea typeface="+mn-ea"/>
                <a:cs typeface="+mn-cs"/>
              </a:rPr>
              <a:t>tươi, thú vị</a:t>
            </a:r>
            <a:endParaRPr kumimoji="0" lang="en-US" sz="5400" b="1" i="0" u="none" strike="noStrike" kern="1200" cap="none" spc="0" normalizeH="0" baseline="0" noProof="0">
              <a:ln>
                <a:noFill/>
              </a:ln>
              <a:solidFill>
                <a:srgbClr val="ED7D31">
                  <a:lumMod val="75000"/>
                </a:srgb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1155AE8E-932C-4DF7-AE63-91FD433C790B}"/>
              </a:ext>
            </a:extLst>
          </p:cNvPr>
          <p:cNvPicPr>
            <a:picLocks noChangeAspect="1"/>
          </p:cNvPicPr>
          <p:nvPr/>
        </p:nvPicPr>
        <p:blipFill>
          <a:blip r:embed="rId6"/>
          <a:stretch>
            <a:fillRect/>
          </a:stretch>
        </p:blipFill>
        <p:spPr>
          <a:xfrm>
            <a:off x="4056265" y="256253"/>
            <a:ext cx="6297714" cy="1018120"/>
          </a:xfrm>
          <a:prstGeom prst="rect">
            <a:avLst/>
          </a:prstGeom>
        </p:spPr>
      </p:pic>
    </p:spTree>
    <p:custDataLst>
      <p:tags r:id="rId1"/>
    </p:custDataLst>
    <p:extLst>
      <p:ext uri="{BB962C8B-B14F-4D97-AF65-F5344CB8AC3E}">
        <p14:creationId xmlns:p14="http://schemas.microsoft.com/office/powerpoint/2010/main" val="3186677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885A46-4702-4AE1-A9FF-4FBCEE0C8216}"/>
              </a:ext>
            </a:extLst>
          </p:cNvPr>
          <p:cNvPicPr>
            <a:picLocks noChangeAspect="1"/>
          </p:cNvPicPr>
          <p:nvPr/>
        </p:nvPicPr>
        <p:blipFill>
          <a:blip r:embed="rId4"/>
          <a:stretch>
            <a:fillRect/>
          </a:stretch>
        </p:blipFill>
        <p:spPr>
          <a:xfrm>
            <a:off x="187363" y="1698204"/>
            <a:ext cx="9894666" cy="1444877"/>
          </a:xfrm>
          <a:prstGeom prst="rect">
            <a:avLst/>
          </a:prstGeom>
        </p:spPr>
      </p:pic>
      <p:pic>
        <p:nvPicPr>
          <p:cNvPr id="4" name="图片 10" descr="卡通人物&#10;&#10;中度可信度描述已自动生成">
            <a:extLst>
              <a:ext uri="{FF2B5EF4-FFF2-40B4-BE49-F238E27FC236}">
                <a16:creationId xmlns:a16="http://schemas.microsoft.com/office/drawing/2014/main" id="{5A1B8014-80BF-434E-B002-AC51EDD72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191" y="1841102"/>
            <a:ext cx="4670191" cy="4699408"/>
          </a:xfrm>
          <a:prstGeom prst="rect">
            <a:avLst/>
          </a:prstGeom>
        </p:spPr>
      </p:pic>
    </p:spTree>
    <p:custDataLst>
      <p:tags r:id="rId1"/>
    </p:custDataLst>
    <p:extLst>
      <p:ext uri="{BB962C8B-B14F-4D97-AF65-F5344CB8AC3E}">
        <p14:creationId xmlns:p14="http://schemas.microsoft.com/office/powerpoint/2010/main" val="2668347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715766" y="2073834"/>
            <a:ext cx="10760467" cy="3990673"/>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2CB2335-5987-4C4F-95B2-F8784BCEEEC7}"/>
              </a:ext>
            </a:extLst>
          </p:cNvPr>
          <p:cNvSpPr txBox="1"/>
          <p:nvPr/>
        </p:nvSpPr>
        <p:spPr>
          <a:xfrm>
            <a:off x="1514173" y="2463694"/>
            <a:ext cx="9879867" cy="2554545"/>
          </a:xfrm>
          <a:prstGeom prst="rect">
            <a:avLst/>
          </a:prstGeom>
          <a:noFill/>
        </p:spPr>
        <p:txBody>
          <a:bodyPr wrap="square" rtlCol="0">
            <a:spAutoFit/>
          </a:bodyPr>
          <a:lstStyle/>
          <a:p>
            <a:pPr lvl="0" algn="just"/>
            <a:r>
              <a:rPr lang="vi-VN" sz="4000" b="1"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gửi vào tiếng nhạc như: </a:t>
            </a:r>
            <a:r>
              <a:rPr lang="vi-VN" sz="4000" i="1" dirty="0">
                <a:solidFill>
                  <a:prstClr val="black"/>
                </a:solidFill>
                <a:latin typeface="Cambria" panose="02040503050406030204" pitchFamily="18" charset="0"/>
                <a:ea typeface="Cambria" panose="02040503050406030204" pitchFamily="18" charset="0"/>
              </a:rPr>
              <a:t>vô tận, tươi cười, yêu quý, …</a:t>
            </a:r>
            <a:endParaRPr kumimoji="0" lang="en-US" sz="40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2" descr="Cánh diều png | PNGEgg">
            <a:extLst>
              <a:ext uri="{FF2B5EF4-FFF2-40B4-BE49-F238E27FC236}">
                <a16:creationId xmlns:a16="http://schemas.microsoft.com/office/drawing/2014/main" id="{E48FACC3-53BC-4532-926F-5E56302073E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483" b="93966" l="4023" r="98276">
                        <a14:foregroundMark x1="4310" y1="45115" x2="12931" y2="61782"/>
                        <a14:foregroundMark x1="5747" y1="54598" x2="32184" y2="69828"/>
                        <a14:foregroundMark x1="26724" y1="18678" x2="35345" y2="13218"/>
                        <a14:foregroundMark x1="35345" y1="59483" x2="71264" y2="63506"/>
                        <a14:foregroundMark x1="29885" y1="74713" x2="88793" y2="77299"/>
                        <a14:foregroundMark x1="88793" y1="77299" x2="98563" y2="75575"/>
                        <a14:foregroundMark x1="20977" y1="69828" x2="33908" y2="84195"/>
                        <a14:foregroundMark x1="29023" y1="77011" x2="36207" y2="93966"/>
                        <a14:foregroundMark x1="7471" y1="41092" x2="8908" y2="53161"/>
                        <a14:foregroundMark x1="18678" y1="41954" x2="32184" y2="44253"/>
                      </a14:backgroundRemoval>
                    </a14:imgEffect>
                  </a14:imgLayer>
                </a14:imgProps>
              </a:ext>
              <a:ext uri="{28A0092B-C50C-407E-A947-70E740481C1C}">
                <a14:useLocalDpi xmlns:a14="http://schemas.microsoft.com/office/drawing/2010/main" val="0"/>
              </a:ext>
            </a:extLst>
          </a:blip>
          <a:srcRect/>
          <a:stretch>
            <a:fillRect/>
          </a:stretch>
        </p:blipFill>
        <p:spPr bwMode="auto">
          <a:xfrm>
            <a:off x="438020" y="1863618"/>
            <a:ext cx="1657350" cy="1657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7145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7"/>
        <p:cNvGrpSpPr/>
        <p:nvPr/>
      </p:nvGrpSpPr>
      <p:grpSpPr>
        <a:xfrm>
          <a:off x="0" y="0"/>
          <a:ext cx="0" cy="0"/>
          <a:chOff x="0" y="0"/>
          <a:chExt cx="0" cy="0"/>
        </a:xfrm>
      </p:grpSpPr>
      <p:pic>
        <p:nvPicPr>
          <p:cNvPr id="2" name="Picture 1">
            <a:extLst>
              <a:ext uri="{FF2B5EF4-FFF2-40B4-BE49-F238E27FC236}">
                <a16:creationId xmlns:a16="http://schemas.microsoft.com/office/drawing/2014/main" id="{44371BD1-6779-E3B7-0AF3-752CD4E0F361}"/>
              </a:ext>
            </a:extLst>
          </p:cNvPr>
          <p:cNvPicPr>
            <a:picLocks noChangeAspect="1"/>
          </p:cNvPicPr>
          <p:nvPr/>
        </p:nvPicPr>
        <p:blipFill>
          <a:blip r:embed="rId4"/>
          <a:stretch>
            <a:fillRect/>
          </a:stretch>
        </p:blipFill>
        <p:spPr>
          <a:xfrm>
            <a:off x="3466214" y="1457296"/>
            <a:ext cx="5859240" cy="2912751"/>
          </a:xfrm>
          <a:prstGeom prst="rect">
            <a:avLst/>
          </a:prstGeom>
        </p:spPr>
      </p:pic>
    </p:spTree>
    <p:custDataLst>
      <p:tags r:id="rId1"/>
    </p:custDataLst>
    <p:extLst>
      <p:ext uri="{BB962C8B-B14F-4D97-AF65-F5344CB8AC3E}">
        <p14:creationId xmlns:p14="http://schemas.microsoft.com/office/powerpoint/2010/main" val="107650963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descr="卡通人物&#10;&#10;中度可信度描述已自动生成">
            <a:extLst>
              <a:ext uri="{FF2B5EF4-FFF2-40B4-BE49-F238E27FC236}">
                <a16:creationId xmlns:a16="http://schemas.microsoft.com/office/drawing/2014/main" id="{8A300E82-1B03-45B4-9344-DB48DF72A8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174" y="528574"/>
            <a:ext cx="4670191" cy="4699408"/>
          </a:xfrm>
          <a:prstGeom prst="rect">
            <a:avLst/>
          </a:prstGeom>
        </p:spPr>
      </p:pic>
      <p:pic>
        <p:nvPicPr>
          <p:cNvPr id="5" name="Picture 4">
            <a:extLst>
              <a:ext uri="{FF2B5EF4-FFF2-40B4-BE49-F238E27FC236}">
                <a16:creationId xmlns:a16="http://schemas.microsoft.com/office/drawing/2014/main" id="{6E432487-8D7C-23D8-6303-9F3A64820F9F}"/>
              </a:ext>
            </a:extLst>
          </p:cNvPr>
          <p:cNvPicPr>
            <a:picLocks noChangeAspect="1"/>
          </p:cNvPicPr>
          <p:nvPr/>
        </p:nvPicPr>
        <p:blipFill>
          <a:blip r:embed="rId5"/>
          <a:stretch>
            <a:fillRect/>
          </a:stretch>
        </p:blipFill>
        <p:spPr>
          <a:xfrm>
            <a:off x="3669413" y="2036613"/>
            <a:ext cx="7955970" cy="2353260"/>
          </a:xfrm>
          <a:prstGeom prst="rect">
            <a:avLst/>
          </a:prstGeom>
        </p:spPr>
      </p:pic>
    </p:spTree>
    <p:custDataLst>
      <p:tags r:id="rId1"/>
    </p:custDataLst>
    <p:extLst>
      <p:ext uri="{BB962C8B-B14F-4D97-AF65-F5344CB8AC3E}">
        <p14:creationId xmlns:p14="http://schemas.microsoft.com/office/powerpoint/2010/main" val="195750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482885" y="309416"/>
            <a:ext cx="11301573" cy="6177524"/>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14DD33D-B91C-4F25-949B-9C7AAF8B743C}"/>
              </a:ext>
            </a:extLst>
          </p:cNvPr>
          <p:cNvSpPr txBox="1"/>
          <p:nvPr/>
        </p:nvSpPr>
        <p:spPr>
          <a:xfrm>
            <a:off x="1263722" y="462335"/>
            <a:ext cx="10274157" cy="584775"/>
          </a:xfrm>
          <a:prstGeom prst="rect">
            <a:avLst/>
          </a:prstGeom>
          <a:noFill/>
        </p:spPr>
        <p:txBody>
          <a:bodyPr wrap="square" rtlCol="0">
            <a:spAutoFit/>
          </a:bodyPr>
          <a:lstStyle/>
          <a:p>
            <a:pPr lvl="0"/>
            <a:r>
              <a:rPr lang="en-US" sz="3200" b="1" dirty="0">
                <a:solidFill>
                  <a:srgbClr val="FF0000"/>
                </a:solidFill>
              </a:rPr>
              <a:t>1. </a:t>
            </a:r>
            <a:r>
              <a:rPr lang="vi-VN" sz="3200" b="1" dirty="0">
                <a:solidFill>
                  <a:srgbClr val="FF0000"/>
                </a:solidFill>
              </a:rPr>
              <a:t>Tìm từ có nghĩa trái ngược với mỗi từ dưới đây: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1B69DB6-70A9-F8E4-5053-E91E205101B9}"/>
              </a:ext>
            </a:extLst>
          </p:cNvPr>
          <p:cNvSpPr/>
          <p:nvPr/>
        </p:nvSpPr>
        <p:spPr>
          <a:xfrm>
            <a:off x="1119883" y="1726058"/>
            <a:ext cx="1952090" cy="6986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xa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xôi</a:t>
            </a:r>
            <a:endParaRPr lang="en-US" sz="4000" b="1"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05376AC4-A3F5-A095-F760-F3810BA801FE}"/>
              </a:ext>
            </a:extLst>
          </p:cNvPr>
          <p:cNvSpPr/>
          <p:nvPr/>
        </p:nvSpPr>
        <p:spPr>
          <a:xfrm>
            <a:off x="4376790" y="1695236"/>
            <a:ext cx="2558265" cy="6986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rộng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lớn</a:t>
            </a:r>
            <a:endParaRPr lang="en-US" sz="4000" b="1"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43CE83A1-FCF3-0F50-DCA1-FBD44CD59D28}"/>
              </a:ext>
            </a:extLst>
          </p:cNvPr>
          <p:cNvSpPr/>
          <p:nvPr/>
        </p:nvSpPr>
        <p:spPr>
          <a:xfrm>
            <a:off x="8096034" y="1736333"/>
            <a:ext cx="2558265" cy="6986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bình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yên</a:t>
            </a:r>
            <a:endParaRPr lang="en-US" sz="4000" b="1"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A4DAC802-5D45-68F0-7BFF-105B62E9E4B1}"/>
              </a:ext>
            </a:extLst>
          </p:cNvPr>
          <p:cNvCxnSpPr/>
          <p:nvPr/>
        </p:nvCxnSpPr>
        <p:spPr>
          <a:xfrm>
            <a:off x="2054831" y="2424700"/>
            <a:ext cx="0" cy="56507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EF0B179-CED3-245D-D4EF-FA854BBC919C}"/>
              </a:ext>
            </a:extLst>
          </p:cNvPr>
          <p:cNvSpPr/>
          <p:nvPr/>
        </p:nvSpPr>
        <p:spPr>
          <a:xfrm>
            <a:off x="565079" y="2989780"/>
            <a:ext cx="3010328" cy="164386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Cambria" panose="02040503050406030204" pitchFamily="18" charset="0"/>
                <a:ea typeface="Cambria" panose="02040503050406030204" pitchFamily="18" charset="0"/>
              </a:rPr>
              <a:t>gần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gần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gũi</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CBC990A6-4846-98B5-6D1D-831EF6E3D0A4}"/>
              </a:ext>
            </a:extLst>
          </p:cNvPr>
          <p:cNvCxnSpPr/>
          <p:nvPr/>
        </p:nvCxnSpPr>
        <p:spPr>
          <a:xfrm>
            <a:off x="5712431" y="2414426"/>
            <a:ext cx="0" cy="56507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00EF2BA-2B4C-E73C-1DA4-434A95D9D5ED}"/>
              </a:ext>
            </a:extLst>
          </p:cNvPr>
          <p:cNvSpPr/>
          <p:nvPr/>
        </p:nvSpPr>
        <p:spPr>
          <a:xfrm>
            <a:off x="4222679" y="2979506"/>
            <a:ext cx="3010328" cy="164386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Cambria" panose="02040503050406030204" pitchFamily="18" charset="0"/>
                <a:ea typeface="Cambria" panose="02040503050406030204" pitchFamily="18" charset="0"/>
              </a:rPr>
              <a:t>bé nhỏ, bé tí, chật hẹp</a:t>
            </a:r>
            <a:endParaRPr lang="en-US" sz="3600" dirty="0" err="1">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28E8780-7AC2-B023-095B-66EA2A6CD70E}"/>
              </a:ext>
            </a:extLst>
          </p:cNvPr>
          <p:cNvCxnSpPr/>
          <p:nvPr/>
        </p:nvCxnSpPr>
        <p:spPr>
          <a:xfrm>
            <a:off x="9441950" y="2424700"/>
            <a:ext cx="0" cy="56507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FFAD44A-9661-7B88-4EEE-BADC722F1D78}"/>
              </a:ext>
            </a:extLst>
          </p:cNvPr>
          <p:cNvSpPr/>
          <p:nvPr/>
        </p:nvSpPr>
        <p:spPr>
          <a:xfrm>
            <a:off x="7952197" y="2989780"/>
            <a:ext cx="3226085" cy="164386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Cambria" panose="02040503050406030204" pitchFamily="18" charset="0"/>
                <a:ea typeface="Cambria" panose="02040503050406030204" pitchFamily="18" charset="0"/>
              </a:rPr>
              <a:t>Nhộn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nhịp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sôi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ồn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ào</a:t>
            </a:r>
            <a:endParaRPr lang="en-US" sz="36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211415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9" grpId="0" animBg="1"/>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482885" y="309416"/>
            <a:ext cx="11301573" cy="6177524"/>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14DD33D-B91C-4F25-949B-9C7AAF8B743C}"/>
              </a:ext>
            </a:extLst>
          </p:cNvPr>
          <p:cNvSpPr txBox="1"/>
          <p:nvPr/>
        </p:nvSpPr>
        <p:spPr>
          <a:xfrm>
            <a:off x="1140432" y="513706"/>
            <a:ext cx="10274157" cy="1200329"/>
          </a:xfrm>
          <a:prstGeom prst="rect">
            <a:avLst/>
          </a:prstGeom>
          <a:noFill/>
        </p:spPr>
        <p:txBody>
          <a:bodyPr wrap="square" rtlCol="0">
            <a:spAutoFit/>
          </a:bodyPr>
          <a:lstStyle/>
          <a:p>
            <a:pPr lvl="0" algn="just"/>
            <a:r>
              <a:rPr lang="en-US" sz="3600" b="1" dirty="0">
                <a:solidFill>
                  <a:srgbClr val="002060"/>
                </a:solidFill>
                <a:latin typeface="Calibri" panose="020F0502020204030204"/>
              </a:rPr>
              <a:t>2. </a:t>
            </a:r>
            <a:r>
              <a:rPr lang="vi-VN" sz="3600" b="1" dirty="0">
                <a:solidFill>
                  <a:srgbClr val="002060"/>
                </a:solidFill>
                <a:latin typeface="Calibri" panose="020F0502020204030204"/>
              </a:rPr>
              <a:t>Viết 2 – 3 câu về quê hương, trong đó có sử dụng một cặp từ có nghĩa trái ngược nhau</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sp>
        <p:nvSpPr>
          <p:cNvPr id="7" name="Rectangle: Rounded Corners 6">
            <a:extLst>
              <a:ext uri="{FF2B5EF4-FFF2-40B4-BE49-F238E27FC236}">
                <a16:creationId xmlns:a16="http://schemas.microsoft.com/office/drawing/2014/main" id="{342B233C-5793-3763-BE90-915A73468D25}"/>
              </a:ext>
            </a:extLst>
          </p:cNvPr>
          <p:cNvSpPr/>
          <p:nvPr/>
        </p:nvSpPr>
        <p:spPr>
          <a:xfrm>
            <a:off x="1356190" y="2013736"/>
            <a:ext cx="9750174" cy="409938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Tình cảm của mỗi người đối với quê hương là tình cảm rất </a:t>
            </a:r>
            <a:r>
              <a:rPr lang="vi-VN" sz="3200" b="1" dirty="0">
                <a:solidFill>
                  <a:srgbClr val="FFFF00"/>
                </a:solidFill>
                <a:latin typeface="Cambria" panose="02040503050406030204" pitchFamily="18" charset="0"/>
                <a:ea typeface="Cambria" panose="02040503050406030204" pitchFamily="18" charset="0"/>
              </a:rPr>
              <a:t>to lớn</a:t>
            </a:r>
            <a:r>
              <a:rPr lang="vi-VN" sz="3200" b="1" dirty="0">
                <a:latin typeface="Cambria" panose="02040503050406030204" pitchFamily="18" charset="0"/>
                <a:ea typeface="Cambria" panose="02040503050406030204" pitchFamily="18" charset="0"/>
              </a:rPr>
              <a:t>, thiêng liêng, cao quý. Tình cảm ấy không cần ai dạy, không cần tạo dựng cũng có sẵn trong mỗi người dân Việt Nam dù là </a:t>
            </a:r>
            <a:r>
              <a:rPr lang="vi-VN" sz="3200" b="1" dirty="0">
                <a:solidFill>
                  <a:srgbClr val="FFFF00"/>
                </a:solidFill>
                <a:latin typeface="Cambria" panose="02040503050406030204" pitchFamily="18" charset="0"/>
                <a:ea typeface="Cambria" panose="02040503050406030204" pitchFamily="18" charset="0"/>
              </a:rPr>
              <a:t>người trẻ </a:t>
            </a:r>
            <a:r>
              <a:rPr lang="vi-VN" sz="3200" b="1" dirty="0">
                <a:latin typeface="Cambria" panose="02040503050406030204" pitchFamily="18" charset="0"/>
                <a:ea typeface="Cambria" panose="02040503050406030204" pitchFamily="18" charset="0"/>
              </a:rPr>
              <a:t>hay </a:t>
            </a:r>
            <a:r>
              <a:rPr lang="vi-VN" sz="3200" b="1" dirty="0">
                <a:solidFill>
                  <a:srgbClr val="FFFF00"/>
                </a:solidFill>
                <a:latin typeface="Cambria" panose="02040503050406030204" pitchFamily="18" charset="0"/>
                <a:ea typeface="Cambria" panose="02040503050406030204" pitchFamily="18" charset="0"/>
              </a:rPr>
              <a:t>người già</a:t>
            </a:r>
            <a:r>
              <a:rPr lang="vi-VN" sz="3200" b="1" dirty="0">
                <a:latin typeface="Cambria" panose="02040503050406030204" pitchFamily="18" charset="0"/>
                <a:ea typeface="Cambria" panose="02040503050406030204" pitchFamily="18" charset="0"/>
              </a:rPr>
              <a:t>..... Nó luôn day dứt, khắc khoải trong lòng khiến mỗi người con, đặc biệt là người con xa quê tha thiết được về thăm quê dù là trong khoảng khắc </a:t>
            </a:r>
            <a:r>
              <a:rPr lang="vi-VN" sz="3200" b="1" dirty="0">
                <a:solidFill>
                  <a:srgbClr val="FFFF00"/>
                </a:solidFill>
                <a:latin typeface="Cambria" panose="02040503050406030204" pitchFamily="18" charset="0"/>
                <a:ea typeface="Cambria" panose="02040503050406030204" pitchFamily="18" charset="0"/>
              </a:rPr>
              <a:t>nhỏ bé</a:t>
            </a:r>
            <a:r>
              <a:rPr lang="vi-VN" sz="3200" b="1" dirty="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0373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0" descr="卡通人物&#10;&#10;中度可信度描述已自动生成">
            <a:extLst>
              <a:ext uri="{FF2B5EF4-FFF2-40B4-BE49-F238E27FC236}">
                <a16:creationId xmlns:a16="http://schemas.microsoft.com/office/drawing/2014/main" id="{72D62A0D-81F9-4678-9937-4278879D65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347" y="3660042"/>
            <a:ext cx="2964142" cy="2982686"/>
          </a:xfrm>
          <a:prstGeom prst="rect">
            <a:avLst/>
          </a:prstGeom>
        </p:spPr>
      </p:pic>
      <p:pic>
        <p:nvPicPr>
          <p:cNvPr id="4" name="Picture 3">
            <a:extLst>
              <a:ext uri="{FF2B5EF4-FFF2-40B4-BE49-F238E27FC236}">
                <a16:creationId xmlns:a16="http://schemas.microsoft.com/office/drawing/2014/main" id="{FCAD187C-DE65-438B-8DE2-F2E759013FEA}"/>
              </a:ext>
            </a:extLst>
          </p:cNvPr>
          <p:cNvPicPr>
            <a:picLocks noChangeAspect="1"/>
          </p:cNvPicPr>
          <p:nvPr/>
        </p:nvPicPr>
        <p:blipFill>
          <a:blip r:embed="rId5"/>
          <a:stretch>
            <a:fillRect/>
          </a:stretch>
        </p:blipFill>
        <p:spPr>
          <a:xfrm>
            <a:off x="1866301" y="1526257"/>
            <a:ext cx="9254530" cy="2133785"/>
          </a:xfrm>
          <a:prstGeom prst="rect">
            <a:avLst/>
          </a:prstGeom>
        </p:spPr>
      </p:pic>
    </p:spTree>
    <p:custDataLst>
      <p:tags r:id="rId1"/>
    </p:custDataLst>
    <p:extLst>
      <p:ext uri="{BB962C8B-B14F-4D97-AF65-F5344CB8AC3E}">
        <p14:creationId xmlns:p14="http://schemas.microsoft.com/office/powerpoint/2010/main" val="2469709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14"/>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CA49785B-C044-3442-0AE2-B439069D6099}"/>
              </a:ext>
            </a:extLst>
          </p:cNvPr>
          <p:cNvSpPr/>
          <p:nvPr/>
        </p:nvSpPr>
        <p:spPr>
          <a:xfrm>
            <a:off x="538873" y="1212259"/>
            <a:ext cx="10576801" cy="2111966"/>
          </a:xfrm>
          <a:prstGeom prst="roundRect">
            <a:avLst/>
          </a:prstGeom>
          <a:gradFill>
            <a:gsLst>
              <a:gs pos="0">
                <a:schemeClr val="accent1">
                  <a:lumMod val="5000"/>
                  <a:lumOff val="95000"/>
                </a:schemeClr>
              </a:gs>
              <a:gs pos="100000">
                <a:schemeClr val="accent3">
                  <a:lumMod val="60000"/>
                  <a:lumOff val="40000"/>
                </a:schemeClr>
              </a:gs>
            </a:gsLst>
            <a:lin ang="5400000" scaled="1"/>
          </a:gradFill>
          <a:ln w="38100">
            <a:solidFill>
              <a:schemeClr val="accent3">
                <a:lumMod val="75000"/>
              </a:schemeClr>
            </a:solidFill>
            <a:extLst>
              <a:ext uri="{C807C97D-BFC1-408E-A445-0C87EB9F89A2}">
                <ask:lineSketchStyleProps xmlns:ask="http://schemas.microsoft.com/office/drawing/2018/sketchyshapes" xmlns="" sd="3895499373">
                  <a:custGeom>
                    <a:avLst/>
                    <a:gdLst>
                      <a:gd name="connsiteX0" fmla="*/ 0 w 10576801"/>
                      <a:gd name="connsiteY0" fmla="*/ 352001 h 2111966"/>
                      <a:gd name="connsiteX1" fmla="*/ 352001 w 10576801"/>
                      <a:gd name="connsiteY1" fmla="*/ 0 h 2111966"/>
                      <a:gd name="connsiteX2" fmla="*/ 834026 w 10576801"/>
                      <a:gd name="connsiteY2" fmla="*/ 0 h 2111966"/>
                      <a:gd name="connsiteX3" fmla="*/ 1118595 w 10576801"/>
                      <a:gd name="connsiteY3" fmla="*/ 0 h 2111966"/>
                      <a:gd name="connsiteX4" fmla="*/ 1798076 w 10576801"/>
                      <a:gd name="connsiteY4" fmla="*/ 0 h 2111966"/>
                      <a:gd name="connsiteX5" fmla="*/ 2576285 w 10576801"/>
                      <a:gd name="connsiteY5" fmla="*/ 0 h 2111966"/>
                      <a:gd name="connsiteX6" fmla="*/ 2959581 w 10576801"/>
                      <a:gd name="connsiteY6" fmla="*/ 0 h 2111966"/>
                      <a:gd name="connsiteX7" fmla="*/ 3244150 w 10576801"/>
                      <a:gd name="connsiteY7" fmla="*/ 0 h 2111966"/>
                      <a:gd name="connsiteX8" fmla="*/ 4022359 w 10576801"/>
                      <a:gd name="connsiteY8" fmla="*/ 0 h 2111966"/>
                      <a:gd name="connsiteX9" fmla="*/ 4701840 w 10576801"/>
                      <a:gd name="connsiteY9" fmla="*/ 0 h 2111966"/>
                      <a:gd name="connsiteX10" fmla="*/ 5381321 w 10576801"/>
                      <a:gd name="connsiteY10" fmla="*/ 0 h 2111966"/>
                      <a:gd name="connsiteX11" fmla="*/ 5665890 w 10576801"/>
                      <a:gd name="connsiteY11" fmla="*/ 0 h 2111966"/>
                      <a:gd name="connsiteX12" fmla="*/ 6345371 w 10576801"/>
                      <a:gd name="connsiteY12" fmla="*/ 0 h 2111966"/>
                      <a:gd name="connsiteX13" fmla="*/ 6728668 w 10576801"/>
                      <a:gd name="connsiteY13" fmla="*/ 0 h 2111966"/>
                      <a:gd name="connsiteX14" fmla="*/ 7506877 w 10576801"/>
                      <a:gd name="connsiteY14" fmla="*/ 0 h 2111966"/>
                      <a:gd name="connsiteX15" fmla="*/ 7988901 w 10576801"/>
                      <a:gd name="connsiteY15" fmla="*/ 0 h 2111966"/>
                      <a:gd name="connsiteX16" fmla="*/ 8767110 w 10576801"/>
                      <a:gd name="connsiteY16" fmla="*/ 0 h 2111966"/>
                      <a:gd name="connsiteX17" fmla="*/ 9150407 w 10576801"/>
                      <a:gd name="connsiteY17" fmla="*/ 0 h 2111966"/>
                      <a:gd name="connsiteX18" fmla="*/ 10224800 w 10576801"/>
                      <a:gd name="connsiteY18" fmla="*/ 0 h 2111966"/>
                      <a:gd name="connsiteX19" fmla="*/ 10576801 w 10576801"/>
                      <a:gd name="connsiteY19" fmla="*/ 352001 h 2111966"/>
                      <a:gd name="connsiteX20" fmla="*/ 10576801 w 10576801"/>
                      <a:gd name="connsiteY20" fmla="*/ 779083 h 2111966"/>
                      <a:gd name="connsiteX21" fmla="*/ 10576801 w 10576801"/>
                      <a:gd name="connsiteY21" fmla="*/ 1220245 h 2111966"/>
                      <a:gd name="connsiteX22" fmla="*/ 10576801 w 10576801"/>
                      <a:gd name="connsiteY22" fmla="*/ 1759965 h 2111966"/>
                      <a:gd name="connsiteX23" fmla="*/ 10224800 w 10576801"/>
                      <a:gd name="connsiteY23" fmla="*/ 2111966 h 2111966"/>
                      <a:gd name="connsiteX24" fmla="*/ 9446591 w 10576801"/>
                      <a:gd name="connsiteY24" fmla="*/ 2111966 h 2111966"/>
                      <a:gd name="connsiteX25" fmla="*/ 8964566 w 10576801"/>
                      <a:gd name="connsiteY25" fmla="*/ 2111966 h 2111966"/>
                      <a:gd name="connsiteX26" fmla="*/ 8285085 w 10576801"/>
                      <a:gd name="connsiteY26" fmla="*/ 2111966 h 2111966"/>
                      <a:gd name="connsiteX27" fmla="*/ 7901788 w 10576801"/>
                      <a:gd name="connsiteY27" fmla="*/ 2111966 h 2111966"/>
                      <a:gd name="connsiteX28" fmla="*/ 7617220 w 10576801"/>
                      <a:gd name="connsiteY28" fmla="*/ 2111966 h 2111966"/>
                      <a:gd name="connsiteX29" fmla="*/ 7332651 w 10576801"/>
                      <a:gd name="connsiteY29" fmla="*/ 2111966 h 2111966"/>
                      <a:gd name="connsiteX30" fmla="*/ 6653170 w 10576801"/>
                      <a:gd name="connsiteY30" fmla="*/ 2111966 h 2111966"/>
                      <a:gd name="connsiteX31" fmla="*/ 6269873 w 10576801"/>
                      <a:gd name="connsiteY31" fmla="*/ 2111966 h 2111966"/>
                      <a:gd name="connsiteX32" fmla="*/ 5787848 w 10576801"/>
                      <a:gd name="connsiteY32" fmla="*/ 2111966 h 2111966"/>
                      <a:gd name="connsiteX33" fmla="*/ 5207095 w 10576801"/>
                      <a:gd name="connsiteY33" fmla="*/ 2111966 h 2111966"/>
                      <a:gd name="connsiteX34" fmla="*/ 4527614 w 10576801"/>
                      <a:gd name="connsiteY34" fmla="*/ 2111966 h 2111966"/>
                      <a:gd name="connsiteX35" fmla="*/ 3946861 w 10576801"/>
                      <a:gd name="connsiteY35" fmla="*/ 2111966 h 2111966"/>
                      <a:gd name="connsiteX36" fmla="*/ 3464836 w 10576801"/>
                      <a:gd name="connsiteY36" fmla="*/ 2111966 h 2111966"/>
                      <a:gd name="connsiteX37" fmla="*/ 2785356 w 10576801"/>
                      <a:gd name="connsiteY37" fmla="*/ 2111966 h 2111966"/>
                      <a:gd name="connsiteX38" fmla="*/ 2007147 w 10576801"/>
                      <a:gd name="connsiteY38" fmla="*/ 2111966 h 2111966"/>
                      <a:gd name="connsiteX39" fmla="*/ 1228938 w 10576801"/>
                      <a:gd name="connsiteY39" fmla="*/ 2111966 h 2111966"/>
                      <a:gd name="connsiteX40" fmla="*/ 352001 w 10576801"/>
                      <a:gd name="connsiteY40" fmla="*/ 2111966 h 2111966"/>
                      <a:gd name="connsiteX41" fmla="*/ 0 w 10576801"/>
                      <a:gd name="connsiteY41" fmla="*/ 1759965 h 2111966"/>
                      <a:gd name="connsiteX42" fmla="*/ 0 w 10576801"/>
                      <a:gd name="connsiteY42" fmla="*/ 1290644 h 2111966"/>
                      <a:gd name="connsiteX43" fmla="*/ 0 w 10576801"/>
                      <a:gd name="connsiteY43" fmla="*/ 835402 h 2111966"/>
                      <a:gd name="connsiteX44" fmla="*/ 0 w 10576801"/>
                      <a:gd name="connsiteY44" fmla="*/ 352001 h 211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76801" h="2111966" fill="none" extrusionOk="0">
                        <a:moveTo>
                          <a:pt x="0" y="352001"/>
                        </a:moveTo>
                        <a:cubicBezTo>
                          <a:pt x="4518" y="156125"/>
                          <a:pt x="190505" y="23339"/>
                          <a:pt x="352001" y="0"/>
                        </a:cubicBezTo>
                        <a:cubicBezTo>
                          <a:pt x="588285" y="-3272"/>
                          <a:pt x="594862" y="1914"/>
                          <a:pt x="834026" y="0"/>
                        </a:cubicBezTo>
                        <a:cubicBezTo>
                          <a:pt x="1073191" y="-1914"/>
                          <a:pt x="1060436" y="17198"/>
                          <a:pt x="1118595" y="0"/>
                        </a:cubicBezTo>
                        <a:cubicBezTo>
                          <a:pt x="1176754" y="-17198"/>
                          <a:pt x="1597370" y="49176"/>
                          <a:pt x="1798076" y="0"/>
                        </a:cubicBezTo>
                        <a:cubicBezTo>
                          <a:pt x="1998782" y="-49176"/>
                          <a:pt x="2367087" y="92062"/>
                          <a:pt x="2576285" y="0"/>
                        </a:cubicBezTo>
                        <a:cubicBezTo>
                          <a:pt x="2785483" y="-92062"/>
                          <a:pt x="2842294" y="30042"/>
                          <a:pt x="2959581" y="0"/>
                        </a:cubicBezTo>
                        <a:cubicBezTo>
                          <a:pt x="3076868" y="-30042"/>
                          <a:pt x="3119893" y="18631"/>
                          <a:pt x="3244150" y="0"/>
                        </a:cubicBezTo>
                        <a:cubicBezTo>
                          <a:pt x="3368407" y="-18631"/>
                          <a:pt x="3862236" y="20712"/>
                          <a:pt x="4022359" y="0"/>
                        </a:cubicBezTo>
                        <a:cubicBezTo>
                          <a:pt x="4182482" y="-20712"/>
                          <a:pt x="4484235" y="33296"/>
                          <a:pt x="4701840" y="0"/>
                        </a:cubicBezTo>
                        <a:cubicBezTo>
                          <a:pt x="4919445" y="-33296"/>
                          <a:pt x="5238462" y="60233"/>
                          <a:pt x="5381321" y="0"/>
                        </a:cubicBezTo>
                        <a:cubicBezTo>
                          <a:pt x="5524180" y="-60233"/>
                          <a:pt x="5542605" y="32456"/>
                          <a:pt x="5665890" y="0"/>
                        </a:cubicBezTo>
                        <a:cubicBezTo>
                          <a:pt x="5789175" y="-32456"/>
                          <a:pt x="6018864" y="33563"/>
                          <a:pt x="6345371" y="0"/>
                        </a:cubicBezTo>
                        <a:cubicBezTo>
                          <a:pt x="6671878" y="-33563"/>
                          <a:pt x="6618612" y="21430"/>
                          <a:pt x="6728668" y="0"/>
                        </a:cubicBezTo>
                        <a:cubicBezTo>
                          <a:pt x="6838724" y="-21430"/>
                          <a:pt x="7342829" y="56057"/>
                          <a:pt x="7506877" y="0"/>
                        </a:cubicBezTo>
                        <a:cubicBezTo>
                          <a:pt x="7670925" y="-56057"/>
                          <a:pt x="7817930" y="45219"/>
                          <a:pt x="7988901" y="0"/>
                        </a:cubicBezTo>
                        <a:cubicBezTo>
                          <a:pt x="8159872" y="-45219"/>
                          <a:pt x="8602558" y="34509"/>
                          <a:pt x="8767110" y="0"/>
                        </a:cubicBezTo>
                        <a:cubicBezTo>
                          <a:pt x="8931662" y="-34509"/>
                          <a:pt x="9016735" y="32038"/>
                          <a:pt x="9150407" y="0"/>
                        </a:cubicBezTo>
                        <a:cubicBezTo>
                          <a:pt x="9284079" y="-32038"/>
                          <a:pt x="9896220" y="26388"/>
                          <a:pt x="10224800" y="0"/>
                        </a:cubicBezTo>
                        <a:cubicBezTo>
                          <a:pt x="10413654" y="14040"/>
                          <a:pt x="10546381" y="145361"/>
                          <a:pt x="10576801" y="352001"/>
                        </a:cubicBezTo>
                        <a:cubicBezTo>
                          <a:pt x="10622288" y="489324"/>
                          <a:pt x="10536703" y="655843"/>
                          <a:pt x="10576801" y="779083"/>
                        </a:cubicBezTo>
                        <a:cubicBezTo>
                          <a:pt x="10616899" y="902323"/>
                          <a:pt x="10551898" y="1099379"/>
                          <a:pt x="10576801" y="1220245"/>
                        </a:cubicBezTo>
                        <a:cubicBezTo>
                          <a:pt x="10601704" y="1341111"/>
                          <a:pt x="10517589" y="1549747"/>
                          <a:pt x="10576801" y="1759965"/>
                        </a:cubicBezTo>
                        <a:cubicBezTo>
                          <a:pt x="10612966" y="1951953"/>
                          <a:pt x="10415052" y="2143749"/>
                          <a:pt x="10224800" y="2111966"/>
                        </a:cubicBezTo>
                        <a:cubicBezTo>
                          <a:pt x="10007776" y="2155105"/>
                          <a:pt x="9701346" y="2084903"/>
                          <a:pt x="9446591" y="2111966"/>
                        </a:cubicBezTo>
                        <a:cubicBezTo>
                          <a:pt x="9191836" y="2139029"/>
                          <a:pt x="9150709" y="2101007"/>
                          <a:pt x="8964566" y="2111966"/>
                        </a:cubicBezTo>
                        <a:cubicBezTo>
                          <a:pt x="8778424" y="2122925"/>
                          <a:pt x="8523323" y="2074328"/>
                          <a:pt x="8285085" y="2111966"/>
                        </a:cubicBezTo>
                        <a:cubicBezTo>
                          <a:pt x="8046847" y="2149604"/>
                          <a:pt x="8023506" y="2103748"/>
                          <a:pt x="7901788" y="2111966"/>
                        </a:cubicBezTo>
                        <a:cubicBezTo>
                          <a:pt x="7780070" y="2120184"/>
                          <a:pt x="7757216" y="2087478"/>
                          <a:pt x="7617220" y="2111966"/>
                        </a:cubicBezTo>
                        <a:cubicBezTo>
                          <a:pt x="7477224" y="2136454"/>
                          <a:pt x="7397530" y="2087497"/>
                          <a:pt x="7332651" y="2111966"/>
                        </a:cubicBezTo>
                        <a:cubicBezTo>
                          <a:pt x="7267772" y="2136435"/>
                          <a:pt x="6925580" y="2107775"/>
                          <a:pt x="6653170" y="2111966"/>
                        </a:cubicBezTo>
                        <a:cubicBezTo>
                          <a:pt x="6380760" y="2116157"/>
                          <a:pt x="6438443" y="2104747"/>
                          <a:pt x="6269873" y="2111966"/>
                        </a:cubicBezTo>
                        <a:cubicBezTo>
                          <a:pt x="6101303" y="2119185"/>
                          <a:pt x="5908033" y="2093447"/>
                          <a:pt x="5787848" y="2111966"/>
                        </a:cubicBezTo>
                        <a:cubicBezTo>
                          <a:pt x="5667663" y="2130485"/>
                          <a:pt x="5378076" y="2095548"/>
                          <a:pt x="5207095" y="2111966"/>
                        </a:cubicBezTo>
                        <a:cubicBezTo>
                          <a:pt x="5036114" y="2128384"/>
                          <a:pt x="4669332" y="2070422"/>
                          <a:pt x="4527614" y="2111966"/>
                        </a:cubicBezTo>
                        <a:cubicBezTo>
                          <a:pt x="4385896" y="2153510"/>
                          <a:pt x="4147183" y="2045520"/>
                          <a:pt x="3946861" y="2111966"/>
                        </a:cubicBezTo>
                        <a:cubicBezTo>
                          <a:pt x="3746539" y="2178412"/>
                          <a:pt x="3627512" y="2066341"/>
                          <a:pt x="3464836" y="2111966"/>
                        </a:cubicBezTo>
                        <a:cubicBezTo>
                          <a:pt x="3302160" y="2157591"/>
                          <a:pt x="3082125" y="2059700"/>
                          <a:pt x="2785356" y="2111966"/>
                        </a:cubicBezTo>
                        <a:cubicBezTo>
                          <a:pt x="2488587" y="2164232"/>
                          <a:pt x="2316729" y="2085707"/>
                          <a:pt x="2007147" y="2111966"/>
                        </a:cubicBezTo>
                        <a:cubicBezTo>
                          <a:pt x="1697565" y="2138225"/>
                          <a:pt x="1571780" y="2035743"/>
                          <a:pt x="1228938" y="2111966"/>
                        </a:cubicBezTo>
                        <a:cubicBezTo>
                          <a:pt x="886096" y="2188189"/>
                          <a:pt x="743420" y="2013250"/>
                          <a:pt x="352001" y="2111966"/>
                        </a:cubicBezTo>
                        <a:cubicBezTo>
                          <a:pt x="163426" y="2110429"/>
                          <a:pt x="-1208" y="1958520"/>
                          <a:pt x="0" y="1759965"/>
                        </a:cubicBezTo>
                        <a:cubicBezTo>
                          <a:pt x="-6036" y="1609498"/>
                          <a:pt x="31589" y="1468592"/>
                          <a:pt x="0" y="1290644"/>
                        </a:cubicBezTo>
                        <a:cubicBezTo>
                          <a:pt x="-31589" y="1112696"/>
                          <a:pt x="953" y="989410"/>
                          <a:pt x="0" y="835402"/>
                        </a:cubicBezTo>
                        <a:cubicBezTo>
                          <a:pt x="-953" y="681394"/>
                          <a:pt x="54780" y="590968"/>
                          <a:pt x="0" y="352001"/>
                        </a:cubicBezTo>
                        <a:close/>
                      </a:path>
                      <a:path w="10576801" h="2111966" stroke="0" extrusionOk="0">
                        <a:moveTo>
                          <a:pt x="0" y="352001"/>
                        </a:moveTo>
                        <a:cubicBezTo>
                          <a:pt x="13579" y="197741"/>
                          <a:pt x="148045" y="22807"/>
                          <a:pt x="352001" y="0"/>
                        </a:cubicBezTo>
                        <a:cubicBezTo>
                          <a:pt x="588576" y="-52957"/>
                          <a:pt x="699198" y="31511"/>
                          <a:pt x="932754" y="0"/>
                        </a:cubicBezTo>
                        <a:cubicBezTo>
                          <a:pt x="1166310" y="-31511"/>
                          <a:pt x="1086452" y="10680"/>
                          <a:pt x="1217323" y="0"/>
                        </a:cubicBezTo>
                        <a:cubicBezTo>
                          <a:pt x="1348194" y="-10680"/>
                          <a:pt x="1624345" y="23650"/>
                          <a:pt x="1896804" y="0"/>
                        </a:cubicBezTo>
                        <a:cubicBezTo>
                          <a:pt x="2169263" y="-23650"/>
                          <a:pt x="2287858" y="39236"/>
                          <a:pt x="2477557" y="0"/>
                        </a:cubicBezTo>
                        <a:cubicBezTo>
                          <a:pt x="2667256" y="-39236"/>
                          <a:pt x="3081301" y="37868"/>
                          <a:pt x="3255765" y="0"/>
                        </a:cubicBezTo>
                        <a:cubicBezTo>
                          <a:pt x="3430229" y="-37868"/>
                          <a:pt x="3789666" y="29168"/>
                          <a:pt x="3935246" y="0"/>
                        </a:cubicBezTo>
                        <a:cubicBezTo>
                          <a:pt x="4080826" y="-29168"/>
                          <a:pt x="4129844" y="24853"/>
                          <a:pt x="4219815" y="0"/>
                        </a:cubicBezTo>
                        <a:cubicBezTo>
                          <a:pt x="4309786" y="-24853"/>
                          <a:pt x="4589666" y="32389"/>
                          <a:pt x="4800568" y="0"/>
                        </a:cubicBezTo>
                        <a:cubicBezTo>
                          <a:pt x="5011470" y="-32389"/>
                          <a:pt x="5238357" y="499"/>
                          <a:pt x="5578777" y="0"/>
                        </a:cubicBezTo>
                        <a:cubicBezTo>
                          <a:pt x="5919197" y="-499"/>
                          <a:pt x="5864883" y="18274"/>
                          <a:pt x="5962074" y="0"/>
                        </a:cubicBezTo>
                        <a:cubicBezTo>
                          <a:pt x="6059265" y="-18274"/>
                          <a:pt x="6272214" y="32847"/>
                          <a:pt x="6444099" y="0"/>
                        </a:cubicBezTo>
                        <a:cubicBezTo>
                          <a:pt x="6615985" y="-32847"/>
                          <a:pt x="6653060" y="15118"/>
                          <a:pt x="6728668" y="0"/>
                        </a:cubicBezTo>
                        <a:cubicBezTo>
                          <a:pt x="6804276" y="-15118"/>
                          <a:pt x="7021434" y="40891"/>
                          <a:pt x="7210693" y="0"/>
                        </a:cubicBezTo>
                        <a:cubicBezTo>
                          <a:pt x="7399953" y="-40891"/>
                          <a:pt x="7458955" y="16431"/>
                          <a:pt x="7593989" y="0"/>
                        </a:cubicBezTo>
                        <a:cubicBezTo>
                          <a:pt x="7729023" y="-16431"/>
                          <a:pt x="7801089" y="29908"/>
                          <a:pt x="7878558" y="0"/>
                        </a:cubicBezTo>
                        <a:cubicBezTo>
                          <a:pt x="7956027" y="-29908"/>
                          <a:pt x="8267423" y="15457"/>
                          <a:pt x="8558039" y="0"/>
                        </a:cubicBezTo>
                        <a:cubicBezTo>
                          <a:pt x="8848655" y="-15457"/>
                          <a:pt x="8752962" y="8401"/>
                          <a:pt x="8842608" y="0"/>
                        </a:cubicBezTo>
                        <a:cubicBezTo>
                          <a:pt x="8932254" y="-8401"/>
                          <a:pt x="9264087" y="9873"/>
                          <a:pt x="9423361" y="0"/>
                        </a:cubicBezTo>
                        <a:cubicBezTo>
                          <a:pt x="9582635" y="-9873"/>
                          <a:pt x="10057271" y="54320"/>
                          <a:pt x="10224800" y="0"/>
                        </a:cubicBezTo>
                        <a:cubicBezTo>
                          <a:pt x="10424246" y="1150"/>
                          <a:pt x="10622332" y="123950"/>
                          <a:pt x="10576801" y="352001"/>
                        </a:cubicBezTo>
                        <a:cubicBezTo>
                          <a:pt x="10585573" y="451303"/>
                          <a:pt x="10555016" y="635948"/>
                          <a:pt x="10576801" y="821322"/>
                        </a:cubicBezTo>
                        <a:cubicBezTo>
                          <a:pt x="10598586" y="1006696"/>
                          <a:pt x="10529054" y="1067493"/>
                          <a:pt x="10576801" y="1304723"/>
                        </a:cubicBezTo>
                        <a:cubicBezTo>
                          <a:pt x="10624548" y="1541953"/>
                          <a:pt x="10551919" y="1656451"/>
                          <a:pt x="10576801" y="1759965"/>
                        </a:cubicBezTo>
                        <a:cubicBezTo>
                          <a:pt x="10573777" y="1947114"/>
                          <a:pt x="10377815" y="2121076"/>
                          <a:pt x="10224800" y="2111966"/>
                        </a:cubicBezTo>
                        <a:cubicBezTo>
                          <a:pt x="10120831" y="2136353"/>
                          <a:pt x="9955954" y="2102267"/>
                          <a:pt x="9742775" y="2111966"/>
                        </a:cubicBezTo>
                        <a:cubicBezTo>
                          <a:pt x="9529596" y="2121665"/>
                          <a:pt x="9336026" y="2054322"/>
                          <a:pt x="9162022" y="2111966"/>
                        </a:cubicBezTo>
                        <a:cubicBezTo>
                          <a:pt x="8988018" y="2169610"/>
                          <a:pt x="8907634" y="2099381"/>
                          <a:pt x="8679997" y="2111966"/>
                        </a:cubicBezTo>
                        <a:cubicBezTo>
                          <a:pt x="8452360" y="2124551"/>
                          <a:pt x="8523235" y="2098446"/>
                          <a:pt x="8395428" y="2111966"/>
                        </a:cubicBezTo>
                        <a:cubicBezTo>
                          <a:pt x="8267621" y="2125486"/>
                          <a:pt x="7999312" y="2057789"/>
                          <a:pt x="7617220" y="2111966"/>
                        </a:cubicBezTo>
                        <a:cubicBezTo>
                          <a:pt x="7235128" y="2166143"/>
                          <a:pt x="7172697" y="2099222"/>
                          <a:pt x="6937739" y="2111966"/>
                        </a:cubicBezTo>
                        <a:cubicBezTo>
                          <a:pt x="6702781" y="2124710"/>
                          <a:pt x="6715808" y="2111936"/>
                          <a:pt x="6653170" y="2111966"/>
                        </a:cubicBezTo>
                        <a:cubicBezTo>
                          <a:pt x="6590532" y="2111996"/>
                          <a:pt x="6077637" y="2091457"/>
                          <a:pt x="5874961" y="2111966"/>
                        </a:cubicBezTo>
                        <a:cubicBezTo>
                          <a:pt x="5672285" y="2132475"/>
                          <a:pt x="5391961" y="2080517"/>
                          <a:pt x="5195480" y="2111966"/>
                        </a:cubicBezTo>
                        <a:cubicBezTo>
                          <a:pt x="4998999" y="2143415"/>
                          <a:pt x="4961163" y="2099059"/>
                          <a:pt x="4812183" y="2111966"/>
                        </a:cubicBezTo>
                        <a:cubicBezTo>
                          <a:pt x="4663203" y="2124873"/>
                          <a:pt x="4536968" y="2092779"/>
                          <a:pt x="4428886" y="2111966"/>
                        </a:cubicBezTo>
                        <a:cubicBezTo>
                          <a:pt x="4320804" y="2131153"/>
                          <a:pt x="3906484" y="2073679"/>
                          <a:pt x="3650677" y="2111966"/>
                        </a:cubicBezTo>
                        <a:cubicBezTo>
                          <a:pt x="3394870" y="2150253"/>
                          <a:pt x="3167676" y="2080035"/>
                          <a:pt x="2872469" y="2111966"/>
                        </a:cubicBezTo>
                        <a:cubicBezTo>
                          <a:pt x="2577262" y="2143897"/>
                          <a:pt x="2681320" y="2081284"/>
                          <a:pt x="2587900" y="2111966"/>
                        </a:cubicBezTo>
                        <a:cubicBezTo>
                          <a:pt x="2494480" y="2142648"/>
                          <a:pt x="2185491" y="2067895"/>
                          <a:pt x="1908419" y="2111966"/>
                        </a:cubicBezTo>
                        <a:cubicBezTo>
                          <a:pt x="1631347" y="2156037"/>
                          <a:pt x="1715426" y="2079969"/>
                          <a:pt x="1623850" y="2111966"/>
                        </a:cubicBezTo>
                        <a:cubicBezTo>
                          <a:pt x="1532274" y="2143963"/>
                          <a:pt x="959666" y="2109052"/>
                          <a:pt x="352001" y="2111966"/>
                        </a:cubicBezTo>
                        <a:cubicBezTo>
                          <a:pt x="156911" y="2072748"/>
                          <a:pt x="5283" y="1948923"/>
                          <a:pt x="0" y="1759965"/>
                        </a:cubicBezTo>
                        <a:cubicBezTo>
                          <a:pt x="-30138" y="1607414"/>
                          <a:pt x="43592" y="1524952"/>
                          <a:pt x="0" y="1290644"/>
                        </a:cubicBezTo>
                        <a:cubicBezTo>
                          <a:pt x="-43592" y="1056336"/>
                          <a:pt x="45331" y="944714"/>
                          <a:pt x="0" y="821322"/>
                        </a:cubicBezTo>
                        <a:cubicBezTo>
                          <a:pt x="-45331" y="697930"/>
                          <a:pt x="23593" y="458973"/>
                          <a:pt x="0" y="352001"/>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r>
              <a:rPr lang="vi-VN" sz="4000" kern="0" dirty="0">
                <a:solidFill>
                  <a:srgbClr val="261D2A"/>
                </a:solidFill>
                <a:latin typeface="Calibri" panose="020F0502020204030204" pitchFamily="34" charset="0"/>
                <a:cs typeface="Calibri" panose="020F0502020204030204" pitchFamily="34" charset="0"/>
                <a:sym typeface="Arial"/>
              </a:rPr>
              <a:t>Khi nghĩ về quê nội hoặc quê ngoại của mình, em thường nhớ tới điều gì? Chia sẻ với các bạn một vài kỉ niệm của em về nơi đó.</a:t>
            </a:r>
            <a:endParaRPr lang="en-US" sz="4000" kern="0" dirty="0">
              <a:solidFill>
                <a:srgbClr val="261D2A"/>
              </a:solidFill>
              <a:latin typeface="Calibri" panose="020F0502020204030204" pitchFamily="34" charset="0"/>
              <a:cs typeface="Calibri" panose="020F0502020204030204" pitchFamily="34" charset="0"/>
              <a:sym typeface="Arial"/>
            </a:endParaRPr>
          </a:p>
        </p:txBody>
      </p:sp>
      <p:pic>
        <p:nvPicPr>
          <p:cNvPr id="3" name="Picture 6">
            <a:extLst>
              <a:ext uri="{FF2B5EF4-FFF2-40B4-BE49-F238E27FC236}">
                <a16:creationId xmlns:a16="http://schemas.microsoft.com/office/drawing/2014/main" id="{CF474030-361D-0FF1-E870-269623DABD96}"/>
              </a:ext>
            </a:extLst>
          </p:cNvPr>
          <p:cNvPicPr>
            <a:picLocks noChangeAspect="1"/>
          </p:cNvPicPr>
          <p:nvPr/>
        </p:nvPicPr>
        <p:blipFill>
          <a:blip r:embed="rId4"/>
          <a:srcRect/>
          <a:stretch>
            <a:fillRect/>
          </a:stretch>
        </p:blipFill>
        <p:spPr>
          <a:xfrm rot="392878">
            <a:off x="9209828" y="2616548"/>
            <a:ext cx="2330653" cy="4122009"/>
          </a:xfrm>
          <a:prstGeom prst="rect">
            <a:avLst/>
          </a:prstGeom>
        </p:spPr>
      </p:pic>
      <p:pic>
        <p:nvPicPr>
          <p:cNvPr id="4" name="Picture 9">
            <a:extLst>
              <a:ext uri="{FF2B5EF4-FFF2-40B4-BE49-F238E27FC236}">
                <a16:creationId xmlns:a16="http://schemas.microsoft.com/office/drawing/2014/main" id="{F8C98010-1734-7205-FEEA-A4C3891DD23A}"/>
              </a:ext>
            </a:extLst>
          </p:cNvPr>
          <p:cNvPicPr>
            <a:picLocks noChangeAspect="1"/>
          </p:cNvPicPr>
          <p:nvPr/>
        </p:nvPicPr>
        <p:blipFill>
          <a:blip r:embed="rId5"/>
          <a:srcRect/>
          <a:stretch>
            <a:fillRect/>
          </a:stretch>
        </p:blipFill>
        <p:spPr>
          <a:xfrm>
            <a:off x="266699" y="3197306"/>
            <a:ext cx="1924051" cy="3432256"/>
          </a:xfrm>
          <a:prstGeom prst="rect">
            <a:avLst/>
          </a:prstGeom>
        </p:spPr>
      </p:pic>
    </p:spTree>
    <p:custDataLst>
      <p:tags r:id="rId1"/>
    </p:custDataLst>
    <p:extLst>
      <p:ext uri="{BB962C8B-B14F-4D97-AF65-F5344CB8AC3E}">
        <p14:creationId xmlns:p14="http://schemas.microsoft.com/office/powerpoint/2010/main" val="3882064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F2849753-48A0-4EE5-ADDD-D965E336B816}"/>
              </a:ext>
            </a:extLst>
          </p:cNvPr>
          <p:cNvSpPr/>
          <p:nvPr/>
        </p:nvSpPr>
        <p:spPr>
          <a:xfrm>
            <a:off x="603315" y="452488"/>
            <a:ext cx="11264068" cy="5835900"/>
          </a:xfrm>
          <a:prstGeom prst="roundRect">
            <a:avLst>
              <a:gd name="adj" fmla="val 22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7" name="图片 6" descr="图片包含 笔记本, 游戏机, 电脑, 花&#10;&#10;描述已自动生成">
            <a:extLst>
              <a:ext uri="{FF2B5EF4-FFF2-40B4-BE49-F238E27FC236}">
                <a16:creationId xmlns:a16="http://schemas.microsoft.com/office/drawing/2014/main" id="{592CABA3-F569-47B2-9622-BB6278B3CE64}"/>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1" y="0"/>
            <a:ext cx="3130062" cy="1177647"/>
          </a:xfrm>
          <a:prstGeom prst="rect">
            <a:avLst/>
          </a:prstGeom>
        </p:spPr>
      </p:pic>
      <p:sp>
        <p:nvSpPr>
          <p:cNvPr id="3" name="TextBox 2">
            <a:extLst>
              <a:ext uri="{FF2B5EF4-FFF2-40B4-BE49-F238E27FC236}">
                <a16:creationId xmlns:a16="http://schemas.microsoft.com/office/drawing/2014/main" id="{089CFE6A-A9CF-4DF6-8A9D-DD534E7D7724}"/>
              </a:ext>
            </a:extLst>
          </p:cNvPr>
          <p:cNvSpPr txBox="1"/>
          <p:nvPr/>
        </p:nvSpPr>
        <p:spPr>
          <a:xfrm>
            <a:off x="1170253" y="639038"/>
            <a:ext cx="98514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BoldMT"/>
                <a:ea typeface="+mn-ea"/>
                <a:cs typeface="+mn-cs"/>
              </a:rPr>
              <a:t>Tranh</a:t>
            </a:r>
            <a:r>
              <a:rPr kumimoji="0" lang="en-US" sz="3200" b="1" i="0" u="none" strike="noStrike" kern="1200" cap="none" spc="0" normalizeH="0" baseline="0" noProof="0" dirty="0">
                <a:ln>
                  <a:noFill/>
                </a:ln>
                <a:solidFill>
                  <a:prstClr val="black"/>
                </a:solidFill>
                <a:effectLst/>
                <a:uLnTx/>
                <a:uFillTx/>
                <a:latin typeface="Arial-BoldMT"/>
                <a:ea typeface="+mn-ea"/>
                <a:cs typeface="+mn-cs"/>
              </a:rPr>
              <a:t> </a:t>
            </a:r>
            <a:r>
              <a:rPr kumimoji="0" lang="en-US" sz="3200" b="1" i="0" u="none" strike="noStrike" kern="1200" cap="none" spc="0" normalizeH="0" baseline="0" noProof="0" dirty="0" err="1">
                <a:ln>
                  <a:noFill/>
                </a:ln>
                <a:solidFill>
                  <a:prstClr val="black"/>
                </a:solidFill>
                <a:effectLst/>
                <a:uLnTx/>
                <a:uFillTx/>
                <a:latin typeface="Arial-BoldMT"/>
                <a:ea typeface="+mn-ea"/>
                <a:cs typeface="+mn-cs"/>
              </a:rPr>
              <a:t>vẽ</a:t>
            </a:r>
            <a:r>
              <a:rPr kumimoji="0" lang="en-US" sz="3200" b="1" i="0" u="none" strike="noStrike" kern="1200" cap="none" spc="0" normalizeH="0" noProof="0" dirty="0">
                <a:ln>
                  <a:noFill/>
                </a:ln>
                <a:solidFill>
                  <a:prstClr val="black"/>
                </a:solidFill>
                <a:effectLst/>
                <a:uLnTx/>
                <a:uFillTx/>
                <a:latin typeface="Arial-BoldMT"/>
                <a:ea typeface="+mn-ea"/>
                <a:cs typeface="+mn-cs"/>
              </a:rPr>
              <a:t> </a:t>
            </a:r>
            <a:r>
              <a:rPr kumimoji="0" lang="en-US" sz="3200" b="1" i="0" u="none" strike="noStrike" kern="1200" cap="none" spc="0" normalizeH="0" noProof="0" dirty="0" err="1">
                <a:ln>
                  <a:noFill/>
                </a:ln>
                <a:solidFill>
                  <a:prstClr val="black"/>
                </a:solidFill>
                <a:effectLst/>
                <a:uLnTx/>
                <a:uFillTx/>
                <a:latin typeface="Arial-BoldMT"/>
                <a:ea typeface="+mn-ea"/>
                <a:cs typeface="+mn-cs"/>
              </a:rPr>
              <a:t>gì</a:t>
            </a:r>
            <a:r>
              <a:rPr kumimoji="0" lang="en-US" sz="3200" b="1" i="0" u="none" strike="noStrike" kern="1200" cap="none" spc="0" normalizeH="0" noProof="0" dirty="0">
                <a:ln>
                  <a:noFill/>
                </a:ln>
                <a:solidFill>
                  <a:prstClr val="black"/>
                </a:solidFill>
                <a:effectLst/>
                <a:uLnTx/>
                <a:uFillTx/>
                <a:latin typeface="Arial-BoldMT"/>
                <a:ea typeface="+mn-ea"/>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4">
            <a:extLst>
              <a:ext uri="{FF2B5EF4-FFF2-40B4-BE49-F238E27FC236}">
                <a16:creationId xmlns:a16="http://schemas.microsoft.com/office/drawing/2014/main" id="{0C5FFA0A-4473-5C2E-E718-455223773F16}"/>
              </a:ext>
            </a:extLst>
          </p:cNvPr>
          <p:cNvSpPr txBox="1"/>
          <p:nvPr/>
        </p:nvSpPr>
        <p:spPr>
          <a:xfrm>
            <a:off x="264993" y="5897425"/>
            <a:ext cx="489151" cy="307777"/>
          </a:xfrm>
          <a:prstGeom prst="rect">
            <a:avLst/>
          </a:prstGeom>
          <a:noFill/>
        </p:spPr>
        <p:txBody>
          <a:bodyPr wrap="square">
            <a:spAutoFit/>
            <a:scene3d>
              <a:camera prst="orthographicFron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all" spc="0" normalizeH="0" baseline="0" noProof="0">
                <a:ln w="38100">
                  <a:noFill/>
                </a:ln>
                <a:solidFill>
                  <a:sysClr val="windowText" lastClr="000000"/>
                </a:solidFill>
                <a:effectLst/>
                <a:uLnTx/>
                <a:uFillTx/>
                <a:latin typeface="Arial" panose="020B0604020202020204" pitchFamily="34" charset="0"/>
                <a:ea typeface="方正黑体简体" panose="03000509000000000000" pitchFamily="65" charset="-122"/>
                <a:cs typeface="Arial" panose="020B0604020202020204" pitchFamily="34" charset="0"/>
              </a:rPr>
              <a:t>4</a:t>
            </a:r>
            <a:endParaRPr kumimoji="0" lang="it-IT" sz="1400" b="0" i="0" u="none" strike="noStrike" kern="1200" cap="all" spc="0" normalizeH="0" baseline="0" noProof="0" dirty="0" err="1">
              <a:ln w="38100">
                <a:noFill/>
              </a:ln>
              <a:solidFill>
                <a:sysClr val="windowText" lastClr="000000"/>
              </a:solidFill>
              <a:effectLst/>
              <a:uLnTx/>
              <a:uFillTx/>
              <a:latin typeface="Arial" panose="020B0604020202020204" pitchFamily="34" charset="0"/>
              <a:ea typeface="方正黑体简体" panose="03000509000000000000" pitchFamily="65" charset="-122"/>
              <a:cs typeface="Arial" panose="020B0604020202020204" pitchFamily="34" charset="0"/>
            </a:endParaRPr>
          </a:p>
        </p:txBody>
      </p:sp>
      <p:pic>
        <p:nvPicPr>
          <p:cNvPr id="6" name="Picture 5">
            <a:extLst>
              <a:ext uri="{FF2B5EF4-FFF2-40B4-BE49-F238E27FC236}">
                <a16:creationId xmlns:a16="http://schemas.microsoft.com/office/drawing/2014/main" id="{7CFCEC70-AD66-9791-A6E5-58193A2CE553}"/>
              </a:ext>
            </a:extLst>
          </p:cNvPr>
          <p:cNvPicPr>
            <a:picLocks noChangeAspect="1"/>
          </p:cNvPicPr>
          <p:nvPr/>
        </p:nvPicPr>
        <p:blipFill>
          <a:blip r:embed="rId5"/>
          <a:stretch>
            <a:fillRect/>
          </a:stretch>
        </p:blipFill>
        <p:spPr>
          <a:xfrm>
            <a:off x="2544298" y="1483385"/>
            <a:ext cx="6753814" cy="4292240"/>
          </a:xfrm>
          <a:prstGeom prst="rect">
            <a:avLst/>
          </a:prstGeom>
        </p:spPr>
      </p:pic>
    </p:spTree>
    <p:custDataLst>
      <p:tags r:id="rId1"/>
    </p:custDataLst>
    <p:extLst>
      <p:ext uri="{BB962C8B-B14F-4D97-AF65-F5344CB8AC3E}">
        <p14:creationId xmlns:p14="http://schemas.microsoft.com/office/powerpoint/2010/main" val="196344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a:extLst>
              <a:ext uri="{FF2B5EF4-FFF2-40B4-BE49-F238E27FC236}">
                <a16:creationId xmlns:a16="http://schemas.microsoft.com/office/drawing/2014/main" id="{F2849753-48A0-4EE5-ADDD-D965E336B816}"/>
              </a:ext>
            </a:extLst>
          </p:cNvPr>
          <p:cNvSpPr/>
          <p:nvPr/>
        </p:nvSpPr>
        <p:spPr>
          <a:xfrm>
            <a:off x="1084293" y="836321"/>
            <a:ext cx="10162903" cy="5388442"/>
          </a:xfrm>
          <a:prstGeom prst="roundRect">
            <a:avLst>
              <a:gd name="adj" fmla="val 5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pic>
        <p:nvPicPr>
          <p:cNvPr id="11" name="图片 10" descr="卡通人物&#10;&#10;中度可信度描述已自动生成">
            <a:extLst>
              <a:ext uri="{FF2B5EF4-FFF2-40B4-BE49-F238E27FC236}">
                <a16:creationId xmlns:a16="http://schemas.microsoft.com/office/drawing/2014/main" id="{310FBC4E-9FE5-4771-B0FA-AF34877698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998" y="4086250"/>
            <a:ext cx="2964142" cy="2982686"/>
          </a:xfrm>
          <a:prstGeom prst="rect">
            <a:avLst/>
          </a:prstGeom>
        </p:spPr>
      </p:pic>
      <p:sp>
        <p:nvSpPr>
          <p:cNvPr id="12" name="矩形 32">
            <a:extLst>
              <a:ext uri="{FF2B5EF4-FFF2-40B4-BE49-F238E27FC236}">
                <a16:creationId xmlns:a16="http://schemas.microsoft.com/office/drawing/2014/main" id="{99D86E42-B605-4EE1-8451-2DB70B5E922C}"/>
              </a:ext>
            </a:extLst>
          </p:cNvPr>
          <p:cNvSpPr/>
          <p:nvPr/>
        </p:nvSpPr>
        <p:spPr>
          <a:xfrm>
            <a:off x="1217643" y="1537582"/>
            <a:ext cx="10093157" cy="3970318"/>
          </a:xfrm>
          <a:prstGeom prst="rect">
            <a:avLst/>
          </a:prstGeom>
        </p:spPr>
        <p:txBody>
          <a:bodyPr wrap="square">
            <a:spAutoFit/>
          </a:bodyPr>
          <a:lstStyle/>
          <a:p>
            <a:pPr lvl="0" algn="just">
              <a:defRPr/>
            </a:pPr>
            <a:r>
              <a:rPr lang="vi-VN" sz="2800" dirty="0">
                <a:solidFill>
                  <a:prstClr val="black"/>
                </a:solidFill>
                <a:latin typeface="Calibri" panose="020F0502020204030204"/>
                <a:ea typeface="Cambria" panose="02040503050406030204" pitchFamily="18" charset="0"/>
                <a:cs typeface="Calibri" panose="020F0502020204030204" pitchFamily="34" charset="0"/>
              </a:rPr>
              <a:t>- Đọc đúng từ ngữ, câu, đoạn và toàn bộ câu chuyện Quê ngoại. </a:t>
            </a:r>
          </a:p>
          <a:p>
            <a:pPr lvl="0" algn="just">
              <a:defRPr/>
            </a:pPr>
            <a:r>
              <a:rPr lang="vi-VN" sz="2800" dirty="0">
                <a:solidFill>
                  <a:prstClr val="black"/>
                </a:solidFill>
                <a:latin typeface="Calibri" panose="020F0502020204030204"/>
                <a:ea typeface="Cambria" panose="02040503050406030204" pitchFamily="18" charset="0"/>
                <a:cs typeface="Calibri" panose="020F0502020204030204" pitchFamily="34" charset="0"/>
              </a:rPr>
              <a:t>- Biết đọc diễn cảm thể hiện tâm trạng, cảm xúc của nhân vật trong câu chuyện; biết ngắt, nghỉ hơi sau dấu câu. </a:t>
            </a:r>
          </a:p>
          <a:p>
            <a:pPr lvl="0" algn="just">
              <a:defRPr/>
            </a:pPr>
            <a:r>
              <a:rPr lang="vi-VN" sz="2800" dirty="0">
                <a:solidFill>
                  <a:prstClr val="black"/>
                </a:solidFill>
                <a:latin typeface="Calibri" panose="020F0502020204030204"/>
                <a:ea typeface="Cambria" panose="02040503050406030204" pitchFamily="18" charset="0"/>
                <a:cs typeface="Calibri" panose="020F0502020204030204" pitchFamily="34" charset="0"/>
              </a:rPr>
              <a:t>- Nhận biết được đặc điểm của nhân vật thể hiện qua các từ ngữ, các câu trong bài đọc.</a:t>
            </a:r>
          </a:p>
          <a:p>
            <a:pPr lvl="0" algn="just">
              <a:defRPr/>
            </a:pPr>
            <a:r>
              <a:rPr lang="vi-VN" sz="2800" dirty="0">
                <a:solidFill>
                  <a:prstClr val="black"/>
                </a:solidFill>
                <a:latin typeface="Calibri" panose="020F0502020204030204"/>
                <a:ea typeface="Cambria" panose="02040503050406030204" pitchFamily="18" charset="0"/>
                <a:cs typeface="Calibri" panose="020F0502020204030204" pitchFamily="34" charset="0"/>
              </a:rPr>
              <a:t>- Nhận biết được ý chính của mỗi đoạn trong bài.</a:t>
            </a:r>
          </a:p>
          <a:p>
            <a:pPr lvl="0" algn="just">
              <a:defRPr/>
            </a:pPr>
            <a:r>
              <a:rPr lang="vi-VN" sz="2800" dirty="0">
                <a:solidFill>
                  <a:prstClr val="black"/>
                </a:solidFill>
                <a:latin typeface="Calibri" panose="020F0502020204030204"/>
                <a:ea typeface="Cambria" panose="02040503050406030204" pitchFamily="18" charset="0"/>
                <a:cs typeface="Calibri" panose="020F0502020204030204" pitchFamily="34" charset="0"/>
              </a:rPr>
              <a:t>- Hiểu điều tác giả muốn nói qua câu chuyện: </a:t>
            </a:r>
            <a:r>
              <a:rPr lang="vi-VN" sz="2800" b="1" i="1" dirty="0">
                <a:solidFill>
                  <a:prstClr val="black"/>
                </a:solidFill>
                <a:latin typeface="Calibri" panose="020F0502020204030204"/>
                <a:ea typeface="Cambria" panose="02040503050406030204" pitchFamily="18" charset="0"/>
                <a:cs typeface="Calibri" panose="020F0502020204030204" pitchFamily="34" charset="0"/>
              </a:rPr>
              <a:t>Chúng ta ai ai cũng có quê hương. Những kỉ niệm về quê hương bao giờ cũng rất đẹp. Đặc biệt khi ta đi xa thì nỗi nhớ quê hương càng da diết.</a:t>
            </a:r>
          </a:p>
        </p:txBody>
      </p:sp>
      <p:pic>
        <p:nvPicPr>
          <p:cNvPr id="2" name="Picture 1">
            <a:extLst>
              <a:ext uri="{FF2B5EF4-FFF2-40B4-BE49-F238E27FC236}">
                <a16:creationId xmlns:a16="http://schemas.microsoft.com/office/drawing/2014/main" id="{F5A4F6DD-D35B-43D5-81B0-BC41D368ADF1}"/>
              </a:ext>
            </a:extLst>
          </p:cNvPr>
          <p:cNvPicPr>
            <a:picLocks noChangeAspect="1"/>
          </p:cNvPicPr>
          <p:nvPr/>
        </p:nvPicPr>
        <p:blipFill>
          <a:blip r:embed="rId5"/>
          <a:stretch>
            <a:fillRect/>
          </a:stretch>
        </p:blipFill>
        <p:spPr>
          <a:xfrm>
            <a:off x="3623618" y="542926"/>
            <a:ext cx="4854129" cy="1316374"/>
          </a:xfrm>
          <a:prstGeom prst="rect">
            <a:avLst/>
          </a:prstGeom>
        </p:spPr>
      </p:pic>
    </p:spTree>
    <p:custDataLst>
      <p:tags r:id="rId1"/>
    </p:custDataLst>
    <p:extLst>
      <p:ext uri="{BB962C8B-B14F-4D97-AF65-F5344CB8AC3E}">
        <p14:creationId xmlns:p14="http://schemas.microsoft.com/office/powerpoint/2010/main" val="92980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2508BA-0CC4-40EE-A1CA-8D932B3EA77C}"/>
              </a:ext>
            </a:extLst>
          </p:cNvPr>
          <p:cNvPicPr>
            <a:picLocks noChangeAspect="1"/>
          </p:cNvPicPr>
          <p:nvPr/>
        </p:nvPicPr>
        <p:blipFill>
          <a:blip r:embed="rId4"/>
          <a:stretch>
            <a:fillRect/>
          </a:stretch>
        </p:blipFill>
        <p:spPr>
          <a:xfrm>
            <a:off x="0" y="1230626"/>
            <a:ext cx="10059272" cy="2554445"/>
          </a:xfrm>
          <a:prstGeom prst="rect">
            <a:avLst/>
          </a:prstGeom>
        </p:spPr>
      </p:pic>
      <p:pic>
        <p:nvPicPr>
          <p:cNvPr id="4" name="图片 10" descr="卡通人物&#10;&#10;中度可信度描述已自动生成">
            <a:extLst>
              <a:ext uri="{FF2B5EF4-FFF2-40B4-BE49-F238E27FC236}">
                <a16:creationId xmlns:a16="http://schemas.microsoft.com/office/drawing/2014/main" id="{4B61FDE1-A389-4E89-B295-3B873AB944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3270" y="1878391"/>
            <a:ext cx="4670191" cy="4699408"/>
          </a:xfrm>
          <a:prstGeom prst="rect">
            <a:avLst/>
          </a:prstGeom>
        </p:spPr>
      </p:pic>
    </p:spTree>
    <p:custDataLst>
      <p:tags r:id="rId1"/>
    </p:custDataLst>
    <p:extLst>
      <p:ext uri="{BB962C8B-B14F-4D97-AF65-F5344CB8AC3E}">
        <p14:creationId xmlns:p14="http://schemas.microsoft.com/office/powerpoint/2010/main" val="2128826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6">
            <a:extLst>
              <a:ext uri="{FF2B5EF4-FFF2-40B4-BE49-F238E27FC236}">
                <a16:creationId xmlns:a16="http://schemas.microsoft.com/office/drawing/2014/main" id="{47F1C9D0-DECD-47F4-81E2-4DD11CA302E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674747" y="1365568"/>
            <a:ext cx="2842506" cy="2842506"/>
          </a:xfrm>
          <a:prstGeom prst="rect">
            <a:avLst/>
          </a:prstGeom>
        </p:spPr>
      </p:pic>
      <p:cxnSp>
        <p:nvCxnSpPr>
          <p:cNvPr id="4" name="Connector: Curved 5">
            <a:extLst>
              <a:ext uri="{FF2B5EF4-FFF2-40B4-BE49-F238E27FC236}">
                <a16:creationId xmlns:a16="http://schemas.microsoft.com/office/drawing/2014/main" id="{1205DC03-4093-45BD-B451-D9C9DD609F64}"/>
              </a:ext>
            </a:extLst>
          </p:cNvPr>
          <p:cNvCxnSpPr>
            <a:cxnSpLocks/>
            <a:endCxn id="5" idx="3"/>
          </p:cNvCxnSpPr>
          <p:nvPr/>
        </p:nvCxnSpPr>
        <p:spPr>
          <a:xfrm rot="10800000" flipV="1">
            <a:off x="3402218" y="2898000"/>
            <a:ext cx="1318390" cy="531000"/>
          </a:xfrm>
          <a:prstGeom prst="curvedConnector3">
            <a:avLst/>
          </a:prstGeom>
          <a:noFill/>
          <a:ln w="28575" cap="flat" cmpd="sng" algn="ctr">
            <a:solidFill>
              <a:srgbClr val="FF0066"/>
            </a:solidFill>
            <a:prstDash val="solid"/>
            <a:miter lim="800000"/>
            <a:tailEnd type="triangle"/>
          </a:ln>
          <a:effectLst/>
        </p:spPr>
      </p:cxnSp>
      <p:pic>
        <p:nvPicPr>
          <p:cNvPr id="5" name="Picture 7">
            <a:extLst>
              <a:ext uri="{FF2B5EF4-FFF2-40B4-BE49-F238E27FC236}">
                <a16:creationId xmlns:a16="http://schemas.microsoft.com/office/drawing/2014/main" id="{7ACC1C15-86D6-4A98-9C8C-CD13F552DFD7}"/>
              </a:ext>
            </a:extLst>
          </p:cNvPr>
          <p:cNvPicPr>
            <a:picLocks noChangeAspect="1"/>
          </p:cNvPicPr>
          <p:nvPr/>
        </p:nvPicPr>
        <p:blipFill>
          <a:blip r:embed="rId7"/>
          <a:stretch>
            <a:fillRect/>
          </a:stretch>
        </p:blipFill>
        <p:spPr>
          <a:xfrm>
            <a:off x="779775" y="2115000"/>
            <a:ext cx="2622443" cy="2628000"/>
          </a:xfrm>
          <a:prstGeom prst="rect">
            <a:avLst/>
          </a:prstGeom>
        </p:spPr>
      </p:pic>
      <p:cxnSp>
        <p:nvCxnSpPr>
          <p:cNvPr id="7" name="Connector: Curved 6">
            <a:extLst>
              <a:ext uri="{FF2B5EF4-FFF2-40B4-BE49-F238E27FC236}">
                <a16:creationId xmlns:a16="http://schemas.microsoft.com/office/drawing/2014/main" id="{ECCB269B-E1B8-4165-AE69-EE4E6931D93E}"/>
              </a:ext>
            </a:extLst>
          </p:cNvPr>
          <p:cNvCxnSpPr>
            <a:cxnSpLocks/>
            <a:endCxn id="8" idx="1"/>
          </p:cNvCxnSpPr>
          <p:nvPr/>
        </p:nvCxnSpPr>
        <p:spPr>
          <a:xfrm>
            <a:off x="7481393" y="2973415"/>
            <a:ext cx="1321167" cy="531000"/>
          </a:xfrm>
          <a:prstGeom prst="curvedConnector3">
            <a:avLst>
              <a:gd name="adj1" fmla="val 50000"/>
            </a:avLst>
          </a:prstGeom>
          <a:noFill/>
          <a:ln w="28575" cap="flat" cmpd="sng" algn="ctr">
            <a:solidFill>
              <a:srgbClr val="FF0066"/>
            </a:solidFill>
            <a:prstDash val="solid"/>
            <a:miter lim="800000"/>
            <a:tailEnd type="triangle"/>
          </a:ln>
          <a:effectLst/>
        </p:spPr>
      </p:cxnSp>
      <p:pic>
        <p:nvPicPr>
          <p:cNvPr id="8" name="Picture 9">
            <a:extLst>
              <a:ext uri="{FF2B5EF4-FFF2-40B4-BE49-F238E27FC236}">
                <a16:creationId xmlns:a16="http://schemas.microsoft.com/office/drawing/2014/main" id="{CC25DA96-6D56-4892-8582-0E96CF4BE423}"/>
              </a:ext>
            </a:extLst>
          </p:cNvPr>
          <p:cNvPicPr>
            <a:picLocks noChangeAspect="1"/>
          </p:cNvPicPr>
          <p:nvPr/>
        </p:nvPicPr>
        <p:blipFill>
          <a:blip r:embed="rId8"/>
          <a:stretch>
            <a:fillRect/>
          </a:stretch>
        </p:blipFill>
        <p:spPr>
          <a:xfrm>
            <a:off x="8802560" y="2190415"/>
            <a:ext cx="2622443" cy="2628000"/>
          </a:xfrm>
          <a:prstGeom prst="rect">
            <a:avLst/>
          </a:prstGeom>
        </p:spPr>
      </p:pic>
      <p:pic>
        <p:nvPicPr>
          <p:cNvPr id="9" name="Picture 8">
            <a:extLst>
              <a:ext uri="{FF2B5EF4-FFF2-40B4-BE49-F238E27FC236}">
                <a16:creationId xmlns:a16="http://schemas.microsoft.com/office/drawing/2014/main" id="{3A060D3F-CDE3-4A10-9523-15D731EC988F}"/>
              </a:ext>
            </a:extLst>
          </p:cNvPr>
          <p:cNvPicPr>
            <a:picLocks noChangeAspect="1"/>
          </p:cNvPicPr>
          <p:nvPr/>
        </p:nvPicPr>
        <p:blipFill>
          <a:blip r:embed="rId9"/>
          <a:stretch>
            <a:fillRect/>
          </a:stretch>
        </p:blipFill>
        <p:spPr>
          <a:xfrm>
            <a:off x="4888039" y="4573318"/>
            <a:ext cx="2428699" cy="2428699"/>
          </a:xfrm>
          <a:prstGeom prst="rect">
            <a:avLst/>
          </a:prstGeom>
        </p:spPr>
      </p:pic>
      <p:cxnSp>
        <p:nvCxnSpPr>
          <p:cNvPr id="10" name="Straight Arrow Connector 10">
            <a:extLst>
              <a:ext uri="{FF2B5EF4-FFF2-40B4-BE49-F238E27FC236}">
                <a16:creationId xmlns:a16="http://schemas.microsoft.com/office/drawing/2014/main" id="{027F7F30-064A-44B8-BCE9-F02FDB1A836F}"/>
              </a:ext>
            </a:extLst>
          </p:cNvPr>
          <p:cNvCxnSpPr>
            <a:cxnSpLocks/>
          </p:cNvCxnSpPr>
          <p:nvPr/>
        </p:nvCxnSpPr>
        <p:spPr>
          <a:xfrm>
            <a:off x="6061256" y="4208074"/>
            <a:ext cx="0" cy="365244"/>
          </a:xfrm>
          <a:prstGeom prst="straightConnector1">
            <a:avLst/>
          </a:prstGeom>
          <a:noFill/>
          <a:ln w="28575" cap="flat" cmpd="sng" algn="ctr">
            <a:solidFill>
              <a:srgbClr val="FF0066"/>
            </a:solidFill>
            <a:prstDash val="solid"/>
            <a:miter lim="800000"/>
            <a:tailEnd type="triangle"/>
          </a:ln>
          <a:effectLst/>
        </p:spPr>
      </p:cxnSp>
      <p:pic>
        <p:nvPicPr>
          <p:cNvPr id="2" name="Picture 1">
            <a:extLst>
              <a:ext uri="{FF2B5EF4-FFF2-40B4-BE49-F238E27FC236}">
                <a16:creationId xmlns:a16="http://schemas.microsoft.com/office/drawing/2014/main" id="{87CC4928-2974-43AA-AAED-B934121516F3}"/>
              </a:ext>
            </a:extLst>
          </p:cNvPr>
          <p:cNvPicPr>
            <a:picLocks noChangeAspect="1"/>
          </p:cNvPicPr>
          <p:nvPr/>
        </p:nvPicPr>
        <p:blipFill>
          <a:blip r:embed="rId10"/>
          <a:stretch>
            <a:fillRect/>
          </a:stretch>
        </p:blipFill>
        <p:spPr>
          <a:xfrm>
            <a:off x="4061413" y="249903"/>
            <a:ext cx="4188315" cy="1115665"/>
          </a:xfrm>
          <a:prstGeom prst="rect">
            <a:avLst/>
          </a:prstGeom>
        </p:spPr>
      </p:pic>
    </p:spTree>
    <p:custDataLst>
      <p:tags r:id="rId1"/>
    </p:custDataLst>
    <p:extLst>
      <p:ext uri="{BB962C8B-B14F-4D97-AF65-F5344CB8AC3E}">
        <p14:creationId xmlns:p14="http://schemas.microsoft.com/office/powerpoint/2010/main" val="4276225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Trò-chơi-chíu.wav"/>
                                        </p:tgtEl>
                                      </p:cMediaNode>
                                    </p:audio>
                                  </p:sub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subTnLst>
                                    <p:audio>
                                      <p:cMediaNode>
                                        <p:cTn display="0" masterRel="sameClick">
                                          <p:stCondLst>
                                            <p:cond evt="begin" delay="0">
                                              <p:tn val="14"/>
                                            </p:cond>
                                          </p:stCondLst>
                                          <p:endCondLst>
                                            <p:cond evt="onStopAudio" delay="0">
                                              <p:tgtEl>
                                                <p:sldTgt/>
                                              </p:tgtEl>
                                            </p:cond>
                                          </p:endCondLst>
                                        </p:cTn>
                                        <p:tgtEl>
                                          <p:sndTgt r:embed="rId4" name="Trò-chơi-chíu.wav"/>
                                        </p:tgtEl>
                                      </p:cMediaNode>
                                    </p:audio>
                                  </p:sub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4" name="Trò-chơi-chíu.wav"/>
                                        </p:tgtEl>
                                      </p:cMediaNode>
                                    </p:audio>
                                  </p:subTnLst>
                                </p:cTn>
                              </p:par>
                            </p:childTnLst>
                          </p:cTn>
                        </p:par>
                        <p:par>
                          <p:cTn id="26" fill="hold">
                            <p:stCondLst>
                              <p:cond delay="500"/>
                            </p:stCondLst>
                            <p:childTnLst>
                              <p:par>
                                <p:cTn id="27" presetID="21"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349321" y="174661"/>
            <a:ext cx="11507056" cy="6400799"/>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6ED03B-68EE-67E2-54B4-9B21EAE54FCA}"/>
              </a:ext>
            </a:extLst>
          </p:cNvPr>
          <p:cNvPicPr>
            <a:picLocks noChangeAspect="1"/>
          </p:cNvPicPr>
          <p:nvPr/>
        </p:nvPicPr>
        <p:blipFill>
          <a:blip r:embed="rId4"/>
          <a:stretch>
            <a:fillRect/>
          </a:stretch>
        </p:blipFill>
        <p:spPr>
          <a:xfrm>
            <a:off x="5015334" y="143839"/>
            <a:ext cx="3101943" cy="1331812"/>
          </a:xfrm>
          <a:prstGeom prst="rect">
            <a:avLst/>
          </a:prstGeom>
        </p:spPr>
      </p:pic>
      <p:sp>
        <p:nvSpPr>
          <p:cNvPr id="7" name="TextBox 6">
            <a:extLst>
              <a:ext uri="{FF2B5EF4-FFF2-40B4-BE49-F238E27FC236}">
                <a16:creationId xmlns:a16="http://schemas.microsoft.com/office/drawing/2014/main" id="{768EE77B-888A-D34F-2895-81638074A043}"/>
              </a:ext>
            </a:extLst>
          </p:cNvPr>
          <p:cNvSpPr txBox="1"/>
          <p:nvPr/>
        </p:nvSpPr>
        <p:spPr>
          <a:xfrm>
            <a:off x="616448" y="1212350"/>
            <a:ext cx="10859785" cy="4985980"/>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Nguyễn Quang Thiều)</a:t>
            </a:r>
          </a:p>
        </p:txBody>
      </p:sp>
    </p:spTree>
    <p:custDataLst>
      <p:tags r:id="rId1"/>
    </p:custDataLst>
    <p:extLst>
      <p:ext uri="{BB962C8B-B14F-4D97-AF65-F5344CB8AC3E}">
        <p14:creationId xmlns:p14="http://schemas.microsoft.com/office/powerpoint/2010/main" val="3001042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20E731-B4C0-4DEA-9B1A-3D9F5A63810A}"/>
              </a:ext>
            </a:extLst>
          </p:cNvPr>
          <p:cNvSpPr/>
          <p:nvPr/>
        </p:nvSpPr>
        <p:spPr>
          <a:xfrm>
            <a:off x="349321" y="174661"/>
            <a:ext cx="11507056" cy="6400799"/>
          </a:xfrm>
          <a:prstGeom prst="roundRect">
            <a:avLst/>
          </a:prstGeom>
          <a:solidFill>
            <a:schemeClr val="bg1"/>
          </a:solidFill>
          <a:ln w="57150">
            <a:solidFill>
              <a:srgbClr val="F98D8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Nhóm 18">
            <a:extLst>
              <a:ext uri="{FF2B5EF4-FFF2-40B4-BE49-F238E27FC236}">
                <a16:creationId xmlns:a16="http://schemas.microsoft.com/office/drawing/2014/main" id="{723C0905-0817-69A9-EA4C-E2A5400B4214}"/>
              </a:ext>
            </a:extLst>
          </p:cNvPr>
          <p:cNvGrpSpPr/>
          <p:nvPr/>
        </p:nvGrpSpPr>
        <p:grpSpPr>
          <a:xfrm>
            <a:off x="767787" y="1076731"/>
            <a:ext cx="10079968" cy="1138416"/>
            <a:chOff x="3650553" y="1360914"/>
            <a:chExt cx="7559976" cy="853812"/>
          </a:xfrm>
        </p:grpSpPr>
        <p:sp>
          <p:nvSpPr>
            <p:cNvPr id="4" name="Hình chữ nhật: Góc Tròn 14">
              <a:extLst>
                <a:ext uri="{FF2B5EF4-FFF2-40B4-BE49-F238E27FC236}">
                  <a16:creationId xmlns:a16="http://schemas.microsoft.com/office/drawing/2014/main" id="{7B3F0234-B9D8-890C-45A5-849C70CB5126}"/>
                </a:ext>
              </a:extLst>
            </p:cNvPr>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a:t>
              </a:r>
              <a:r>
                <a:rPr lang="en-US" sz="3733" b="1" dirty="0">
                  <a:solidFill>
                    <a:srgbClr val="FF3869"/>
                  </a:solidFill>
                  <a:latin typeface="Calibri" panose="020F0502020204030204" pitchFamily="34" charset="0"/>
                  <a:ea typeface="Calibri" panose="020F0502020204030204" pitchFamily="34" charset="0"/>
                  <a:cs typeface="Calibri" panose="020F0502020204030204" pitchFamily="34" charset="0"/>
                </a:rPr>
                <a:t>T</a:t>
              </a: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ừ đầu đến </a:t>
              </a:r>
              <a:r>
                <a:rPr lang="vi-VN" sz="3733" b="1" i="1" dirty="0">
                  <a:solidFill>
                    <a:srgbClr val="FF3869"/>
                  </a:solidFill>
                  <a:latin typeface="Calibri" panose="020F0502020204030204" pitchFamily="34" charset="0"/>
                  <a:ea typeface="Calibri" panose="020F0502020204030204" pitchFamily="34" charset="0"/>
                  <a:cs typeface="Calibri" panose="020F0502020204030204" pitchFamily="34" charset="0"/>
                </a:rPr>
                <a:t>yêu quý em.</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5" name="Hình ảnh 10">
              <a:extLst>
                <a:ext uri="{FF2B5EF4-FFF2-40B4-BE49-F238E27FC236}">
                  <a16:creationId xmlns:a16="http://schemas.microsoft.com/office/drawing/2014/main" id="{476AD9C5-D505-34AD-ECAA-07F34A0BA7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8" name="Picture 7">
            <a:extLst>
              <a:ext uri="{FF2B5EF4-FFF2-40B4-BE49-F238E27FC236}">
                <a16:creationId xmlns:a16="http://schemas.microsoft.com/office/drawing/2014/main" id="{97951E53-828B-E21D-A5D0-BF8194D8C858}"/>
              </a:ext>
            </a:extLst>
          </p:cNvPr>
          <p:cNvPicPr>
            <a:picLocks noChangeAspect="1"/>
          </p:cNvPicPr>
          <p:nvPr/>
        </p:nvPicPr>
        <p:blipFill>
          <a:blip r:embed="rId5"/>
          <a:stretch>
            <a:fillRect/>
          </a:stretch>
        </p:blipFill>
        <p:spPr>
          <a:xfrm>
            <a:off x="4236165" y="198431"/>
            <a:ext cx="4005419" cy="1603387"/>
          </a:xfrm>
          <a:prstGeom prst="rect">
            <a:avLst/>
          </a:prstGeom>
        </p:spPr>
      </p:pic>
      <p:grpSp>
        <p:nvGrpSpPr>
          <p:cNvPr id="9" name="Nhóm 18">
            <a:extLst>
              <a:ext uri="{FF2B5EF4-FFF2-40B4-BE49-F238E27FC236}">
                <a16:creationId xmlns:a16="http://schemas.microsoft.com/office/drawing/2014/main" id="{AB0AF9AA-C1F9-22BC-39B7-5BD894CDA009}"/>
              </a:ext>
            </a:extLst>
          </p:cNvPr>
          <p:cNvGrpSpPr/>
          <p:nvPr/>
        </p:nvGrpSpPr>
        <p:grpSpPr>
          <a:xfrm>
            <a:off x="695867" y="2371275"/>
            <a:ext cx="10079968" cy="1138416"/>
            <a:chOff x="3650553" y="1360914"/>
            <a:chExt cx="7559976" cy="853812"/>
          </a:xfrm>
        </p:grpSpPr>
        <p:sp>
          <p:nvSpPr>
            <p:cNvPr id="10" name="Hình chữ nhật: Góc Tròn 14">
              <a:extLst>
                <a:ext uri="{FF2B5EF4-FFF2-40B4-BE49-F238E27FC236}">
                  <a16:creationId xmlns:a16="http://schemas.microsoft.com/office/drawing/2014/main" id="{21E9A86A-0881-3186-EE89-C3DCBA802EF8}"/>
                </a:ext>
              </a:extLst>
            </p:cNvPr>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2: </a:t>
              </a:r>
              <a:r>
                <a:rPr lang="en-US" sz="3733" b="1" dirty="0">
                  <a:solidFill>
                    <a:srgbClr val="FF3869"/>
                  </a:solidFill>
                  <a:latin typeface="Calibri" panose="020F0502020204030204" pitchFamily="34" charset="0"/>
                  <a:ea typeface="Calibri" panose="020F0502020204030204" pitchFamily="34" charset="0"/>
                  <a:cs typeface="Calibri" panose="020F0502020204030204" pitchFamily="34" charset="0"/>
                </a:rPr>
                <a:t>T</a:t>
              </a: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iếp theo cho đến </a:t>
              </a:r>
              <a:r>
                <a:rPr lang="vi-VN" sz="3733" b="1" i="1" dirty="0">
                  <a:solidFill>
                    <a:srgbClr val="FF3869"/>
                  </a:solidFill>
                  <a:latin typeface="Calibri" panose="020F0502020204030204" pitchFamily="34" charset="0"/>
                  <a:ea typeface="Calibri" panose="020F0502020204030204" pitchFamily="34" charset="0"/>
                  <a:cs typeface="Calibri" panose="020F0502020204030204" pitchFamily="34" charset="0"/>
                </a:rPr>
                <a:t>chiều mùa hạ</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11" name="Hình ảnh 10">
              <a:extLst>
                <a:ext uri="{FF2B5EF4-FFF2-40B4-BE49-F238E27FC236}">
                  <a16:creationId xmlns:a16="http://schemas.microsoft.com/office/drawing/2014/main" id="{5FFFDF00-038E-7085-5FF9-04DA334D0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grpSp>
        <p:nvGrpSpPr>
          <p:cNvPr id="12" name="Nhóm 18">
            <a:extLst>
              <a:ext uri="{FF2B5EF4-FFF2-40B4-BE49-F238E27FC236}">
                <a16:creationId xmlns:a16="http://schemas.microsoft.com/office/drawing/2014/main" id="{82A16EBD-B6BF-4F57-E1AC-C96CF310CBFE}"/>
              </a:ext>
            </a:extLst>
          </p:cNvPr>
          <p:cNvGrpSpPr/>
          <p:nvPr/>
        </p:nvGrpSpPr>
        <p:grpSpPr>
          <a:xfrm>
            <a:off x="613674" y="3655544"/>
            <a:ext cx="11016672" cy="1138416"/>
            <a:chOff x="3650553" y="1360914"/>
            <a:chExt cx="8262504" cy="853812"/>
          </a:xfrm>
        </p:grpSpPr>
        <p:sp>
          <p:nvSpPr>
            <p:cNvPr id="13" name="Hình chữ nhật: Góc Tròn 14">
              <a:extLst>
                <a:ext uri="{FF2B5EF4-FFF2-40B4-BE49-F238E27FC236}">
                  <a16:creationId xmlns:a16="http://schemas.microsoft.com/office/drawing/2014/main" id="{6CA6C8EF-E5E6-5719-C929-60E0A5AE42AA}"/>
                </a:ext>
              </a:extLst>
            </p:cNvPr>
            <p:cNvSpPr/>
            <p:nvPr/>
          </p:nvSpPr>
          <p:spPr>
            <a:xfrm>
              <a:off x="4416526" y="1512563"/>
              <a:ext cx="7496531"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3: </a:t>
              </a:r>
              <a:r>
                <a:rPr lang="en-US" sz="3733" b="1" dirty="0">
                  <a:solidFill>
                    <a:srgbClr val="FF3869"/>
                  </a:solidFill>
                  <a:latin typeface="Calibri" panose="020F0502020204030204" pitchFamily="34" charset="0"/>
                  <a:ea typeface="Calibri" panose="020F0502020204030204" pitchFamily="34" charset="0"/>
                  <a:cs typeface="Calibri" panose="020F0502020204030204" pitchFamily="34" charset="0"/>
                </a:rPr>
                <a:t>T</a:t>
              </a: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iếp theo cho đến </a:t>
              </a:r>
              <a:r>
                <a:rPr lang="vi-VN" sz="3733" b="1" i="1" dirty="0">
                  <a:solidFill>
                    <a:srgbClr val="FF3869"/>
                  </a:solidFill>
                  <a:latin typeface="Calibri" panose="020F0502020204030204" pitchFamily="34" charset="0"/>
                  <a:ea typeface="Calibri" panose="020F0502020204030204" pitchFamily="34" charset="0"/>
                  <a:cs typeface="Calibri" panose="020F0502020204030204" pitchFamily="34" charset="0"/>
                </a:rPr>
                <a:t>quê ngoại của em đấy.</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14" name="Hình ảnh 10">
              <a:extLst>
                <a:ext uri="{FF2B5EF4-FFF2-40B4-BE49-F238E27FC236}">
                  <a16:creationId xmlns:a16="http://schemas.microsoft.com/office/drawing/2014/main" id="{0B16BFD9-F334-23C8-D2BF-2D21D3946D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grpSp>
        <p:nvGrpSpPr>
          <p:cNvPr id="15" name="Nhóm 18">
            <a:extLst>
              <a:ext uri="{FF2B5EF4-FFF2-40B4-BE49-F238E27FC236}">
                <a16:creationId xmlns:a16="http://schemas.microsoft.com/office/drawing/2014/main" id="{017E5B85-788E-B288-EF5F-65DDDF36F1F1}"/>
              </a:ext>
            </a:extLst>
          </p:cNvPr>
          <p:cNvGrpSpPr/>
          <p:nvPr/>
        </p:nvGrpSpPr>
        <p:grpSpPr>
          <a:xfrm>
            <a:off x="757512" y="5063103"/>
            <a:ext cx="10079968" cy="1138416"/>
            <a:chOff x="3650553" y="1360914"/>
            <a:chExt cx="7559976" cy="853812"/>
          </a:xfrm>
        </p:grpSpPr>
        <p:sp>
          <p:nvSpPr>
            <p:cNvPr id="16" name="Hình chữ nhật: Góc Tròn 14">
              <a:extLst>
                <a:ext uri="{FF2B5EF4-FFF2-40B4-BE49-F238E27FC236}">
                  <a16:creationId xmlns:a16="http://schemas.microsoft.com/office/drawing/2014/main" id="{C3758EDB-0E26-BC33-73EE-C6951ED2FB05}"/>
                </a:ext>
              </a:extLst>
            </p:cNvPr>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1219170">
                <a:defRPr/>
              </a:pP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4: </a:t>
              </a:r>
              <a:r>
                <a:rPr lang="en-US" sz="3733" b="1" dirty="0">
                  <a:solidFill>
                    <a:srgbClr val="FF3869"/>
                  </a:solidFill>
                  <a:latin typeface="Calibri" panose="020F0502020204030204" pitchFamily="34" charset="0"/>
                  <a:ea typeface="Calibri" panose="020F0502020204030204" pitchFamily="34" charset="0"/>
                  <a:cs typeface="Calibri" panose="020F0502020204030204" pitchFamily="34" charset="0"/>
                </a:rPr>
                <a:t>Đ</a:t>
              </a:r>
              <a:r>
                <a:rPr lang="vi-VN" sz="3733" b="1" dirty="0">
                  <a:solidFill>
                    <a:srgbClr val="FF3869"/>
                  </a:solidFill>
                  <a:latin typeface="Calibri" panose="020F0502020204030204" pitchFamily="34" charset="0"/>
                  <a:ea typeface="Calibri" panose="020F0502020204030204" pitchFamily="34" charset="0"/>
                  <a:cs typeface="Calibri" panose="020F0502020204030204" pitchFamily="34" charset="0"/>
                </a:rPr>
                <a:t>oạn còn lại.</a:t>
              </a:r>
              <a:endParaRPr lang="en-US" sz="3733" b="1" i="1" dirty="0">
                <a:solidFill>
                  <a:srgbClr val="FF3869"/>
                </a:solidFill>
                <a:latin typeface="Calibri" panose="020F0502020204030204" pitchFamily="34" charset="0"/>
                <a:cs typeface="Calibri" panose="020F0502020204030204" pitchFamily="34" charset="0"/>
              </a:endParaRPr>
            </a:p>
          </p:txBody>
        </p:sp>
        <p:pic>
          <p:nvPicPr>
            <p:cNvPr id="17" name="Hình ảnh 10">
              <a:extLst>
                <a:ext uri="{FF2B5EF4-FFF2-40B4-BE49-F238E27FC236}">
                  <a16:creationId xmlns:a16="http://schemas.microsoft.com/office/drawing/2014/main" id="{F2588E61-C51F-4294-97D8-5E4D5D9EC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Tree>
    <p:custDataLst>
      <p:tags r:id="rId1"/>
    </p:custDataLst>
    <p:extLst>
      <p:ext uri="{BB962C8B-B14F-4D97-AF65-F5344CB8AC3E}">
        <p14:creationId xmlns:p14="http://schemas.microsoft.com/office/powerpoint/2010/main" val="154789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64106D6-E61F-4989-927E-6065B51A7479"/>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31-ĐỌC QUÊ NGOẠ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7792B51-DC8D-4EF9-8C25-6B74C9D97730}: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9E162BED-6F48-4514-A62A-5BB30AF48EF5}: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1ABACDE5-F590-4B21-A401-7F80B00C92FA}: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089FA1BB-B34C-413B-BF81-C7AB6BFDF1B5}: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E1493BD1-1ED2-49BB-B7D7-AE4B5E91F5B7}:275"/>
</p:tagLst>
</file>

<file path=ppt/tags/tag15.xml><?xml version="1.0" encoding="utf-8"?>
<p:tagLst xmlns:a="http://schemas.openxmlformats.org/drawingml/2006/main" xmlns:r="http://schemas.openxmlformats.org/officeDocument/2006/relationships" xmlns:p="http://schemas.openxmlformats.org/presentationml/2006/main">
  <p:tag name="GENSWF_SLIDE_UID" val="{3180226E-4962-4E59-9B7D-CFE7FF8F8F67}:276"/>
</p:tagLst>
</file>

<file path=ppt/tags/tag16.xml><?xml version="1.0" encoding="utf-8"?>
<p:tagLst xmlns:a="http://schemas.openxmlformats.org/drawingml/2006/main" xmlns:r="http://schemas.openxmlformats.org/officeDocument/2006/relationships" xmlns:p="http://schemas.openxmlformats.org/presentationml/2006/main">
  <p:tag name="GENSWF_SLIDE_UID" val="{7C35AC0D-2691-4086-8358-CBCA9A3F64BD}:279"/>
</p:tagLst>
</file>

<file path=ppt/tags/tag17.xml><?xml version="1.0" encoding="utf-8"?>
<p:tagLst xmlns:a="http://schemas.openxmlformats.org/drawingml/2006/main" xmlns:r="http://schemas.openxmlformats.org/officeDocument/2006/relationships" xmlns:p="http://schemas.openxmlformats.org/presentationml/2006/main">
  <p:tag name="GENSWF_SLIDE_UID" val="{06793379-BAEF-45CB-89EC-732866CCE539}:280"/>
</p:tagLst>
</file>

<file path=ppt/tags/tag18.xml><?xml version="1.0" encoding="utf-8"?>
<p:tagLst xmlns:a="http://schemas.openxmlformats.org/drawingml/2006/main" xmlns:r="http://schemas.openxmlformats.org/officeDocument/2006/relationships" xmlns:p="http://schemas.openxmlformats.org/presentationml/2006/main">
  <p:tag name="GENSWF_SLIDE_UID" val="{51CBDF8D-A4A0-448D-80D6-5E7EBC8627FD}:281"/>
</p:tagLst>
</file>

<file path=ppt/tags/tag19.xml><?xml version="1.0" encoding="utf-8"?>
<p:tagLst xmlns:a="http://schemas.openxmlformats.org/drawingml/2006/main" xmlns:r="http://schemas.openxmlformats.org/officeDocument/2006/relationships" xmlns:p="http://schemas.openxmlformats.org/presentationml/2006/main">
  <p:tag name="GENSWF_SLIDE_UID" val="{CFAC7AF3-2521-40B7-BD5C-03D30BF2623D}:282"/>
</p:tagLst>
</file>

<file path=ppt/tags/tag2.xml><?xml version="1.0" encoding="utf-8"?>
<p:tagLst xmlns:a="http://schemas.openxmlformats.org/drawingml/2006/main" xmlns:r="http://schemas.openxmlformats.org/officeDocument/2006/relationships" xmlns:p="http://schemas.openxmlformats.org/presentationml/2006/main">
  <p:tag name="GENSWF_SLIDE_UID" val="{CB8DE941-4567-4321-B7D4-3564EB0E2854}: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A69EF15A-8F14-4BEF-9426-FF5CF16566E8}:283"/>
</p:tagLst>
</file>

<file path=ppt/tags/tag21.xml><?xml version="1.0" encoding="utf-8"?>
<p:tagLst xmlns:a="http://schemas.openxmlformats.org/drawingml/2006/main" xmlns:r="http://schemas.openxmlformats.org/officeDocument/2006/relationships" xmlns:p="http://schemas.openxmlformats.org/presentationml/2006/main">
  <p:tag name="GENSWF_SLIDE_UID" val="{E9E30C4B-C1CC-4DC0-B18B-B0DAC48D2EF2}:284"/>
</p:tagLst>
</file>

<file path=ppt/tags/tag22.xml><?xml version="1.0" encoding="utf-8"?>
<p:tagLst xmlns:a="http://schemas.openxmlformats.org/drawingml/2006/main" xmlns:r="http://schemas.openxmlformats.org/officeDocument/2006/relationships" xmlns:p="http://schemas.openxmlformats.org/presentationml/2006/main">
  <p:tag name="GENSWF_SLIDE_UID" val="{E7678D4D-BF91-4F04-A91B-A67A509C309E}:285"/>
</p:tagLst>
</file>

<file path=ppt/tags/tag23.xml><?xml version="1.0" encoding="utf-8"?>
<p:tagLst xmlns:a="http://schemas.openxmlformats.org/drawingml/2006/main" xmlns:r="http://schemas.openxmlformats.org/officeDocument/2006/relationships" xmlns:p="http://schemas.openxmlformats.org/presentationml/2006/main">
  <p:tag name="GENSWF_SLIDE_UID" val="{79B6CCE0-3415-4BB1-B8B2-F63626180F33}:286"/>
</p:tagLst>
</file>

<file path=ppt/tags/tag24.xml><?xml version="1.0" encoding="utf-8"?>
<p:tagLst xmlns:a="http://schemas.openxmlformats.org/drawingml/2006/main" xmlns:r="http://schemas.openxmlformats.org/officeDocument/2006/relationships" xmlns:p="http://schemas.openxmlformats.org/presentationml/2006/main">
  <p:tag name="GENSWF_SLIDE_UID" val="{6C25C5E4-B2B1-43D6-8F74-4340070A4B34}:287"/>
</p:tagLst>
</file>

<file path=ppt/tags/tag25.xml><?xml version="1.0" encoding="utf-8"?>
<p:tagLst xmlns:a="http://schemas.openxmlformats.org/drawingml/2006/main" xmlns:r="http://schemas.openxmlformats.org/officeDocument/2006/relationships" xmlns:p="http://schemas.openxmlformats.org/presentationml/2006/main">
  <p:tag name="GENSWF_SLIDE_UID" val="{FF025192-42E1-42D6-936F-BC96354E1E8F}:288"/>
</p:tagLst>
</file>

<file path=ppt/tags/tag26.xml><?xml version="1.0" encoding="utf-8"?>
<p:tagLst xmlns:a="http://schemas.openxmlformats.org/drawingml/2006/main" xmlns:r="http://schemas.openxmlformats.org/officeDocument/2006/relationships" xmlns:p="http://schemas.openxmlformats.org/presentationml/2006/main">
  <p:tag name="GENSWF_SLIDE_UID" val="{48123885-E61F-4E40-A23E-1EC8FB367296}:289"/>
</p:tagLst>
</file>

<file path=ppt/tags/tag27.xml><?xml version="1.0" encoding="utf-8"?>
<p:tagLst xmlns:a="http://schemas.openxmlformats.org/drawingml/2006/main" xmlns:r="http://schemas.openxmlformats.org/officeDocument/2006/relationships" xmlns:p="http://schemas.openxmlformats.org/presentationml/2006/main">
  <p:tag name="GENSWF_SLIDE_UID" val="{DA5481DF-9026-4E98-B5E9-4ACFA3084843}:290"/>
</p:tagLst>
</file>

<file path=ppt/tags/tag28.xml><?xml version="1.0" encoding="utf-8"?>
<p:tagLst xmlns:a="http://schemas.openxmlformats.org/drawingml/2006/main" xmlns:r="http://schemas.openxmlformats.org/officeDocument/2006/relationships" xmlns:p="http://schemas.openxmlformats.org/presentationml/2006/main">
  <p:tag name="GENSWF_SLIDE_UID" val="{370DB87C-C243-4DA7-8648-03BC9FC03C42}:291"/>
</p:tagLst>
</file>

<file path=ppt/tags/tag29.xml><?xml version="1.0" encoding="utf-8"?>
<p:tagLst xmlns:a="http://schemas.openxmlformats.org/drawingml/2006/main" xmlns:r="http://schemas.openxmlformats.org/officeDocument/2006/relationships" xmlns:p="http://schemas.openxmlformats.org/presentationml/2006/main">
  <p:tag name="GENSWF_SLIDE_UID" val="{738ADAE3-1487-4BA5-9D42-9A1B04585F13}:292"/>
</p:tagLst>
</file>

<file path=ppt/tags/tag3.xml><?xml version="1.0" encoding="utf-8"?>
<p:tagLst xmlns:a="http://schemas.openxmlformats.org/drawingml/2006/main" xmlns:r="http://schemas.openxmlformats.org/officeDocument/2006/relationships" xmlns:p="http://schemas.openxmlformats.org/presentationml/2006/main">
  <p:tag name="GENSWF_SLIDE_UID" val="{DDA071D0-7A33-4ED8-A4B5-D013BD1F25FE}: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52A5B6F-3107-434D-8020-04AA4CA32D03}:259"/>
</p:tagLst>
</file>

<file path=ppt/tags/tag5.xml><?xml version="1.0" encoding="utf-8"?>
<p:tagLst xmlns:a="http://schemas.openxmlformats.org/drawingml/2006/main" xmlns:r="http://schemas.openxmlformats.org/officeDocument/2006/relationships" xmlns:p="http://schemas.openxmlformats.org/presentationml/2006/main">
  <p:tag name="GENSWF_SLIDE_UID" val="{44C812A9-A7E5-4F40-97E3-1C4E29D36320}:260"/>
</p:tagLst>
</file>

<file path=ppt/tags/tag6.xml><?xml version="1.0" encoding="utf-8"?>
<p:tagLst xmlns:a="http://schemas.openxmlformats.org/drawingml/2006/main" xmlns:r="http://schemas.openxmlformats.org/officeDocument/2006/relationships" xmlns:p="http://schemas.openxmlformats.org/presentationml/2006/main">
  <p:tag name="GENSWF_SLIDE_UID" val="{0EAEDEA8-273B-48A6-A153-130942FB0496}:262"/>
</p:tagLst>
</file>

<file path=ppt/tags/tag7.xml><?xml version="1.0" encoding="utf-8"?>
<p:tagLst xmlns:a="http://schemas.openxmlformats.org/drawingml/2006/main" xmlns:r="http://schemas.openxmlformats.org/officeDocument/2006/relationships" xmlns:p="http://schemas.openxmlformats.org/presentationml/2006/main">
  <p:tag name="GENSWF_SLIDE_UID" val="{05B4B56B-0A73-4D31-898D-A078DD6D55C3}:263"/>
</p:tagLst>
</file>

<file path=ppt/tags/tag8.xml><?xml version="1.0" encoding="utf-8"?>
<p:tagLst xmlns:a="http://schemas.openxmlformats.org/drawingml/2006/main" xmlns:r="http://schemas.openxmlformats.org/officeDocument/2006/relationships" xmlns:p="http://schemas.openxmlformats.org/presentationml/2006/main">
  <p:tag name="GENSWF_SLIDE_UID" val="{80CA35B5-A61E-469A-A29A-2A325BFFE103}:264"/>
</p:tagLst>
</file>

<file path=ppt/tags/tag9.xml><?xml version="1.0" encoding="utf-8"?>
<p:tagLst xmlns:a="http://schemas.openxmlformats.org/drawingml/2006/main" xmlns:r="http://schemas.openxmlformats.org/officeDocument/2006/relationships" xmlns:p="http://schemas.openxmlformats.org/presentationml/2006/main">
  <p:tag name="GENSWF_SLIDE_UID" val="{7EB63A67-3946-4A82-96D1-7B3B6EFF5CE1}: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1306</Words>
  <Application>Microsoft Office PowerPoint</Application>
  <PresentationFormat>Widescreen</PresentationFormat>
  <Paragraphs>77</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Arial-BoldMT</vt:lpstr>
      <vt:lpstr>Calibri</vt:lpstr>
      <vt:lpstr>Calibri Light</vt:lpstr>
      <vt:lpstr>Cambria</vt:lpstr>
      <vt:lpstr>Times New Roman</vt:lpstr>
      <vt:lpstr>思源黑体 CN Medium</vt:lpstr>
      <vt:lpstr>方正黑体简体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31-ĐỌC QUÊ NGOẠI</dc:title>
  <dc:creator>Administrator</dc:creator>
  <cp:lastModifiedBy>Administrator</cp:lastModifiedBy>
  <cp:revision>5</cp:revision>
  <dcterms:created xsi:type="dcterms:W3CDTF">2025-04-19T09:01:04Z</dcterms:created>
  <dcterms:modified xsi:type="dcterms:W3CDTF">2025-04-19T09:05:19Z</dcterms:modified>
</cp:coreProperties>
</file>