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1" r:id="rId2"/>
    <p:sldId id="368" r:id="rId3"/>
    <p:sldId id="383" r:id="rId4"/>
    <p:sldId id="386" r:id="rId5"/>
    <p:sldId id="369" r:id="rId6"/>
    <p:sldId id="371" r:id="rId7"/>
    <p:sldId id="372" r:id="rId8"/>
    <p:sldId id="376" r:id="rId9"/>
    <p:sldId id="2631" r:id="rId10"/>
    <p:sldId id="542" r:id="rId11"/>
    <p:sldId id="388" r:id="rId12"/>
    <p:sldId id="2632" r:id="rId13"/>
    <p:sldId id="2633" r:id="rId14"/>
    <p:sldId id="2635" r:id="rId15"/>
    <p:sldId id="2634" r:id="rId16"/>
    <p:sldId id="2636" r:id="rId17"/>
    <p:sldId id="2637" r:id="rId18"/>
    <p:sldId id="3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31500-62AF-4834-9E51-15B25F920C9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4271A-5DF5-4C8B-B621-729B6473B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4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B444B-67D3-FC89-3EC8-EA3658151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558BD-D46E-14C8-09D7-65791E110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F4EA7-ED5D-17F4-6205-321C85E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2F4C7-E2E3-EEE0-E9AC-91667B18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DFCC3-5043-8639-B5FE-F826F5D7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9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38B6-7995-CF3C-AF7F-046C30A0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8B909-F9DB-F0BF-553E-842AFFAC4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7438-D89C-8C40-6F6C-B7D5D7F4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19C88-D54D-124C-1FB0-D36535FB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5BAD2-C7FF-1EFF-C5CD-9EAE216D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5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24E69B-8BCE-5F7C-660A-B4F8F29B1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52DCC-F031-FB2D-97E1-D1738B920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4B744-3730-C952-F9E1-707FD4F1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1C4E4-9104-B730-ADF9-E49F4B4B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F52B-0EAF-2AB6-B96A-90E68F03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7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2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6DA9-476F-46D4-249D-1EEF57B7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FB261-216E-8387-A0F3-17A764E89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1CC24-7CF3-6038-5B55-905B9296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69218-3226-5F51-25CF-4C9C4763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C653F-B330-8603-BBAD-75202FD0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1CE6-B2C4-CFB4-13E5-5A30258A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66376-7A5B-651C-4D3E-9C14C34DB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FDEB9-A3E4-00D1-D65F-074AE83F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CFD31-BCE1-F885-6C7D-F885AC36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95837-365D-1A05-5CF4-EF1A4647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2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8F90-3943-4280-5717-77F83F45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5A2F-673A-2A3F-0EC7-99FC3C69A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7E576-09FD-135A-BCC4-5B7DF6B95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8DB0-A73B-AEA3-38C7-8AEE07C7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FB206-7C43-B568-DF0C-33229F3B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6BB50-6799-0808-061F-0434EA14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3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66438-8196-2A5C-95B8-FC8FA52A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380D9-6EEF-74BD-A003-86D683381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C6FC2-259C-57E1-5170-8B8257590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EC600-8C5A-25B6-0539-C87687BF7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55026F-867D-20AB-E8BE-FE62B583F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B1E399-B0C6-7966-1C83-F0C516A6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7B6B0-4941-945D-8A84-943F573D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E3CAA-D9AB-97A4-FD0F-34D8229F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5D83-FCBC-5792-9CFE-C9C3E62C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4C972-DBC3-A4CF-C4D7-12A71297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E16CF-27DB-01B9-D21C-76761A0E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EAFF8-9200-66EB-0C36-9B0B9380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3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61928-9522-10DE-2E99-B9DA4FF6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B0E2F-15DF-05CF-D75F-972B4AE5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C3926-2CC1-C86E-0125-41C0598F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41F5-C0CA-5CBB-7C57-D95D9514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7CFF0-8F8E-DE94-92A4-7F13DDB8C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5271A-61AE-BA40-B3C5-0F44A233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9F443-0045-ED9D-6488-8B19F3BA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1C299-2763-DD67-225A-7AD9D35D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6E64B-C113-21CF-AF85-26859769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FC76-B702-CEB5-3278-D7FA5ACF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F90A8C-B23F-8B40-0616-DCBA90AFC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93661-8D15-B5EA-30E6-A4C565DD6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BFC4-9442-7817-AA0D-57BF7BD5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110A8-CB0A-1AF6-9585-608470E8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73CE6-D5F8-223B-CE91-0E265488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385F0-F68D-A163-5980-2AAFACC3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11303-1C59-DF0B-9A10-538101C0A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FF838-A040-1DDD-B8CF-3A35549295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7A3F-325A-4FD3-B294-41EB25BE6BF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7FAAB-6482-39B5-E62B-7C5EBECDF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4E59F-F99E-5789-47D7-F57DABDE0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E5687-ACCE-4012-B469-8B2CC9489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8C2AF-E52E-A10C-AB5B-1518174B462A}"/>
              </a:ext>
            </a:extLst>
          </p:cNvPr>
          <p:cNvSpPr txBox="1"/>
          <p:nvPr/>
        </p:nvSpPr>
        <p:spPr>
          <a:xfrm>
            <a:off x="1636072" y="359702"/>
            <a:ext cx="7445021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en-US" sz="3733" dirty="0" err="1">
                <a:solidFill>
                  <a:srgbClr val="002060"/>
                </a:solidFill>
              </a:rPr>
              <a:t>Thứ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ngày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tháng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năm</a:t>
            </a:r>
            <a:r>
              <a:rPr lang="en-US" sz="3733" dirty="0">
                <a:solidFill>
                  <a:srgbClr val="002060"/>
                </a:solidFill>
              </a:rPr>
              <a:t> ….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309</Words>
  <Application>Microsoft Office PowerPoint</Application>
  <PresentationFormat>Widescreen</PresentationFormat>
  <Paragraphs>28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#9Slide07 SVNNexa Rust Slab Bla</vt:lpstr>
      <vt:lpstr>Arial</vt:lpstr>
      <vt:lpstr>Calibri</vt:lpstr>
      <vt:lpstr>Calibri Light</vt:lpstr>
      <vt:lpstr>Cambria</vt:lpstr>
      <vt:lpstr>SVN-Hole Hearted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2025-04-27T02:57:23Z</dcterms:created>
  <dcterms:modified xsi:type="dcterms:W3CDTF">2025-04-27T03:01:22Z</dcterms:modified>
</cp:coreProperties>
</file>