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64" r:id="rId3"/>
    <p:sldId id="265" r:id="rId4"/>
    <p:sldId id="266" r:id="rId5"/>
    <p:sldId id="267" r:id="rId6"/>
    <p:sldId id="268" r:id="rId7"/>
    <p:sldId id="269" r:id="rId8"/>
    <p:sldId id="270" r:id="rId9"/>
    <p:sldId id="271" r:id="rId10"/>
    <p:sldId id="272" r:id="rId11"/>
    <p:sldId id="273"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90" r:id="rId25"/>
    <p:sldId id="292" r:id="rId26"/>
    <p:sldId id="293" r:id="rId27"/>
    <p:sldId id="294" r:id="rId28"/>
    <p:sldId id="297"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9F2EB-6C85-4B68-87D3-BDF1473CB5FA}"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605AC-FB79-4FDC-9BE7-4F22EC7C2247}" type="slidenum">
              <a:rPr lang="en-US" smtClean="0"/>
              <a:t>‹#›</a:t>
            </a:fld>
            <a:endParaRPr lang="en-US"/>
          </a:p>
        </p:txBody>
      </p:sp>
    </p:spTree>
    <p:extLst>
      <p:ext uri="{BB962C8B-B14F-4D97-AF65-F5344CB8AC3E}">
        <p14:creationId xmlns:p14="http://schemas.microsoft.com/office/powerpoint/2010/main" val="316022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B9A626D-20E0-4C24-9749-6583B3A443D6}" type="slidenum">
              <a:rPr lang="en-US" smtClean="0"/>
              <a:t>1</a:t>
            </a:fld>
            <a:endParaRPr lang="en-US"/>
          </a:p>
        </p:txBody>
      </p:sp>
    </p:spTree>
    <p:extLst>
      <p:ext uri="{BB962C8B-B14F-4D97-AF65-F5344CB8AC3E}">
        <p14:creationId xmlns:p14="http://schemas.microsoft.com/office/powerpoint/2010/main" val="1046033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10</a:t>
            </a:fld>
            <a:endParaRPr lang="en-US"/>
          </a:p>
        </p:txBody>
      </p:sp>
    </p:spTree>
    <p:extLst>
      <p:ext uri="{BB962C8B-B14F-4D97-AF65-F5344CB8AC3E}">
        <p14:creationId xmlns:p14="http://schemas.microsoft.com/office/powerpoint/2010/main" val="2118271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11</a:t>
            </a:fld>
            <a:endParaRPr lang="en-US"/>
          </a:p>
        </p:txBody>
      </p:sp>
    </p:spTree>
    <p:extLst>
      <p:ext uri="{BB962C8B-B14F-4D97-AF65-F5344CB8AC3E}">
        <p14:creationId xmlns:p14="http://schemas.microsoft.com/office/powerpoint/2010/main" val="3211123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3439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13</a:t>
            </a:fld>
            <a:endParaRPr lang="en-US"/>
          </a:p>
        </p:txBody>
      </p:sp>
    </p:spTree>
    <p:extLst>
      <p:ext uri="{BB962C8B-B14F-4D97-AF65-F5344CB8AC3E}">
        <p14:creationId xmlns:p14="http://schemas.microsoft.com/office/powerpoint/2010/main" val="4192978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14</a:t>
            </a:fld>
            <a:endParaRPr lang="en-US"/>
          </a:p>
        </p:txBody>
      </p:sp>
    </p:spTree>
    <p:extLst>
      <p:ext uri="{BB962C8B-B14F-4D97-AF65-F5344CB8AC3E}">
        <p14:creationId xmlns:p14="http://schemas.microsoft.com/office/powerpoint/2010/main" val="49085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365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0976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0437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8050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418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2</a:t>
            </a:fld>
            <a:endParaRPr lang="en-US"/>
          </a:p>
        </p:txBody>
      </p:sp>
    </p:spTree>
    <p:extLst>
      <p:ext uri="{BB962C8B-B14F-4D97-AF65-F5344CB8AC3E}">
        <p14:creationId xmlns:p14="http://schemas.microsoft.com/office/powerpoint/2010/main" val="851895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0591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2928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170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23</a:t>
            </a:fld>
            <a:endParaRPr lang="en-US"/>
          </a:p>
        </p:txBody>
      </p:sp>
    </p:spTree>
    <p:extLst>
      <p:ext uri="{BB962C8B-B14F-4D97-AF65-F5344CB8AC3E}">
        <p14:creationId xmlns:p14="http://schemas.microsoft.com/office/powerpoint/2010/main" val="2849311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24</a:t>
            </a:fld>
            <a:endParaRPr lang="en-US"/>
          </a:p>
        </p:txBody>
      </p:sp>
    </p:spTree>
    <p:extLst>
      <p:ext uri="{BB962C8B-B14F-4D97-AF65-F5344CB8AC3E}">
        <p14:creationId xmlns:p14="http://schemas.microsoft.com/office/powerpoint/2010/main" val="2900648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9B9A626D-20E0-4C24-9749-6583B3A443D6}" type="slidenum">
              <a:rPr lang="en-US" smtClean="0"/>
              <a:t>25</a:t>
            </a:fld>
            <a:endParaRPr lang="en-US"/>
          </a:p>
        </p:txBody>
      </p:sp>
    </p:spTree>
    <p:extLst>
      <p:ext uri="{BB962C8B-B14F-4D97-AF65-F5344CB8AC3E}">
        <p14:creationId xmlns:p14="http://schemas.microsoft.com/office/powerpoint/2010/main" val="2437937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9403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8957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28</a:t>
            </a:fld>
            <a:endParaRPr lang="en-US"/>
          </a:p>
        </p:txBody>
      </p:sp>
    </p:spTree>
    <p:extLst>
      <p:ext uri="{BB962C8B-B14F-4D97-AF65-F5344CB8AC3E}">
        <p14:creationId xmlns:p14="http://schemas.microsoft.com/office/powerpoint/2010/main" val="338475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3</a:t>
            </a:fld>
            <a:endParaRPr lang="en-US"/>
          </a:p>
        </p:txBody>
      </p:sp>
    </p:spTree>
    <p:extLst>
      <p:ext uri="{BB962C8B-B14F-4D97-AF65-F5344CB8AC3E}">
        <p14:creationId xmlns:p14="http://schemas.microsoft.com/office/powerpoint/2010/main" val="72689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4</a:t>
            </a:fld>
            <a:endParaRPr lang="en-US"/>
          </a:p>
        </p:txBody>
      </p:sp>
    </p:spTree>
    <p:extLst>
      <p:ext uri="{BB962C8B-B14F-4D97-AF65-F5344CB8AC3E}">
        <p14:creationId xmlns:p14="http://schemas.microsoft.com/office/powerpoint/2010/main" val="167375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5</a:t>
            </a:fld>
            <a:endParaRPr lang="en-US"/>
          </a:p>
        </p:txBody>
      </p:sp>
    </p:spTree>
    <p:extLst>
      <p:ext uri="{BB962C8B-B14F-4D97-AF65-F5344CB8AC3E}">
        <p14:creationId xmlns:p14="http://schemas.microsoft.com/office/powerpoint/2010/main" val="194065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6</a:t>
            </a:fld>
            <a:endParaRPr lang="en-US"/>
          </a:p>
        </p:txBody>
      </p:sp>
    </p:spTree>
    <p:extLst>
      <p:ext uri="{BB962C8B-B14F-4D97-AF65-F5344CB8AC3E}">
        <p14:creationId xmlns:p14="http://schemas.microsoft.com/office/powerpoint/2010/main" val="339624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7</a:t>
            </a:fld>
            <a:endParaRPr lang="en-US"/>
          </a:p>
        </p:txBody>
      </p:sp>
    </p:spTree>
    <p:extLst>
      <p:ext uri="{BB962C8B-B14F-4D97-AF65-F5344CB8AC3E}">
        <p14:creationId xmlns:p14="http://schemas.microsoft.com/office/powerpoint/2010/main" val="215537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8</a:t>
            </a:fld>
            <a:endParaRPr lang="en-US"/>
          </a:p>
        </p:txBody>
      </p:sp>
    </p:spTree>
    <p:extLst>
      <p:ext uri="{BB962C8B-B14F-4D97-AF65-F5344CB8AC3E}">
        <p14:creationId xmlns:p14="http://schemas.microsoft.com/office/powerpoint/2010/main" val="2619829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605AC-FB79-4FDC-9BE7-4F22EC7C2247}" type="slidenum">
              <a:rPr lang="en-US" smtClean="0"/>
              <a:t>9</a:t>
            </a:fld>
            <a:endParaRPr lang="en-US"/>
          </a:p>
        </p:txBody>
      </p:sp>
    </p:spTree>
    <p:extLst>
      <p:ext uri="{BB962C8B-B14F-4D97-AF65-F5344CB8AC3E}">
        <p14:creationId xmlns:p14="http://schemas.microsoft.com/office/powerpoint/2010/main" val="1923931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407BC-46A6-44DA-B905-6E702A0C708C}"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6C2B6-89CE-4E70-8C0D-22A13A03A077}" type="slidenum">
              <a:rPr lang="en-US" smtClean="0"/>
              <a:t>‹#›</a:t>
            </a:fld>
            <a:endParaRPr lang="en-US"/>
          </a:p>
        </p:txBody>
      </p:sp>
    </p:spTree>
    <p:extLst>
      <p:ext uri="{BB962C8B-B14F-4D97-AF65-F5344CB8AC3E}">
        <p14:creationId xmlns:p14="http://schemas.microsoft.com/office/powerpoint/2010/main" val="393647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407BC-46A6-44DA-B905-6E702A0C708C}"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6C2B6-89CE-4E70-8C0D-22A13A03A077}" type="slidenum">
              <a:rPr lang="en-US" smtClean="0"/>
              <a:t>‹#›</a:t>
            </a:fld>
            <a:endParaRPr lang="en-US"/>
          </a:p>
        </p:txBody>
      </p:sp>
    </p:spTree>
    <p:extLst>
      <p:ext uri="{BB962C8B-B14F-4D97-AF65-F5344CB8AC3E}">
        <p14:creationId xmlns:p14="http://schemas.microsoft.com/office/powerpoint/2010/main" val="168321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407BC-46A6-44DA-B905-6E702A0C708C}"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6C2B6-89CE-4E70-8C0D-22A13A03A077}" type="slidenum">
              <a:rPr lang="en-US" smtClean="0"/>
              <a:t>‹#›</a:t>
            </a:fld>
            <a:endParaRPr lang="en-US"/>
          </a:p>
        </p:txBody>
      </p:sp>
    </p:spTree>
    <p:extLst>
      <p:ext uri="{BB962C8B-B14F-4D97-AF65-F5344CB8AC3E}">
        <p14:creationId xmlns:p14="http://schemas.microsoft.com/office/powerpoint/2010/main" val="64703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407BC-46A6-44DA-B905-6E702A0C708C}"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6C2B6-89CE-4E70-8C0D-22A13A03A077}" type="slidenum">
              <a:rPr lang="en-US" smtClean="0"/>
              <a:t>‹#›</a:t>
            </a:fld>
            <a:endParaRPr lang="en-US"/>
          </a:p>
        </p:txBody>
      </p:sp>
    </p:spTree>
    <p:extLst>
      <p:ext uri="{BB962C8B-B14F-4D97-AF65-F5344CB8AC3E}">
        <p14:creationId xmlns:p14="http://schemas.microsoft.com/office/powerpoint/2010/main" val="170333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5407BC-46A6-44DA-B905-6E702A0C708C}"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6C2B6-89CE-4E70-8C0D-22A13A03A077}" type="slidenum">
              <a:rPr lang="en-US" smtClean="0"/>
              <a:t>‹#›</a:t>
            </a:fld>
            <a:endParaRPr lang="en-US"/>
          </a:p>
        </p:txBody>
      </p:sp>
    </p:spTree>
    <p:extLst>
      <p:ext uri="{BB962C8B-B14F-4D97-AF65-F5344CB8AC3E}">
        <p14:creationId xmlns:p14="http://schemas.microsoft.com/office/powerpoint/2010/main" val="202843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407BC-46A6-44DA-B905-6E702A0C708C}"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6C2B6-89CE-4E70-8C0D-22A13A03A077}" type="slidenum">
              <a:rPr lang="en-US" smtClean="0"/>
              <a:t>‹#›</a:t>
            </a:fld>
            <a:endParaRPr lang="en-US"/>
          </a:p>
        </p:txBody>
      </p:sp>
    </p:spTree>
    <p:extLst>
      <p:ext uri="{BB962C8B-B14F-4D97-AF65-F5344CB8AC3E}">
        <p14:creationId xmlns:p14="http://schemas.microsoft.com/office/powerpoint/2010/main" val="403385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407BC-46A6-44DA-B905-6E702A0C708C}" type="datetimeFigureOut">
              <a:rPr lang="en-US" smtClean="0"/>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6C2B6-89CE-4E70-8C0D-22A13A03A077}" type="slidenum">
              <a:rPr lang="en-US" smtClean="0"/>
              <a:t>‹#›</a:t>
            </a:fld>
            <a:endParaRPr lang="en-US"/>
          </a:p>
        </p:txBody>
      </p:sp>
    </p:spTree>
    <p:extLst>
      <p:ext uri="{BB962C8B-B14F-4D97-AF65-F5344CB8AC3E}">
        <p14:creationId xmlns:p14="http://schemas.microsoft.com/office/powerpoint/2010/main" val="201268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407BC-46A6-44DA-B905-6E702A0C708C}" type="datetimeFigureOut">
              <a:rPr lang="en-US" smtClean="0"/>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6C2B6-89CE-4E70-8C0D-22A13A03A077}" type="slidenum">
              <a:rPr lang="en-US" smtClean="0"/>
              <a:t>‹#›</a:t>
            </a:fld>
            <a:endParaRPr lang="en-US"/>
          </a:p>
        </p:txBody>
      </p:sp>
    </p:spTree>
    <p:extLst>
      <p:ext uri="{BB962C8B-B14F-4D97-AF65-F5344CB8AC3E}">
        <p14:creationId xmlns:p14="http://schemas.microsoft.com/office/powerpoint/2010/main" val="376387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407BC-46A6-44DA-B905-6E702A0C708C}" type="datetimeFigureOut">
              <a:rPr lang="en-US" smtClean="0"/>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6C2B6-89CE-4E70-8C0D-22A13A03A077}" type="slidenum">
              <a:rPr lang="en-US" smtClean="0"/>
              <a:t>‹#›</a:t>
            </a:fld>
            <a:endParaRPr lang="en-US"/>
          </a:p>
        </p:txBody>
      </p:sp>
    </p:spTree>
    <p:extLst>
      <p:ext uri="{BB962C8B-B14F-4D97-AF65-F5344CB8AC3E}">
        <p14:creationId xmlns:p14="http://schemas.microsoft.com/office/powerpoint/2010/main" val="326365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5407BC-46A6-44DA-B905-6E702A0C708C}"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6C2B6-89CE-4E70-8C0D-22A13A03A077}" type="slidenum">
              <a:rPr lang="en-US" smtClean="0"/>
              <a:t>‹#›</a:t>
            </a:fld>
            <a:endParaRPr lang="en-US"/>
          </a:p>
        </p:txBody>
      </p:sp>
    </p:spTree>
    <p:extLst>
      <p:ext uri="{BB962C8B-B14F-4D97-AF65-F5344CB8AC3E}">
        <p14:creationId xmlns:p14="http://schemas.microsoft.com/office/powerpoint/2010/main" val="95213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5407BC-46A6-44DA-B905-6E702A0C708C}"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6C2B6-89CE-4E70-8C0D-22A13A03A077}" type="slidenum">
              <a:rPr lang="en-US" smtClean="0"/>
              <a:t>‹#›</a:t>
            </a:fld>
            <a:endParaRPr lang="en-US"/>
          </a:p>
        </p:txBody>
      </p:sp>
    </p:spTree>
    <p:extLst>
      <p:ext uri="{BB962C8B-B14F-4D97-AF65-F5344CB8AC3E}">
        <p14:creationId xmlns:p14="http://schemas.microsoft.com/office/powerpoint/2010/main" val="3042608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407BC-46A6-44DA-B905-6E702A0C708C}" type="datetimeFigureOut">
              <a:rPr lang="en-US" smtClean="0"/>
              <a:t>5/4/2025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6C2B6-89CE-4E70-8C0D-22A13A03A077}" type="slidenum">
              <a:rPr lang="en-US" smtClean="0"/>
              <a:t>‹#›</a:t>
            </a:fld>
            <a:endParaRPr lang="en-US"/>
          </a:p>
        </p:txBody>
      </p:sp>
    </p:spTree>
    <p:extLst>
      <p:ext uri="{BB962C8B-B14F-4D97-AF65-F5344CB8AC3E}">
        <p14:creationId xmlns:p14="http://schemas.microsoft.com/office/powerpoint/2010/main" val="22697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4.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microsoft.com/office/2007/relationships/hdphoto" Target="../media/hdphoto5.wdp"/><Relationship Id="rId5" Type="http://schemas.openxmlformats.org/officeDocument/2006/relationships/image" Target="../media/image38.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2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4.png"/><Relationship Id="rId5" Type="http://schemas.microsoft.com/office/2007/relationships/hdphoto" Target="../media/hdphoto4.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9AA8EA79-A9A5-DA5D-AE31-BB3228627C9B}"/>
              </a:ext>
            </a:extLst>
          </p:cNvPr>
          <p:cNvSpPr/>
          <p:nvPr/>
        </p:nvSpPr>
        <p:spPr>
          <a:xfrm>
            <a:off x="1465006" y="703345"/>
            <a:ext cx="9536342" cy="4941101"/>
          </a:xfrm>
          <a:custGeom>
            <a:avLst/>
            <a:gdLst>
              <a:gd name="connsiteX0" fmla="*/ 0 w 7572694"/>
              <a:gd name="connsiteY0" fmla="*/ 369545 h 3705826"/>
              <a:gd name="connsiteX1" fmla="*/ 369545 w 7572694"/>
              <a:gd name="connsiteY1" fmla="*/ 0 h 3705826"/>
              <a:gd name="connsiteX2" fmla="*/ 7203149 w 7572694"/>
              <a:gd name="connsiteY2" fmla="*/ 0 h 3705826"/>
              <a:gd name="connsiteX3" fmla="*/ 7572694 w 7572694"/>
              <a:gd name="connsiteY3" fmla="*/ 369545 h 3705826"/>
              <a:gd name="connsiteX4" fmla="*/ 7572694 w 7572694"/>
              <a:gd name="connsiteY4" fmla="*/ 3336281 h 3705826"/>
              <a:gd name="connsiteX5" fmla="*/ 7203149 w 7572694"/>
              <a:gd name="connsiteY5" fmla="*/ 3705826 h 3705826"/>
              <a:gd name="connsiteX6" fmla="*/ 369545 w 7572694"/>
              <a:gd name="connsiteY6" fmla="*/ 3705826 h 3705826"/>
              <a:gd name="connsiteX7" fmla="*/ 0 w 7572694"/>
              <a:gd name="connsiteY7" fmla="*/ 3336281 h 3705826"/>
              <a:gd name="connsiteX8" fmla="*/ 0 w 7572694"/>
              <a:gd name="connsiteY8" fmla="*/ 369545 h 37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2694" h="3705826" fill="none" extrusionOk="0">
                <a:moveTo>
                  <a:pt x="0" y="369545"/>
                </a:moveTo>
                <a:cubicBezTo>
                  <a:pt x="150" y="169507"/>
                  <a:pt x="184047" y="31210"/>
                  <a:pt x="369545" y="0"/>
                </a:cubicBezTo>
                <a:cubicBezTo>
                  <a:pt x="3075291" y="72427"/>
                  <a:pt x="4589765" y="61419"/>
                  <a:pt x="7203149" y="0"/>
                </a:cubicBezTo>
                <a:cubicBezTo>
                  <a:pt x="7403753" y="-24023"/>
                  <a:pt x="7540817" y="155809"/>
                  <a:pt x="7572694" y="369545"/>
                </a:cubicBezTo>
                <a:cubicBezTo>
                  <a:pt x="7673570" y="1301522"/>
                  <a:pt x="7465381" y="2868558"/>
                  <a:pt x="7572694" y="3336281"/>
                </a:cubicBezTo>
                <a:cubicBezTo>
                  <a:pt x="7578869" y="3509034"/>
                  <a:pt x="7385262" y="3681185"/>
                  <a:pt x="7203149" y="3705826"/>
                </a:cubicBezTo>
                <a:cubicBezTo>
                  <a:pt x="4907027" y="3735653"/>
                  <a:pt x="3435123" y="3626520"/>
                  <a:pt x="369545" y="3705826"/>
                </a:cubicBezTo>
                <a:cubicBezTo>
                  <a:pt x="193136" y="3702696"/>
                  <a:pt x="-8103" y="3541977"/>
                  <a:pt x="0" y="3336281"/>
                </a:cubicBezTo>
                <a:cubicBezTo>
                  <a:pt x="50037" y="2172095"/>
                  <a:pt x="770" y="1767091"/>
                  <a:pt x="0" y="369545"/>
                </a:cubicBezTo>
                <a:close/>
              </a:path>
              <a:path w="7572694" h="3705826" stroke="0" extrusionOk="0">
                <a:moveTo>
                  <a:pt x="0" y="369545"/>
                </a:moveTo>
                <a:cubicBezTo>
                  <a:pt x="30815" y="173850"/>
                  <a:pt x="168720" y="6811"/>
                  <a:pt x="369545" y="0"/>
                </a:cubicBezTo>
                <a:cubicBezTo>
                  <a:pt x="1249867" y="123000"/>
                  <a:pt x="6428074" y="-96860"/>
                  <a:pt x="7203149" y="0"/>
                </a:cubicBezTo>
                <a:cubicBezTo>
                  <a:pt x="7392341" y="-11358"/>
                  <a:pt x="7587330" y="135944"/>
                  <a:pt x="7572694" y="369545"/>
                </a:cubicBezTo>
                <a:cubicBezTo>
                  <a:pt x="7575867" y="1670473"/>
                  <a:pt x="7666961" y="2961536"/>
                  <a:pt x="7572694" y="3336281"/>
                </a:cubicBezTo>
                <a:cubicBezTo>
                  <a:pt x="7568207" y="3542001"/>
                  <a:pt x="7372674" y="3700168"/>
                  <a:pt x="7203149" y="3705826"/>
                </a:cubicBezTo>
                <a:cubicBezTo>
                  <a:pt x="5665256" y="3545119"/>
                  <a:pt x="2805893" y="3745493"/>
                  <a:pt x="369545" y="3705826"/>
                </a:cubicBezTo>
                <a:cubicBezTo>
                  <a:pt x="139288" y="3700542"/>
                  <a:pt x="-32326" y="3525730"/>
                  <a:pt x="0" y="3336281"/>
                </a:cubicBezTo>
                <a:cubicBezTo>
                  <a:pt x="32216" y="2923782"/>
                  <a:pt x="57206" y="684205"/>
                  <a:pt x="0" y="369545"/>
                </a:cubicBezTo>
                <a:close/>
              </a:path>
            </a:pathLst>
          </a:custGeom>
          <a:solidFill>
            <a:srgbClr val="FFFFFF">
              <a:alpha val="80000"/>
            </a:srgbClr>
          </a:solidFill>
          <a:ln w="38100">
            <a:solidFill>
              <a:srgbClr val="002060"/>
            </a:solidFill>
            <a:prstDash val="dash"/>
            <a:extLst>
              <a:ext uri="{C807C97D-BFC1-408E-A445-0C87EB9F89A2}">
                <ask:lineSketchStyleProps xmlns="" xmlns:ask="http://schemas.microsoft.com/office/drawing/2018/sketchyshapes" sd="852854689">
                  <a:custGeom>
                    <a:avLst/>
                    <a:gdLst>
                      <a:gd name="connsiteX0" fmla="*/ 0 w 9536342"/>
                      <a:gd name="connsiteY0" fmla="*/ 492726 h 4941101"/>
                      <a:gd name="connsiteX1" fmla="*/ 465370 w 9536342"/>
                      <a:gd name="connsiteY1" fmla="*/ 0 h 4941101"/>
                      <a:gd name="connsiteX2" fmla="*/ 9070971 w 9536342"/>
                      <a:gd name="connsiteY2" fmla="*/ 0 h 4941101"/>
                      <a:gd name="connsiteX3" fmla="*/ 9536342 w 9536342"/>
                      <a:gd name="connsiteY3" fmla="*/ 492726 h 4941101"/>
                      <a:gd name="connsiteX4" fmla="*/ 9536342 w 9536342"/>
                      <a:gd name="connsiteY4" fmla="*/ 4448374 h 4941101"/>
                      <a:gd name="connsiteX5" fmla="*/ 9070971 w 9536342"/>
                      <a:gd name="connsiteY5" fmla="*/ 4941101 h 4941101"/>
                      <a:gd name="connsiteX6" fmla="*/ 465370 w 9536342"/>
                      <a:gd name="connsiteY6" fmla="*/ 4941101 h 4941101"/>
                      <a:gd name="connsiteX7" fmla="*/ 0 w 9536342"/>
                      <a:gd name="connsiteY7" fmla="*/ 4448374 h 4941101"/>
                      <a:gd name="connsiteX8" fmla="*/ 0 w 9536342"/>
                      <a:gd name="connsiteY8" fmla="*/ 492726 h 4941101"/>
                      <a:gd name="connsiteX0" fmla="*/ 0 w 9536342"/>
                      <a:gd name="connsiteY0" fmla="*/ 492726 h 4941101"/>
                      <a:gd name="connsiteX1" fmla="*/ 465370 w 9536342"/>
                      <a:gd name="connsiteY1" fmla="*/ 0 h 4941101"/>
                      <a:gd name="connsiteX2" fmla="*/ 9070971 w 9536342"/>
                      <a:gd name="connsiteY2" fmla="*/ 0 h 4941101"/>
                      <a:gd name="connsiteX3" fmla="*/ 9536342 w 9536342"/>
                      <a:gd name="connsiteY3" fmla="*/ 492726 h 4941101"/>
                      <a:gd name="connsiteX4" fmla="*/ 9536342 w 9536342"/>
                      <a:gd name="connsiteY4" fmla="*/ 4448374 h 4941101"/>
                      <a:gd name="connsiteX5" fmla="*/ 9070971 w 9536342"/>
                      <a:gd name="connsiteY5" fmla="*/ 4941101 h 4941101"/>
                      <a:gd name="connsiteX6" fmla="*/ 465370 w 9536342"/>
                      <a:gd name="connsiteY6" fmla="*/ 4941101 h 4941101"/>
                      <a:gd name="connsiteX7" fmla="*/ 0 w 9536342"/>
                      <a:gd name="connsiteY7" fmla="*/ 4448374 h 4941101"/>
                      <a:gd name="connsiteX8" fmla="*/ 0 w 9536342"/>
                      <a:gd name="connsiteY8" fmla="*/ 492726 h 494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36342" h="4941101" fill="none" extrusionOk="0">
                        <a:moveTo>
                          <a:pt x="0" y="492726"/>
                        </a:moveTo>
                        <a:cubicBezTo>
                          <a:pt x="1836" y="270621"/>
                          <a:pt x="246192" y="65816"/>
                          <a:pt x="465370" y="0"/>
                        </a:cubicBezTo>
                        <a:cubicBezTo>
                          <a:pt x="3623180" y="111380"/>
                          <a:pt x="5921880" y="398240"/>
                          <a:pt x="9070971" y="0"/>
                        </a:cubicBezTo>
                        <a:cubicBezTo>
                          <a:pt x="9318004" y="-70504"/>
                          <a:pt x="9455914" y="195560"/>
                          <a:pt x="9536342" y="492726"/>
                        </a:cubicBezTo>
                        <a:cubicBezTo>
                          <a:pt x="9681677" y="1747607"/>
                          <a:pt x="9354739" y="3916412"/>
                          <a:pt x="9536342" y="4448374"/>
                        </a:cubicBezTo>
                        <a:cubicBezTo>
                          <a:pt x="9551846" y="4639492"/>
                          <a:pt x="9281290" y="4886927"/>
                          <a:pt x="9070971" y="4941101"/>
                        </a:cubicBezTo>
                        <a:cubicBezTo>
                          <a:pt x="6284085" y="5018207"/>
                          <a:pt x="4348116" y="5115622"/>
                          <a:pt x="465370" y="4941101"/>
                        </a:cubicBezTo>
                        <a:cubicBezTo>
                          <a:pt x="263619" y="4934621"/>
                          <a:pt x="-25873" y="4725733"/>
                          <a:pt x="0" y="4448374"/>
                        </a:cubicBezTo>
                        <a:cubicBezTo>
                          <a:pt x="74409" y="2874906"/>
                          <a:pt x="-23762" y="2292325"/>
                          <a:pt x="0" y="492726"/>
                        </a:cubicBezTo>
                        <a:close/>
                      </a:path>
                      <a:path w="9536342" h="4941101" stroke="0" extrusionOk="0">
                        <a:moveTo>
                          <a:pt x="0" y="492726"/>
                        </a:moveTo>
                        <a:cubicBezTo>
                          <a:pt x="32423" y="247084"/>
                          <a:pt x="211896" y="3289"/>
                          <a:pt x="465370" y="0"/>
                        </a:cubicBezTo>
                        <a:cubicBezTo>
                          <a:pt x="1576876" y="131598"/>
                          <a:pt x="8210747" y="28755"/>
                          <a:pt x="9070971" y="0"/>
                        </a:cubicBezTo>
                        <a:cubicBezTo>
                          <a:pt x="9297414" y="-13953"/>
                          <a:pt x="9569373" y="184410"/>
                          <a:pt x="9536342" y="492726"/>
                        </a:cubicBezTo>
                        <a:cubicBezTo>
                          <a:pt x="9562291" y="2224654"/>
                          <a:pt x="9732483" y="3965119"/>
                          <a:pt x="9536342" y="4448374"/>
                        </a:cubicBezTo>
                        <a:cubicBezTo>
                          <a:pt x="9536505" y="4702032"/>
                          <a:pt x="9273649" y="4927573"/>
                          <a:pt x="9070971" y="4941101"/>
                        </a:cubicBezTo>
                        <a:cubicBezTo>
                          <a:pt x="7164180" y="4417295"/>
                          <a:pt x="3503716" y="5198700"/>
                          <a:pt x="465370" y="4941101"/>
                        </a:cubicBezTo>
                        <a:cubicBezTo>
                          <a:pt x="184420" y="4960018"/>
                          <a:pt x="-46564" y="4672719"/>
                          <a:pt x="0" y="4448374"/>
                        </a:cubicBezTo>
                        <a:cubicBezTo>
                          <a:pt x="44629" y="3841805"/>
                          <a:pt x="72787" y="900440"/>
                          <a:pt x="0" y="492726"/>
                        </a:cubicBezTo>
                        <a:close/>
                      </a:path>
                      <a:path w="9536342" h="4941101" fill="none" stroke="0" extrusionOk="0">
                        <a:moveTo>
                          <a:pt x="0" y="492726"/>
                        </a:moveTo>
                        <a:cubicBezTo>
                          <a:pt x="36781" y="235984"/>
                          <a:pt x="247446" y="74272"/>
                          <a:pt x="465370" y="0"/>
                        </a:cubicBezTo>
                        <a:cubicBezTo>
                          <a:pt x="4085983" y="239812"/>
                          <a:pt x="5668520" y="212926"/>
                          <a:pt x="9070971" y="0"/>
                        </a:cubicBezTo>
                        <a:cubicBezTo>
                          <a:pt x="9285878" y="-60775"/>
                          <a:pt x="9508908" y="182122"/>
                          <a:pt x="9536342" y="492726"/>
                        </a:cubicBezTo>
                        <a:cubicBezTo>
                          <a:pt x="9683144" y="1718554"/>
                          <a:pt x="9426680" y="3806388"/>
                          <a:pt x="9536342" y="4448374"/>
                        </a:cubicBezTo>
                        <a:cubicBezTo>
                          <a:pt x="9539958" y="4680218"/>
                          <a:pt x="9277060" y="4904441"/>
                          <a:pt x="9070971" y="4941101"/>
                        </a:cubicBezTo>
                        <a:cubicBezTo>
                          <a:pt x="6130957" y="4783957"/>
                          <a:pt x="4211552" y="4894645"/>
                          <a:pt x="465370" y="4941101"/>
                        </a:cubicBezTo>
                        <a:cubicBezTo>
                          <a:pt x="229224" y="4934101"/>
                          <a:pt x="-28930" y="4714152"/>
                          <a:pt x="0" y="4448374"/>
                        </a:cubicBezTo>
                        <a:cubicBezTo>
                          <a:pt x="60520" y="2905121"/>
                          <a:pt x="-49730" y="2374928"/>
                          <a:pt x="0" y="49272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dirty="0">
              <a:solidFill>
                <a:prstClr val="white"/>
              </a:solidFill>
              <a:latin typeface="等线" panose="020F0502020204030204"/>
              <a:sym typeface="Arial"/>
            </a:endParaRPr>
          </a:p>
        </p:txBody>
      </p:sp>
      <p:pic>
        <p:nvPicPr>
          <p:cNvPr id="2" name="Picture 3" descr="E:\丫头\png\小人\卡通类素材\Nipic_8062398_20130326142401079309.png">
            <a:extLst>
              <a:ext uri="{FF2B5EF4-FFF2-40B4-BE49-F238E27FC236}">
                <a16:creationId xmlns:a16="http://schemas.microsoft.com/office/drawing/2014/main" id="{D419A8F9-770C-0AF9-7A03-BB269D60B0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970" y="1915368"/>
            <a:ext cx="4396195" cy="52739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FA892F4-8F76-A815-92A7-D817F22A0E75}"/>
              </a:ext>
            </a:extLst>
          </p:cNvPr>
          <p:cNvPicPr>
            <a:picLocks noChangeAspect="1"/>
          </p:cNvPicPr>
          <p:nvPr/>
        </p:nvPicPr>
        <p:blipFill>
          <a:blip r:embed="rId5"/>
          <a:stretch>
            <a:fillRect/>
          </a:stretch>
        </p:blipFill>
        <p:spPr>
          <a:xfrm>
            <a:off x="5803246" y="1969510"/>
            <a:ext cx="2792210" cy="914479"/>
          </a:xfrm>
          <a:prstGeom prst="rect">
            <a:avLst/>
          </a:prstGeom>
        </p:spPr>
      </p:pic>
      <p:pic>
        <p:nvPicPr>
          <p:cNvPr id="16" name="Picture 15">
            <a:extLst>
              <a:ext uri="{FF2B5EF4-FFF2-40B4-BE49-F238E27FC236}">
                <a16:creationId xmlns:a16="http://schemas.microsoft.com/office/drawing/2014/main" id="{2BBDD2F7-442E-5189-4665-C23D2F10B74D}"/>
              </a:ext>
            </a:extLst>
          </p:cNvPr>
          <p:cNvPicPr>
            <a:picLocks noChangeAspect="1"/>
          </p:cNvPicPr>
          <p:nvPr/>
        </p:nvPicPr>
        <p:blipFill>
          <a:blip r:embed="rId6"/>
          <a:stretch>
            <a:fillRect/>
          </a:stretch>
        </p:blipFill>
        <p:spPr>
          <a:xfrm>
            <a:off x="3314352" y="2439326"/>
            <a:ext cx="2377646" cy="1310754"/>
          </a:xfrm>
          <a:prstGeom prst="rect">
            <a:avLst/>
          </a:prstGeom>
        </p:spPr>
      </p:pic>
      <p:sp>
        <p:nvSpPr>
          <p:cNvPr id="17" name="Google Shape;304;p20">
            <a:extLst>
              <a:ext uri="{FF2B5EF4-FFF2-40B4-BE49-F238E27FC236}">
                <a16:creationId xmlns:a16="http://schemas.microsoft.com/office/drawing/2014/main" id="{F59FD72B-3B6E-D0BD-1A45-CB2B6313BB40}"/>
              </a:ext>
            </a:extLst>
          </p:cNvPr>
          <p:cNvSpPr txBox="1">
            <a:spLocks/>
          </p:cNvSpPr>
          <p:nvPr/>
        </p:nvSpPr>
        <p:spPr>
          <a:xfrm>
            <a:off x="2769615" y="4482537"/>
            <a:ext cx="6927124" cy="95913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defTabSz="914377">
              <a:defRPr/>
            </a:pPr>
            <a:r>
              <a:rPr lang="en-US" sz="2800" b="1" kern="0" smtClean="0">
                <a:solidFill>
                  <a:srgbClr val="002060"/>
                </a:solidFill>
                <a:latin typeface="Arial" panose="020B0604020202020204" pitchFamily="34" charset="0"/>
                <a:cs typeface="Arial" panose="020B0604020202020204" pitchFamily="34" charset="0"/>
              </a:rPr>
              <a:t>Phạm Thị Kim Oanh</a:t>
            </a:r>
            <a:endParaRPr lang="en-US" sz="2800" b="1" kern="0" dirty="0">
              <a:solidFill>
                <a:srgbClr val="002060"/>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72940F87-7919-AFDA-6CB5-0FC94136166A}"/>
              </a:ext>
            </a:extLst>
          </p:cNvPr>
          <p:cNvPicPr>
            <a:picLocks noChangeAspect="1"/>
          </p:cNvPicPr>
          <p:nvPr/>
        </p:nvPicPr>
        <p:blipFill>
          <a:blip r:embed="rId7"/>
          <a:stretch>
            <a:fillRect/>
          </a:stretch>
        </p:blipFill>
        <p:spPr>
          <a:xfrm>
            <a:off x="2946303" y="3208698"/>
            <a:ext cx="8090093" cy="1926503"/>
          </a:xfrm>
          <a:prstGeom prst="rect">
            <a:avLst/>
          </a:prstGeom>
        </p:spPr>
      </p:pic>
    </p:spTree>
    <p:custDataLst>
      <p:tags r:id="rId1"/>
    </p:custDataLst>
    <p:extLst>
      <p:ext uri="{BB962C8B-B14F-4D97-AF65-F5344CB8AC3E}">
        <p14:creationId xmlns:p14="http://schemas.microsoft.com/office/powerpoint/2010/main" val="2515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Nhóm 16">
            <a:extLst>
              <a:ext uri="{FF2B5EF4-FFF2-40B4-BE49-F238E27FC236}">
                <a16:creationId xmlns:a16="http://schemas.microsoft.com/office/drawing/2014/main" id="{BB2376E9-28CB-C0F8-5E4D-8765D9DC2A73}"/>
              </a:ext>
            </a:extLst>
          </p:cNvPr>
          <p:cNvGrpSpPr/>
          <p:nvPr/>
        </p:nvGrpSpPr>
        <p:grpSpPr>
          <a:xfrm>
            <a:off x="1213978" y="1575353"/>
            <a:ext cx="9903745" cy="5023808"/>
            <a:chOff x="910483" y="1181515"/>
            <a:chExt cx="7427809" cy="3767856"/>
          </a:xfrm>
        </p:grpSpPr>
        <p:sp>
          <p:nvSpPr>
            <p:cNvPr id="2" name="Rectangle: Rounded Corners 7">
              <a:extLst>
                <a:ext uri="{FF2B5EF4-FFF2-40B4-BE49-F238E27FC236}">
                  <a16:creationId xmlns:a16="http://schemas.microsoft.com/office/drawing/2014/main" id="{F264E08E-02E8-B0DF-5796-7A2F274E72DF}"/>
                </a:ext>
              </a:extLst>
            </p:cNvPr>
            <p:cNvSpPr/>
            <p:nvPr/>
          </p:nvSpPr>
          <p:spPr>
            <a:xfrm>
              <a:off x="910483" y="1181515"/>
              <a:ext cx="7427809" cy="3767856"/>
            </a:xfrm>
            <a:custGeom>
              <a:avLst/>
              <a:gdLst>
                <a:gd name="connsiteX0" fmla="*/ 0 w 7427809"/>
                <a:gd name="connsiteY0" fmla="*/ 375731 h 3767856"/>
                <a:gd name="connsiteX1" fmla="*/ 375731 w 7427809"/>
                <a:gd name="connsiteY1" fmla="*/ 0 h 3767856"/>
                <a:gd name="connsiteX2" fmla="*/ 7052078 w 7427809"/>
                <a:gd name="connsiteY2" fmla="*/ 0 h 3767856"/>
                <a:gd name="connsiteX3" fmla="*/ 7427809 w 7427809"/>
                <a:gd name="connsiteY3" fmla="*/ 375731 h 3767856"/>
                <a:gd name="connsiteX4" fmla="*/ 7427809 w 7427809"/>
                <a:gd name="connsiteY4" fmla="*/ 3392125 h 3767856"/>
                <a:gd name="connsiteX5" fmla="*/ 7052078 w 7427809"/>
                <a:gd name="connsiteY5" fmla="*/ 3767856 h 3767856"/>
                <a:gd name="connsiteX6" fmla="*/ 375731 w 7427809"/>
                <a:gd name="connsiteY6" fmla="*/ 3767856 h 3767856"/>
                <a:gd name="connsiteX7" fmla="*/ 0 w 7427809"/>
                <a:gd name="connsiteY7" fmla="*/ 3392125 h 3767856"/>
                <a:gd name="connsiteX8" fmla="*/ 0 w 7427809"/>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7809" h="3767856" fill="none" extrusionOk="0">
                  <a:moveTo>
                    <a:pt x="0" y="375731"/>
                  </a:moveTo>
                  <a:cubicBezTo>
                    <a:pt x="1131" y="198823"/>
                    <a:pt x="180319" y="20306"/>
                    <a:pt x="375731" y="0"/>
                  </a:cubicBezTo>
                  <a:cubicBezTo>
                    <a:pt x="2070623" y="72427"/>
                    <a:pt x="6095221" y="61419"/>
                    <a:pt x="7052078" y="0"/>
                  </a:cubicBezTo>
                  <a:cubicBezTo>
                    <a:pt x="7258661" y="-6391"/>
                    <a:pt x="7418232" y="165323"/>
                    <a:pt x="7427809" y="375731"/>
                  </a:cubicBezTo>
                  <a:cubicBezTo>
                    <a:pt x="7528685" y="1178070"/>
                    <a:pt x="7320496" y="1984296"/>
                    <a:pt x="7427809" y="3392125"/>
                  </a:cubicBezTo>
                  <a:cubicBezTo>
                    <a:pt x="7429395" y="3591589"/>
                    <a:pt x="7234815" y="3740084"/>
                    <a:pt x="7052078" y="3767856"/>
                  </a:cubicBezTo>
                  <a:cubicBezTo>
                    <a:pt x="4017839" y="3797683"/>
                    <a:pt x="2745300" y="3688550"/>
                    <a:pt x="375731" y="3767856"/>
                  </a:cubicBezTo>
                  <a:cubicBezTo>
                    <a:pt x="200220" y="3764239"/>
                    <a:pt x="-9479" y="3601510"/>
                    <a:pt x="0" y="3392125"/>
                  </a:cubicBezTo>
                  <a:cubicBezTo>
                    <a:pt x="50037" y="2402924"/>
                    <a:pt x="770" y="1221685"/>
                    <a:pt x="0" y="375731"/>
                  </a:cubicBezTo>
                  <a:close/>
                </a:path>
                <a:path w="7427809" h="3767856" stroke="0" extrusionOk="0">
                  <a:moveTo>
                    <a:pt x="0" y="375731"/>
                  </a:moveTo>
                  <a:cubicBezTo>
                    <a:pt x="7888" y="170370"/>
                    <a:pt x="170296" y="4325"/>
                    <a:pt x="375731" y="0"/>
                  </a:cubicBezTo>
                  <a:cubicBezTo>
                    <a:pt x="2058063" y="123000"/>
                    <a:pt x="4553424" y="-96860"/>
                    <a:pt x="7052078" y="0"/>
                  </a:cubicBezTo>
                  <a:cubicBezTo>
                    <a:pt x="7229524" y="-22914"/>
                    <a:pt x="7429317" y="165179"/>
                    <a:pt x="7427809" y="375731"/>
                  </a:cubicBezTo>
                  <a:cubicBezTo>
                    <a:pt x="7430982" y="1030054"/>
                    <a:pt x="7522076" y="2111904"/>
                    <a:pt x="7427809" y="3392125"/>
                  </a:cubicBezTo>
                  <a:cubicBezTo>
                    <a:pt x="7404758" y="3607987"/>
                    <a:pt x="7255344" y="3767161"/>
                    <a:pt x="7052078" y="3767856"/>
                  </a:cubicBezTo>
                  <a:cubicBezTo>
                    <a:pt x="5553205" y="3607149"/>
                    <a:pt x="1160880" y="3807523"/>
                    <a:pt x="375731" y="3767856"/>
                  </a:cubicBezTo>
                  <a:cubicBezTo>
                    <a:pt x="154413" y="3765067"/>
                    <a:pt x="-7518" y="3596230"/>
                    <a:pt x="0" y="3392125"/>
                  </a:cubicBezTo>
                  <a:cubicBezTo>
                    <a:pt x="32216" y="2542766"/>
                    <a:pt x="57206" y="1518507"/>
                    <a:pt x="0" y="375731"/>
                  </a:cubicBezTo>
                  <a:close/>
                </a:path>
              </a:pathLst>
            </a:custGeom>
            <a:solidFill>
              <a:srgbClr val="FFFFFF">
                <a:alpha val="80000"/>
              </a:srgbClr>
            </a:solidFill>
            <a:ln w="38100">
              <a:solidFill>
                <a:srgbClr val="002060"/>
              </a:solidFill>
              <a:prstDash val="lgDashDot"/>
              <a:extLst>
                <a:ext uri="{C807C97D-BFC1-408E-A445-0C87EB9F89A2}">
                  <ask:lineSketchStyleProps xmlns="" xmlns:ask="http://schemas.microsoft.com/office/drawing/2018/sketchyshapes" sd="852854689">
                    <a:custGeom>
                      <a:avLst/>
                      <a:gdLst>
                        <a:gd name="connsiteX0" fmla="*/ 0 w 9903745"/>
                        <a:gd name="connsiteY0" fmla="*/ 500974 h 5023808"/>
                        <a:gd name="connsiteX1" fmla="*/ 500974 w 9903745"/>
                        <a:gd name="connsiteY1" fmla="*/ 0 h 5023808"/>
                        <a:gd name="connsiteX2" fmla="*/ 9402771 w 9903745"/>
                        <a:gd name="connsiteY2" fmla="*/ 0 h 5023808"/>
                        <a:gd name="connsiteX3" fmla="*/ 9903745 w 9903745"/>
                        <a:gd name="connsiteY3" fmla="*/ 500974 h 5023808"/>
                        <a:gd name="connsiteX4" fmla="*/ 9903745 w 9903745"/>
                        <a:gd name="connsiteY4" fmla="*/ 4522834 h 5023808"/>
                        <a:gd name="connsiteX5" fmla="*/ 9402771 w 9903745"/>
                        <a:gd name="connsiteY5" fmla="*/ 5023808 h 5023808"/>
                        <a:gd name="connsiteX6" fmla="*/ 500974 w 9903745"/>
                        <a:gd name="connsiteY6" fmla="*/ 5023808 h 5023808"/>
                        <a:gd name="connsiteX7" fmla="*/ 0 w 9903745"/>
                        <a:gd name="connsiteY7" fmla="*/ 4522834 h 5023808"/>
                        <a:gd name="connsiteX8" fmla="*/ 0 w 9903745"/>
                        <a:gd name="connsiteY8" fmla="*/ 500974 h 502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3745" h="5023808" fill="none" extrusionOk="0">
                          <a:moveTo>
                            <a:pt x="0" y="500974"/>
                          </a:moveTo>
                          <a:cubicBezTo>
                            <a:pt x="841" y="247047"/>
                            <a:pt x="227091" y="4694"/>
                            <a:pt x="500974" y="0"/>
                          </a:cubicBezTo>
                          <a:cubicBezTo>
                            <a:pt x="4198763" y="72427"/>
                            <a:pt x="5552799" y="61419"/>
                            <a:pt x="9402771" y="0"/>
                          </a:cubicBezTo>
                          <a:cubicBezTo>
                            <a:pt x="9678609" y="-5797"/>
                            <a:pt x="9864234" y="212343"/>
                            <a:pt x="9903745" y="500974"/>
                          </a:cubicBezTo>
                          <a:cubicBezTo>
                            <a:pt x="10004621" y="1403482"/>
                            <a:pt x="9796432" y="3014344"/>
                            <a:pt x="9903745" y="4522834"/>
                          </a:cubicBezTo>
                          <a:cubicBezTo>
                            <a:pt x="9905160" y="4792332"/>
                            <a:pt x="9665694" y="5008386"/>
                            <a:pt x="9402771" y="5023808"/>
                          </a:cubicBezTo>
                          <a:cubicBezTo>
                            <a:pt x="7926419" y="5053635"/>
                            <a:pt x="2202923" y="4944502"/>
                            <a:pt x="500974" y="5023808"/>
                          </a:cubicBezTo>
                          <a:cubicBezTo>
                            <a:pt x="249515" y="5020957"/>
                            <a:pt x="-25229" y="4804503"/>
                            <a:pt x="0" y="4522834"/>
                          </a:cubicBezTo>
                          <a:cubicBezTo>
                            <a:pt x="50037" y="3835695"/>
                            <a:pt x="770" y="1045598"/>
                            <a:pt x="0" y="500974"/>
                          </a:cubicBezTo>
                          <a:close/>
                        </a:path>
                        <a:path w="9903745" h="5023808" stroke="0" extrusionOk="0">
                          <a:moveTo>
                            <a:pt x="0" y="500974"/>
                          </a:moveTo>
                          <a:cubicBezTo>
                            <a:pt x="13141" y="227876"/>
                            <a:pt x="242320" y="37557"/>
                            <a:pt x="500974" y="0"/>
                          </a:cubicBezTo>
                          <a:cubicBezTo>
                            <a:pt x="1515671" y="123000"/>
                            <a:pt x="6681508" y="-96860"/>
                            <a:pt x="9402771" y="0"/>
                          </a:cubicBezTo>
                          <a:cubicBezTo>
                            <a:pt x="9669650" y="-7470"/>
                            <a:pt x="9914714" y="202181"/>
                            <a:pt x="9903745" y="500974"/>
                          </a:cubicBezTo>
                          <a:cubicBezTo>
                            <a:pt x="9906918" y="2461985"/>
                            <a:pt x="9998012" y="3946316"/>
                            <a:pt x="9903745" y="4522834"/>
                          </a:cubicBezTo>
                          <a:cubicBezTo>
                            <a:pt x="9866084" y="4813158"/>
                            <a:pt x="9673611" y="5022852"/>
                            <a:pt x="9402771" y="5023808"/>
                          </a:cubicBezTo>
                          <a:cubicBezTo>
                            <a:pt x="7681383" y="4863101"/>
                            <a:pt x="3289030" y="5063475"/>
                            <a:pt x="500974" y="5023808"/>
                          </a:cubicBezTo>
                          <a:cubicBezTo>
                            <a:pt x="181786" y="5015223"/>
                            <a:pt x="-13352" y="4793465"/>
                            <a:pt x="0" y="4522834"/>
                          </a:cubicBezTo>
                          <a:cubicBezTo>
                            <a:pt x="32216" y="2768562"/>
                            <a:pt x="57206" y="940190"/>
                            <a:pt x="0" y="500974"/>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pic>
          <p:nvPicPr>
            <p:cNvPr id="4" name="Hình ảnh 3">
              <a:extLst>
                <a:ext uri="{FF2B5EF4-FFF2-40B4-BE49-F238E27FC236}">
                  <a16:creationId xmlns:a16="http://schemas.microsoft.com/office/drawing/2014/main" id="{F37B964A-B5EE-C04B-232A-D811B93849A0}"/>
                </a:ext>
              </a:extLst>
            </p:cNvPr>
            <p:cNvPicPr>
              <a:picLocks noChangeAspect="1"/>
            </p:cNvPicPr>
            <p:nvPr/>
          </p:nvPicPr>
          <p:blipFill>
            <a:blip r:embed="rId4"/>
            <a:stretch>
              <a:fillRect/>
            </a:stretch>
          </p:blipFill>
          <p:spPr>
            <a:xfrm>
              <a:off x="5479777" y="1508987"/>
              <a:ext cx="2753740" cy="3334124"/>
            </a:xfrm>
            <a:prstGeom prst="rect">
              <a:avLst/>
            </a:prstGeom>
          </p:spPr>
        </p:pic>
      </p:grpSp>
      <p:grpSp>
        <p:nvGrpSpPr>
          <p:cNvPr id="15" name="Nhóm 14">
            <a:extLst>
              <a:ext uri="{FF2B5EF4-FFF2-40B4-BE49-F238E27FC236}">
                <a16:creationId xmlns:a16="http://schemas.microsoft.com/office/drawing/2014/main" id="{A4E26B37-2D1F-467D-DEFA-28CB28E5AFA6}"/>
              </a:ext>
            </a:extLst>
          </p:cNvPr>
          <p:cNvGrpSpPr/>
          <p:nvPr/>
        </p:nvGrpSpPr>
        <p:grpSpPr>
          <a:xfrm>
            <a:off x="2461254" y="4224635"/>
            <a:ext cx="4994669" cy="1610539"/>
            <a:chOff x="1845940" y="3168475"/>
            <a:chExt cx="3746002" cy="1207904"/>
          </a:xfrm>
        </p:grpSpPr>
        <p:sp>
          <p:nvSpPr>
            <p:cNvPr id="7" name="Hình chữ nhật: Góc Tròn 6">
              <a:extLst>
                <a:ext uri="{FF2B5EF4-FFF2-40B4-BE49-F238E27FC236}">
                  <a16:creationId xmlns:a16="http://schemas.microsoft.com/office/drawing/2014/main" id="{5ADF2212-84B3-F5A0-17CD-6D90F4205BCF}"/>
                </a:ext>
              </a:extLst>
            </p:cNvPr>
            <p:cNvSpPr/>
            <p:nvPr/>
          </p:nvSpPr>
          <p:spPr>
            <a:xfrm>
              <a:off x="1845940" y="3168475"/>
              <a:ext cx="3746002" cy="120790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Hộp Văn bản 7">
              <a:extLst>
                <a:ext uri="{FF2B5EF4-FFF2-40B4-BE49-F238E27FC236}">
                  <a16:creationId xmlns:a16="http://schemas.microsoft.com/office/drawing/2014/main" id="{A12C57BF-595F-5B74-1F88-4DC510CE1221}"/>
                </a:ext>
              </a:extLst>
            </p:cNvPr>
            <p:cNvSpPr txBox="1"/>
            <p:nvPr/>
          </p:nvSpPr>
          <p:spPr>
            <a:xfrm>
              <a:off x="1935956" y="3390362"/>
              <a:ext cx="3571874" cy="62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prstClr val="black"/>
                  </a:solidFill>
                  <a:effectLst/>
                  <a:uLnTx/>
                  <a:uFillTx/>
                  <a:latin typeface="Calibri"/>
                  <a:ea typeface="+mn-ea"/>
                  <a:cs typeface="Arial"/>
                  <a:sym typeface="Arial"/>
                </a:rPr>
                <a:t>Các</a:t>
              </a:r>
              <a:r>
                <a:rPr kumimoji="0" lang="en-US" sz="4800" b="0" i="0" u="none" strike="noStrike" kern="0" cap="none" spc="0" normalizeH="0" baseline="0" noProof="0" dirty="0">
                  <a:ln>
                    <a:noFill/>
                  </a:ln>
                  <a:solidFill>
                    <a:prstClr val="black"/>
                  </a:solidFill>
                  <a:effectLst/>
                  <a:uLnTx/>
                  <a:uFillTx/>
                  <a:latin typeface="Calibri"/>
                  <a:ea typeface="+mn-ea"/>
                  <a:cs typeface="Arial"/>
                  <a:sym typeface="Arial"/>
                </a:rPr>
                <a:t> </a:t>
              </a:r>
              <a:r>
                <a:rPr kumimoji="0" lang="en-US" sz="4800" b="0" i="0" u="none" strike="noStrike" kern="0" cap="none" spc="0" normalizeH="0" baseline="0" noProof="0" dirty="0" err="1">
                  <a:ln>
                    <a:noFill/>
                  </a:ln>
                  <a:solidFill>
                    <a:prstClr val="black"/>
                  </a:solidFill>
                  <a:effectLst/>
                  <a:uLnTx/>
                  <a:uFillTx/>
                  <a:latin typeface="Calibri"/>
                  <a:ea typeface="+mn-ea"/>
                  <a:cs typeface="Arial"/>
                  <a:sym typeface="Arial"/>
                </a:rPr>
                <a:t>loại</a:t>
              </a:r>
              <a:r>
                <a:rPr kumimoji="0" lang="en-US" sz="4800" b="0" i="0" u="none" strike="noStrike" kern="0" cap="none" spc="0" normalizeH="0" baseline="0" noProof="0" dirty="0">
                  <a:ln>
                    <a:noFill/>
                  </a:ln>
                  <a:solidFill>
                    <a:prstClr val="black"/>
                  </a:solidFill>
                  <a:effectLst/>
                  <a:uLnTx/>
                  <a:uFillTx/>
                  <a:latin typeface="Calibri"/>
                  <a:ea typeface="+mn-ea"/>
                  <a:cs typeface="Arial"/>
                  <a:sym typeface="Arial"/>
                </a:rPr>
                <a:t> </a:t>
              </a:r>
              <a:r>
                <a:rPr kumimoji="0" lang="en-US" sz="4800" b="0" i="0" u="none" strike="noStrike" kern="0" cap="none" spc="0" normalizeH="0" baseline="0" noProof="0" dirty="0" err="1">
                  <a:ln>
                    <a:noFill/>
                  </a:ln>
                  <a:solidFill>
                    <a:prstClr val="black"/>
                  </a:solidFill>
                  <a:effectLst/>
                  <a:uLnTx/>
                  <a:uFillTx/>
                  <a:latin typeface="Calibri"/>
                  <a:ea typeface="+mn-ea"/>
                  <a:cs typeface="Arial"/>
                  <a:sym typeface="Arial"/>
                </a:rPr>
                <a:t>diều</a:t>
              </a:r>
              <a:endParaRPr kumimoji="0" lang="en-US" sz="4800" b="0" i="0" u="none" strike="noStrike" kern="0" cap="none" spc="0" normalizeH="0" baseline="0" noProof="0" dirty="0">
                <a:ln>
                  <a:noFill/>
                </a:ln>
                <a:solidFill>
                  <a:prstClr val="black"/>
                </a:solidFill>
                <a:effectLst/>
                <a:uLnTx/>
                <a:uFillTx/>
                <a:latin typeface="Calibri"/>
                <a:ea typeface="+mn-ea"/>
                <a:cs typeface="Arial"/>
                <a:sym typeface="Arial"/>
              </a:endParaRPr>
            </a:p>
          </p:txBody>
        </p:sp>
      </p:grpSp>
      <p:grpSp>
        <p:nvGrpSpPr>
          <p:cNvPr id="16" name="Nhóm 15">
            <a:extLst>
              <a:ext uri="{FF2B5EF4-FFF2-40B4-BE49-F238E27FC236}">
                <a16:creationId xmlns:a16="http://schemas.microsoft.com/office/drawing/2014/main" id="{B45E9ECC-72A0-A5C5-62DC-E890C9AE49D8}"/>
              </a:ext>
            </a:extLst>
          </p:cNvPr>
          <p:cNvGrpSpPr/>
          <p:nvPr/>
        </p:nvGrpSpPr>
        <p:grpSpPr>
          <a:xfrm>
            <a:off x="2051352" y="1806787"/>
            <a:ext cx="5182061" cy="2199156"/>
            <a:chOff x="1538514" y="1355090"/>
            <a:chExt cx="3886546" cy="1649367"/>
          </a:xfrm>
        </p:grpSpPr>
        <p:pic>
          <p:nvPicPr>
            <p:cNvPr id="13" name="Hình ảnh 12" descr="Ảnh có chứa văn bản&#10;&#10;Mô tả được tạo tự động">
              <a:extLst>
                <a:ext uri="{FF2B5EF4-FFF2-40B4-BE49-F238E27FC236}">
                  <a16:creationId xmlns:a16="http://schemas.microsoft.com/office/drawing/2014/main" id="{EF75E6C2-EB51-23B5-0CC1-60466CB1E9B2}"/>
                </a:ext>
              </a:extLst>
            </p:cNvPr>
            <p:cNvPicPr>
              <a:picLocks noChangeAspect="1"/>
            </p:cNvPicPr>
            <p:nvPr/>
          </p:nvPicPr>
          <p:blipFill rotWithShape="1">
            <a:blip r:embed="rId5"/>
            <a:srcRect l="48254" r="9243" b="67933"/>
            <a:stretch/>
          </p:blipFill>
          <p:spPr>
            <a:xfrm>
              <a:off x="1538514" y="1355090"/>
              <a:ext cx="3886546" cy="1649367"/>
            </a:xfrm>
            <a:prstGeom prst="rect">
              <a:avLst/>
            </a:prstGeom>
          </p:spPr>
        </p:pic>
        <p:sp>
          <p:nvSpPr>
            <p:cNvPr id="14" name="Hộp Văn bản 13">
              <a:extLst>
                <a:ext uri="{FF2B5EF4-FFF2-40B4-BE49-F238E27FC236}">
                  <a16:creationId xmlns:a16="http://schemas.microsoft.com/office/drawing/2014/main" id="{22FC45E0-D3D5-6D0A-0C4B-47F3888112FA}"/>
                </a:ext>
              </a:extLst>
            </p:cNvPr>
            <p:cNvSpPr txBox="1"/>
            <p:nvPr/>
          </p:nvSpPr>
          <p:spPr>
            <a:xfrm>
              <a:off x="1903192" y="1815206"/>
              <a:ext cx="3185765"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FF0000"/>
                  </a:solidFill>
                  <a:effectLst/>
                  <a:uLnTx/>
                  <a:uFillTx/>
                  <a:latin typeface="Calibri"/>
                  <a:ea typeface="+mn-ea"/>
                  <a:cs typeface="Arial"/>
                  <a:sym typeface="Arial"/>
                </a:rPr>
                <a:t>Diều</a:t>
              </a:r>
              <a:r>
                <a:rPr kumimoji="0" lang="en-US" sz="40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FF0000"/>
                  </a:solidFill>
                  <a:effectLst/>
                  <a:uLnTx/>
                  <a:uFillTx/>
                  <a:latin typeface="Calibri"/>
                  <a:ea typeface="+mn-ea"/>
                  <a:cs typeface="Arial"/>
                  <a:sym typeface="Arial"/>
                </a:rPr>
                <a:t>cốc</a:t>
              </a:r>
              <a:r>
                <a:rPr kumimoji="0" lang="en-US" sz="40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FF0000"/>
                  </a:solidFill>
                  <a:effectLst/>
                  <a:uLnTx/>
                  <a:uFillTx/>
                  <a:latin typeface="Calibri"/>
                  <a:ea typeface="+mn-ea"/>
                  <a:cs typeface="Arial"/>
                  <a:sym typeface="Arial"/>
                </a:rPr>
                <a:t>diều</a:t>
              </a:r>
              <a:r>
                <a:rPr kumimoji="0" lang="en-US" sz="40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FF0000"/>
                  </a:solidFill>
                  <a:effectLst/>
                  <a:uLnTx/>
                  <a:uFillTx/>
                  <a:latin typeface="Calibri"/>
                  <a:ea typeface="+mn-ea"/>
                  <a:cs typeface="Arial"/>
                  <a:sym typeface="Arial"/>
                </a:rPr>
                <a:t>tu</a:t>
              </a:r>
              <a:r>
                <a:rPr kumimoji="0" lang="en-US" sz="40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FF0000"/>
                  </a:solidFill>
                  <a:effectLst/>
                  <a:uLnTx/>
                  <a:uFillTx/>
                  <a:latin typeface="Calibri"/>
                  <a:ea typeface="+mn-ea"/>
                  <a:cs typeface="Arial"/>
                  <a:sym typeface="Arial"/>
                </a:rPr>
                <a:t>diều</a:t>
              </a:r>
              <a:r>
                <a:rPr kumimoji="0" lang="en-US" sz="40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FF0000"/>
                  </a:solidFill>
                  <a:effectLst/>
                  <a:uLnTx/>
                  <a:uFillTx/>
                  <a:latin typeface="Calibri"/>
                  <a:ea typeface="+mn-ea"/>
                  <a:cs typeface="Arial"/>
                  <a:sym typeface="Arial"/>
                </a:rPr>
                <a:t>sáo</a:t>
              </a:r>
              <a:endParaRPr kumimoji="0" lang="en-US" sz="4000" b="1" i="0" u="none" strike="noStrike" kern="0" cap="none" spc="0" normalizeH="0" baseline="0" noProof="0" dirty="0">
                <a:ln>
                  <a:noFill/>
                </a:ln>
                <a:solidFill>
                  <a:srgbClr val="FF0000"/>
                </a:solidFill>
                <a:effectLst/>
                <a:uLnTx/>
                <a:uFillTx/>
                <a:latin typeface="Calibri"/>
                <a:ea typeface="+mn-ea"/>
                <a:cs typeface="Arial"/>
                <a:sym typeface="Arial"/>
              </a:endParaRPr>
            </a:p>
          </p:txBody>
        </p:sp>
      </p:grpSp>
      <p:pic>
        <p:nvPicPr>
          <p:cNvPr id="3" name="Picture 2">
            <a:extLst>
              <a:ext uri="{FF2B5EF4-FFF2-40B4-BE49-F238E27FC236}">
                <a16:creationId xmlns:a16="http://schemas.microsoft.com/office/drawing/2014/main" id="{2E3538A0-0396-EECD-2690-9A57FF121363}"/>
              </a:ext>
            </a:extLst>
          </p:cNvPr>
          <p:cNvPicPr>
            <a:picLocks noChangeAspect="1"/>
          </p:cNvPicPr>
          <p:nvPr/>
        </p:nvPicPr>
        <p:blipFill>
          <a:blip r:embed="rId6"/>
          <a:stretch>
            <a:fillRect/>
          </a:stretch>
        </p:blipFill>
        <p:spPr>
          <a:xfrm>
            <a:off x="901777" y="-77414"/>
            <a:ext cx="9931245" cy="1621677"/>
          </a:xfrm>
          <a:prstGeom prst="rect">
            <a:avLst/>
          </a:prstGeom>
        </p:spPr>
      </p:pic>
    </p:spTree>
    <p:custDataLst>
      <p:tags r:id="rId1"/>
    </p:custDataLst>
    <p:extLst>
      <p:ext uri="{BB962C8B-B14F-4D97-AF65-F5344CB8AC3E}">
        <p14:creationId xmlns:p14="http://schemas.microsoft.com/office/powerpoint/2010/main" val="202254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857D3A-EC30-4190-26B5-573162694876}"/>
              </a:ext>
            </a:extLst>
          </p:cNvPr>
          <p:cNvSpPr/>
          <p:nvPr/>
        </p:nvSpPr>
        <p:spPr>
          <a:xfrm>
            <a:off x="266699" y="238125"/>
            <a:ext cx="11649075" cy="62769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669B100B-BB10-4FD6-6BA3-0443CBAAD4FE}"/>
              </a:ext>
            </a:extLst>
          </p:cNvPr>
          <p:cNvPicPr>
            <a:picLocks noChangeAspect="1"/>
          </p:cNvPicPr>
          <p:nvPr/>
        </p:nvPicPr>
        <p:blipFill>
          <a:blip r:embed="rId4"/>
          <a:stretch>
            <a:fillRect/>
          </a:stretch>
        </p:blipFill>
        <p:spPr>
          <a:xfrm>
            <a:off x="771525" y="1109663"/>
            <a:ext cx="4480604" cy="3328988"/>
          </a:xfrm>
          <a:prstGeom prst="rect">
            <a:avLst/>
          </a:prstGeom>
        </p:spPr>
      </p:pic>
      <p:sp>
        <p:nvSpPr>
          <p:cNvPr id="10" name="Rectangle 9">
            <a:extLst>
              <a:ext uri="{FF2B5EF4-FFF2-40B4-BE49-F238E27FC236}">
                <a16:creationId xmlns:a16="http://schemas.microsoft.com/office/drawing/2014/main" id="{505E3CEF-2ACB-CA82-2A5B-3E775E204656}"/>
              </a:ext>
            </a:extLst>
          </p:cNvPr>
          <p:cNvSpPr/>
          <p:nvPr/>
        </p:nvSpPr>
        <p:spPr>
          <a:xfrm>
            <a:off x="1848356" y="4734512"/>
            <a:ext cx="2504569" cy="769441"/>
          </a:xfrm>
          <a:prstGeom prst="rect">
            <a:avLst/>
          </a:prstGeom>
          <a:solidFill>
            <a:schemeClr val="accent4">
              <a:lumMod val="40000"/>
              <a:lumOff val="60000"/>
            </a:schemeClr>
          </a:solidFill>
          <a:ln>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Diều</a:t>
            </a:r>
            <a:r>
              <a:rPr kumimoji="0" lang="en-US" sz="44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cốc</a:t>
            </a:r>
            <a:endParaRPr kumimoji="0" lang="en-US" sz="44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28" name="Picture 4" descr="Sáo diều khuya khoắt thổi đêm trăng - Báo Quảng Ngãi điện tử">
            <a:extLst>
              <a:ext uri="{FF2B5EF4-FFF2-40B4-BE49-F238E27FC236}">
                <a16:creationId xmlns:a16="http://schemas.microsoft.com/office/drawing/2014/main" id="{A29D7FBD-60D0-9099-022D-325CB93B69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1090613"/>
            <a:ext cx="5038725" cy="33558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B83E253B-D644-7BC5-593D-79E5658A9307}"/>
              </a:ext>
            </a:extLst>
          </p:cNvPr>
          <p:cNvSpPr/>
          <p:nvPr/>
        </p:nvSpPr>
        <p:spPr>
          <a:xfrm>
            <a:off x="7439531" y="4658312"/>
            <a:ext cx="2504569" cy="769441"/>
          </a:xfrm>
          <a:prstGeom prst="rect">
            <a:avLst/>
          </a:prstGeom>
          <a:solidFill>
            <a:schemeClr val="accent4">
              <a:lumMod val="40000"/>
              <a:lumOff val="60000"/>
            </a:schemeClr>
          </a:solidFill>
          <a:ln>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Diều</a:t>
            </a:r>
            <a:r>
              <a:rPr kumimoji="0" lang="en-US" sz="44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sáo</a:t>
            </a:r>
            <a:endParaRPr kumimoji="0" lang="en-US" sz="44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876543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Hình ảnh 16" descr="Ảnh có chứa văn bản&#10;&#10;Mô tả được tạo tự động">
            <a:extLst>
              <a:ext uri="{FF2B5EF4-FFF2-40B4-BE49-F238E27FC236}">
                <a16:creationId xmlns:a16="http://schemas.microsoft.com/office/drawing/2014/main" id="{582115E7-B98A-1299-4B0E-BDACCA6EDB33}"/>
              </a:ext>
            </a:extLst>
          </p:cNvPr>
          <p:cNvPicPr>
            <a:picLocks noChangeAspect="1"/>
          </p:cNvPicPr>
          <p:nvPr/>
        </p:nvPicPr>
        <p:blipFill>
          <a:blip r:embed="rId4"/>
          <a:stretch>
            <a:fillRect/>
          </a:stretch>
        </p:blipFill>
        <p:spPr>
          <a:xfrm>
            <a:off x="365159" y="1171692"/>
            <a:ext cx="5337224" cy="3046385"/>
          </a:xfrm>
          <a:prstGeom prst="rect">
            <a:avLst/>
          </a:prstGeom>
        </p:spPr>
      </p:pic>
      <p:pic>
        <p:nvPicPr>
          <p:cNvPr id="19" name="Hình ảnh 18" descr="Ảnh có chứa văn bản&#10;&#10;Mô tả được tạo tự động">
            <a:extLst>
              <a:ext uri="{FF2B5EF4-FFF2-40B4-BE49-F238E27FC236}">
                <a16:creationId xmlns:a16="http://schemas.microsoft.com/office/drawing/2014/main" id="{3CF2D403-C07F-76D8-4439-0602A08C3D84}"/>
              </a:ext>
            </a:extLst>
          </p:cNvPr>
          <p:cNvPicPr>
            <a:picLocks noChangeAspect="1"/>
          </p:cNvPicPr>
          <p:nvPr/>
        </p:nvPicPr>
        <p:blipFill>
          <a:blip r:embed="rId5"/>
          <a:stretch>
            <a:fillRect/>
          </a:stretch>
        </p:blipFill>
        <p:spPr>
          <a:xfrm>
            <a:off x="5168707" y="3959785"/>
            <a:ext cx="6786227" cy="2803465"/>
          </a:xfrm>
          <a:prstGeom prst="rect">
            <a:avLst/>
          </a:prstGeom>
        </p:spPr>
      </p:pic>
      <p:grpSp>
        <p:nvGrpSpPr>
          <p:cNvPr id="31" name="Nhóm 30">
            <a:extLst>
              <a:ext uri="{FF2B5EF4-FFF2-40B4-BE49-F238E27FC236}">
                <a16:creationId xmlns:a16="http://schemas.microsoft.com/office/drawing/2014/main" id="{F72E105A-99A1-988C-E3CD-5FD70D349EE5}"/>
              </a:ext>
            </a:extLst>
          </p:cNvPr>
          <p:cNvGrpSpPr/>
          <p:nvPr/>
        </p:nvGrpSpPr>
        <p:grpSpPr>
          <a:xfrm>
            <a:off x="691574" y="4275453"/>
            <a:ext cx="4074761" cy="2582547"/>
            <a:chOff x="-1231307" y="3615772"/>
            <a:chExt cx="3056071" cy="1936910"/>
          </a:xfrm>
        </p:grpSpPr>
        <p:sp>
          <p:nvSpPr>
            <p:cNvPr id="30" name="Hình chữ nhật: Góc Tròn 29">
              <a:extLst>
                <a:ext uri="{FF2B5EF4-FFF2-40B4-BE49-F238E27FC236}">
                  <a16:creationId xmlns:a16="http://schemas.microsoft.com/office/drawing/2014/main" id="{865703FA-D5DD-C38E-E949-968B741712A0}"/>
                </a:ext>
              </a:extLst>
            </p:cNvPr>
            <p:cNvSpPr/>
            <p:nvPr/>
          </p:nvSpPr>
          <p:spPr>
            <a:xfrm>
              <a:off x="-1170983" y="3615772"/>
              <a:ext cx="2935421" cy="546100"/>
            </a:xfrm>
            <a:custGeom>
              <a:avLst/>
              <a:gdLst>
                <a:gd name="connsiteX0" fmla="*/ 0 w 2935421"/>
                <a:gd name="connsiteY0" fmla="*/ 91018 h 546100"/>
                <a:gd name="connsiteX1" fmla="*/ 91018 w 2935421"/>
                <a:gd name="connsiteY1" fmla="*/ 0 h 546100"/>
                <a:gd name="connsiteX2" fmla="*/ 834432 w 2935421"/>
                <a:gd name="connsiteY2" fmla="*/ 0 h 546100"/>
                <a:gd name="connsiteX3" fmla="*/ 1440177 w 2935421"/>
                <a:gd name="connsiteY3" fmla="*/ 0 h 546100"/>
                <a:gd name="connsiteX4" fmla="*/ 2156057 w 2935421"/>
                <a:gd name="connsiteY4" fmla="*/ 0 h 546100"/>
                <a:gd name="connsiteX5" fmla="*/ 2844403 w 2935421"/>
                <a:gd name="connsiteY5" fmla="*/ 0 h 546100"/>
                <a:gd name="connsiteX6" fmla="*/ 2935421 w 2935421"/>
                <a:gd name="connsiteY6" fmla="*/ 91018 h 546100"/>
                <a:gd name="connsiteX7" fmla="*/ 2935421 w 2935421"/>
                <a:gd name="connsiteY7" fmla="*/ 455082 h 546100"/>
                <a:gd name="connsiteX8" fmla="*/ 2844403 w 2935421"/>
                <a:gd name="connsiteY8" fmla="*/ 546100 h 546100"/>
                <a:gd name="connsiteX9" fmla="*/ 2183591 w 2935421"/>
                <a:gd name="connsiteY9" fmla="*/ 546100 h 546100"/>
                <a:gd name="connsiteX10" fmla="*/ 1550312 w 2935421"/>
                <a:gd name="connsiteY10" fmla="*/ 546100 h 546100"/>
                <a:gd name="connsiteX11" fmla="*/ 834432 w 2935421"/>
                <a:gd name="connsiteY11" fmla="*/ 546100 h 546100"/>
                <a:gd name="connsiteX12" fmla="*/ 91018 w 2935421"/>
                <a:gd name="connsiteY12" fmla="*/ 546100 h 546100"/>
                <a:gd name="connsiteX13" fmla="*/ 0 w 2935421"/>
                <a:gd name="connsiteY13" fmla="*/ 455082 h 546100"/>
                <a:gd name="connsiteX14" fmla="*/ 0 w 2935421"/>
                <a:gd name="connsiteY14" fmla="*/ 91018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5421" h="546100" fill="none" extrusionOk="0">
                  <a:moveTo>
                    <a:pt x="0" y="91018"/>
                  </a:moveTo>
                  <a:cubicBezTo>
                    <a:pt x="9017" y="36384"/>
                    <a:pt x="39327" y="-905"/>
                    <a:pt x="91018" y="0"/>
                  </a:cubicBezTo>
                  <a:cubicBezTo>
                    <a:pt x="276699" y="9678"/>
                    <a:pt x="681615" y="8305"/>
                    <a:pt x="834432" y="0"/>
                  </a:cubicBezTo>
                  <a:cubicBezTo>
                    <a:pt x="987249" y="-8305"/>
                    <a:pt x="1207977" y="-9978"/>
                    <a:pt x="1440177" y="0"/>
                  </a:cubicBezTo>
                  <a:cubicBezTo>
                    <a:pt x="1672378" y="9978"/>
                    <a:pt x="1896082" y="34196"/>
                    <a:pt x="2156057" y="0"/>
                  </a:cubicBezTo>
                  <a:cubicBezTo>
                    <a:pt x="2416032" y="-34196"/>
                    <a:pt x="2530114" y="-11397"/>
                    <a:pt x="2844403" y="0"/>
                  </a:cubicBezTo>
                  <a:cubicBezTo>
                    <a:pt x="2893846" y="-2362"/>
                    <a:pt x="2942966" y="38398"/>
                    <a:pt x="2935421" y="91018"/>
                  </a:cubicBezTo>
                  <a:cubicBezTo>
                    <a:pt x="2940359" y="208850"/>
                    <a:pt x="2929185" y="355769"/>
                    <a:pt x="2935421" y="455082"/>
                  </a:cubicBezTo>
                  <a:cubicBezTo>
                    <a:pt x="2942918" y="501478"/>
                    <a:pt x="2891000" y="556869"/>
                    <a:pt x="2844403" y="546100"/>
                  </a:cubicBezTo>
                  <a:cubicBezTo>
                    <a:pt x="2546716" y="513893"/>
                    <a:pt x="2420580" y="529039"/>
                    <a:pt x="2183591" y="546100"/>
                  </a:cubicBezTo>
                  <a:cubicBezTo>
                    <a:pt x="1946602" y="563161"/>
                    <a:pt x="1799515" y="560182"/>
                    <a:pt x="1550312" y="546100"/>
                  </a:cubicBezTo>
                  <a:cubicBezTo>
                    <a:pt x="1301109" y="532018"/>
                    <a:pt x="1001513" y="534742"/>
                    <a:pt x="834432" y="546100"/>
                  </a:cubicBezTo>
                  <a:cubicBezTo>
                    <a:pt x="667351" y="557458"/>
                    <a:pt x="462439" y="543616"/>
                    <a:pt x="91018" y="546100"/>
                  </a:cubicBezTo>
                  <a:cubicBezTo>
                    <a:pt x="32662" y="537194"/>
                    <a:pt x="-6266" y="509132"/>
                    <a:pt x="0" y="455082"/>
                  </a:cubicBezTo>
                  <a:cubicBezTo>
                    <a:pt x="-6087" y="322375"/>
                    <a:pt x="-788" y="203160"/>
                    <a:pt x="0" y="91018"/>
                  </a:cubicBezTo>
                  <a:close/>
                </a:path>
                <a:path w="2935421" h="546100" stroke="0" extrusionOk="0">
                  <a:moveTo>
                    <a:pt x="0" y="91018"/>
                  </a:moveTo>
                  <a:cubicBezTo>
                    <a:pt x="2673" y="48738"/>
                    <a:pt x="45063" y="-5190"/>
                    <a:pt x="91018" y="0"/>
                  </a:cubicBezTo>
                  <a:cubicBezTo>
                    <a:pt x="453655" y="-20699"/>
                    <a:pt x="478309" y="6162"/>
                    <a:pt x="834432" y="0"/>
                  </a:cubicBezTo>
                  <a:cubicBezTo>
                    <a:pt x="1190555" y="-6162"/>
                    <a:pt x="1260787" y="-19586"/>
                    <a:pt x="1495244" y="0"/>
                  </a:cubicBezTo>
                  <a:cubicBezTo>
                    <a:pt x="1729701" y="19586"/>
                    <a:pt x="1882940" y="-6303"/>
                    <a:pt x="2128523" y="0"/>
                  </a:cubicBezTo>
                  <a:cubicBezTo>
                    <a:pt x="2374106" y="6303"/>
                    <a:pt x="2558356" y="18304"/>
                    <a:pt x="2844403" y="0"/>
                  </a:cubicBezTo>
                  <a:cubicBezTo>
                    <a:pt x="2905905" y="4268"/>
                    <a:pt x="2936625" y="51746"/>
                    <a:pt x="2935421" y="91018"/>
                  </a:cubicBezTo>
                  <a:cubicBezTo>
                    <a:pt x="2918334" y="233926"/>
                    <a:pt x="2934999" y="275116"/>
                    <a:pt x="2935421" y="455082"/>
                  </a:cubicBezTo>
                  <a:cubicBezTo>
                    <a:pt x="2936428" y="493400"/>
                    <a:pt x="2900175" y="542520"/>
                    <a:pt x="2844403" y="546100"/>
                  </a:cubicBezTo>
                  <a:cubicBezTo>
                    <a:pt x="2697920" y="514624"/>
                    <a:pt x="2458978" y="568281"/>
                    <a:pt x="2183591" y="546100"/>
                  </a:cubicBezTo>
                  <a:cubicBezTo>
                    <a:pt x="1908204" y="523919"/>
                    <a:pt x="1737561" y="514844"/>
                    <a:pt x="1522778" y="546100"/>
                  </a:cubicBezTo>
                  <a:cubicBezTo>
                    <a:pt x="1307995" y="577356"/>
                    <a:pt x="1080703" y="558823"/>
                    <a:pt x="917034" y="546100"/>
                  </a:cubicBezTo>
                  <a:cubicBezTo>
                    <a:pt x="753365" y="533377"/>
                    <a:pt x="351854" y="509508"/>
                    <a:pt x="91018" y="546100"/>
                  </a:cubicBezTo>
                  <a:cubicBezTo>
                    <a:pt x="42488" y="544170"/>
                    <a:pt x="2051" y="514114"/>
                    <a:pt x="0" y="455082"/>
                  </a:cubicBezTo>
                  <a:cubicBezTo>
                    <a:pt x="15980" y="346529"/>
                    <a:pt x="-3385" y="191192"/>
                    <a:pt x="0" y="91018"/>
                  </a:cubicBezTo>
                  <a:close/>
                </a:path>
              </a:pathLst>
            </a:custGeom>
            <a:solidFill>
              <a:schemeClr val="bg1"/>
            </a:solidFill>
            <a:ln>
              <a:noFill/>
              <a:extLst>
                <a:ext uri="{C807C97D-BFC1-408E-A445-0C87EB9F89A2}">
                  <ask:lineSketchStyleProps xmlns="" xmlns:ask="http://schemas.microsoft.com/office/drawing/2018/sketchyshapes" sd="3659010720">
                    <a:custGeom>
                      <a:avLst/>
                      <a:gdLst>
                        <a:gd name="connsiteX0" fmla="*/ 0 w 3913894"/>
                        <a:gd name="connsiteY0" fmla="*/ 121358 h 728133"/>
                        <a:gd name="connsiteX1" fmla="*/ 121358 w 3913894"/>
                        <a:gd name="connsiteY1" fmla="*/ 0 h 728133"/>
                        <a:gd name="connsiteX2" fmla="*/ 623086 w 3913894"/>
                        <a:gd name="connsiteY2" fmla="*/ 0 h 728133"/>
                        <a:gd name="connsiteX3" fmla="*/ 1198237 w 3913894"/>
                        <a:gd name="connsiteY3" fmla="*/ 0 h 728133"/>
                        <a:gd name="connsiteX4" fmla="*/ 1883523 w 3913894"/>
                        <a:gd name="connsiteY4" fmla="*/ 0 h 728133"/>
                        <a:gd name="connsiteX5" fmla="*/ 2385251 w 3913894"/>
                        <a:gd name="connsiteY5" fmla="*/ 0 h 728133"/>
                        <a:gd name="connsiteX6" fmla="*/ 2997114 w 3913894"/>
                        <a:gd name="connsiteY6" fmla="*/ 0 h 728133"/>
                        <a:gd name="connsiteX7" fmla="*/ 3792536 w 3913894"/>
                        <a:gd name="connsiteY7" fmla="*/ 0 h 728133"/>
                        <a:gd name="connsiteX8" fmla="*/ 3913894 w 3913894"/>
                        <a:gd name="connsiteY8" fmla="*/ 121358 h 728133"/>
                        <a:gd name="connsiteX9" fmla="*/ 3913894 w 3913894"/>
                        <a:gd name="connsiteY9" fmla="*/ 606775 h 728133"/>
                        <a:gd name="connsiteX10" fmla="*/ 3792536 w 3913894"/>
                        <a:gd name="connsiteY10" fmla="*/ 728133 h 728133"/>
                        <a:gd name="connsiteX11" fmla="*/ 3107249 w 3913894"/>
                        <a:gd name="connsiteY11" fmla="*/ 728133 h 728133"/>
                        <a:gd name="connsiteX12" fmla="*/ 2532098 w 3913894"/>
                        <a:gd name="connsiteY12" fmla="*/ 728133 h 728133"/>
                        <a:gd name="connsiteX13" fmla="*/ 1883523 w 3913894"/>
                        <a:gd name="connsiteY13" fmla="*/ 728133 h 728133"/>
                        <a:gd name="connsiteX14" fmla="*/ 1381796 w 3913894"/>
                        <a:gd name="connsiteY14" fmla="*/ 728133 h 728133"/>
                        <a:gd name="connsiteX15" fmla="*/ 769933 w 3913894"/>
                        <a:gd name="connsiteY15" fmla="*/ 728133 h 728133"/>
                        <a:gd name="connsiteX16" fmla="*/ 121358 w 3913894"/>
                        <a:gd name="connsiteY16" fmla="*/ 728133 h 728133"/>
                        <a:gd name="connsiteX17" fmla="*/ 0 w 3913894"/>
                        <a:gd name="connsiteY17" fmla="*/ 606775 h 728133"/>
                        <a:gd name="connsiteX18" fmla="*/ 0 w 3913894"/>
                        <a:gd name="connsiteY18" fmla="*/ 121358 h 72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3894" h="728133" fill="none" extrusionOk="0">
                          <a:moveTo>
                            <a:pt x="0" y="121358"/>
                          </a:moveTo>
                          <a:cubicBezTo>
                            <a:pt x="11059" y="46820"/>
                            <a:pt x="55586" y="-1049"/>
                            <a:pt x="121358" y="0"/>
                          </a:cubicBezTo>
                          <a:cubicBezTo>
                            <a:pt x="362594" y="3302"/>
                            <a:pt x="488802" y="15855"/>
                            <a:pt x="623086" y="0"/>
                          </a:cubicBezTo>
                          <a:cubicBezTo>
                            <a:pt x="757370" y="-15855"/>
                            <a:pt x="942363" y="16611"/>
                            <a:pt x="1198237" y="0"/>
                          </a:cubicBezTo>
                          <a:cubicBezTo>
                            <a:pt x="1454111" y="-16611"/>
                            <a:pt x="1694367" y="4881"/>
                            <a:pt x="1883523" y="0"/>
                          </a:cubicBezTo>
                          <a:cubicBezTo>
                            <a:pt x="2072679" y="-4881"/>
                            <a:pt x="2221822" y="20742"/>
                            <a:pt x="2385251" y="0"/>
                          </a:cubicBezTo>
                          <a:cubicBezTo>
                            <a:pt x="2548680" y="-20742"/>
                            <a:pt x="2816163" y="23522"/>
                            <a:pt x="2997114" y="0"/>
                          </a:cubicBezTo>
                          <a:cubicBezTo>
                            <a:pt x="3178065" y="-23522"/>
                            <a:pt x="3481856" y="-25918"/>
                            <a:pt x="3792536" y="0"/>
                          </a:cubicBezTo>
                          <a:cubicBezTo>
                            <a:pt x="3859045" y="-5449"/>
                            <a:pt x="3923661" y="54813"/>
                            <a:pt x="3913894" y="121358"/>
                          </a:cubicBezTo>
                          <a:cubicBezTo>
                            <a:pt x="3896596" y="342170"/>
                            <a:pt x="3895766" y="448809"/>
                            <a:pt x="3913894" y="606775"/>
                          </a:cubicBezTo>
                          <a:cubicBezTo>
                            <a:pt x="3909681" y="669160"/>
                            <a:pt x="3847546" y="735385"/>
                            <a:pt x="3792536" y="728133"/>
                          </a:cubicBezTo>
                          <a:cubicBezTo>
                            <a:pt x="3463394" y="726030"/>
                            <a:pt x="3427889" y="730064"/>
                            <a:pt x="3107249" y="728133"/>
                          </a:cubicBezTo>
                          <a:cubicBezTo>
                            <a:pt x="2786609" y="726202"/>
                            <a:pt x="2661581" y="721296"/>
                            <a:pt x="2532098" y="728133"/>
                          </a:cubicBezTo>
                          <a:cubicBezTo>
                            <a:pt x="2402615" y="734970"/>
                            <a:pt x="2162006" y="718184"/>
                            <a:pt x="1883523" y="728133"/>
                          </a:cubicBezTo>
                          <a:cubicBezTo>
                            <a:pt x="1605040" y="738082"/>
                            <a:pt x="1580359" y="712176"/>
                            <a:pt x="1381796" y="728133"/>
                          </a:cubicBezTo>
                          <a:cubicBezTo>
                            <a:pt x="1183233" y="744090"/>
                            <a:pt x="1056149" y="736508"/>
                            <a:pt x="769933" y="728133"/>
                          </a:cubicBezTo>
                          <a:cubicBezTo>
                            <a:pt x="483717" y="719758"/>
                            <a:pt x="305028" y="720429"/>
                            <a:pt x="121358" y="728133"/>
                          </a:cubicBezTo>
                          <a:cubicBezTo>
                            <a:pt x="48155" y="727870"/>
                            <a:pt x="-1611" y="668140"/>
                            <a:pt x="0" y="606775"/>
                          </a:cubicBezTo>
                          <a:cubicBezTo>
                            <a:pt x="10315" y="506382"/>
                            <a:pt x="15650" y="235462"/>
                            <a:pt x="0" y="121358"/>
                          </a:cubicBezTo>
                          <a:close/>
                        </a:path>
                        <a:path w="3913894" h="728133" stroke="0" extrusionOk="0">
                          <a:moveTo>
                            <a:pt x="0" y="121358"/>
                          </a:moveTo>
                          <a:cubicBezTo>
                            <a:pt x="4185" y="66839"/>
                            <a:pt x="60882" y="-7880"/>
                            <a:pt x="121358" y="0"/>
                          </a:cubicBezTo>
                          <a:cubicBezTo>
                            <a:pt x="364040" y="-24620"/>
                            <a:pt x="642157" y="-8761"/>
                            <a:pt x="806645" y="0"/>
                          </a:cubicBezTo>
                          <a:cubicBezTo>
                            <a:pt x="971133" y="8761"/>
                            <a:pt x="1189125" y="-12976"/>
                            <a:pt x="1381796" y="0"/>
                          </a:cubicBezTo>
                          <a:cubicBezTo>
                            <a:pt x="1574467" y="12976"/>
                            <a:pt x="1754257" y="6277"/>
                            <a:pt x="1920235" y="0"/>
                          </a:cubicBezTo>
                          <a:cubicBezTo>
                            <a:pt x="2086213" y="-6277"/>
                            <a:pt x="2337879" y="22232"/>
                            <a:pt x="2458675" y="0"/>
                          </a:cubicBezTo>
                          <a:cubicBezTo>
                            <a:pt x="2579471" y="-22232"/>
                            <a:pt x="2827125" y="20201"/>
                            <a:pt x="2997114" y="0"/>
                          </a:cubicBezTo>
                          <a:cubicBezTo>
                            <a:pt x="3167103" y="-20201"/>
                            <a:pt x="3397147" y="-39140"/>
                            <a:pt x="3792536" y="0"/>
                          </a:cubicBezTo>
                          <a:cubicBezTo>
                            <a:pt x="3852210" y="2472"/>
                            <a:pt x="3913323" y="50526"/>
                            <a:pt x="3913894" y="121358"/>
                          </a:cubicBezTo>
                          <a:cubicBezTo>
                            <a:pt x="3924032" y="223156"/>
                            <a:pt x="3904481" y="401173"/>
                            <a:pt x="3913894" y="606775"/>
                          </a:cubicBezTo>
                          <a:cubicBezTo>
                            <a:pt x="3909493" y="668438"/>
                            <a:pt x="3866264" y="723776"/>
                            <a:pt x="3792536" y="728133"/>
                          </a:cubicBezTo>
                          <a:cubicBezTo>
                            <a:pt x="3605559" y="723468"/>
                            <a:pt x="3403929" y="713498"/>
                            <a:pt x="3217385" y="728133"/>
                          </a:cubicBezTo>
                          <a:cubicBezTo>
                            <a:pt x="3030841" y="742768"/>
                            <a:pt x="2824662" y="752754"/>
                            <a:pt x="2678945" y="728133"/>
                          </a:cubicBezTo>
                          <a:cubicBezTo>
                            <a:pt x="2533228" y="703512"/>
                            <a:pt x="2370237" y="699820"/>
                            <a:pt x="2103794" y="728133"/>
                          </a:cubicBezTo>
                          <a:cubicBezTo>
                            <a:pt x="1837351" y="756446"/>
                            <a:pt x="1707774" y="744857"/>
                            <a:pt x="1491931" y="728133"/>
                          </a:cubicBezTo>
                          <a:cubicBezTo>
                            <a:pt x="1276088" y="711409"/>
                            <a:pt x="1135945" y="729275"/>
                            <a:pt x="953492" y="728133"/>
                          </a:cubicBezTo>
                          <a:cubicBezTo>
                            <a:pt x="771039" y="726991"/>
                            <a:pt x="468459" y="752081"/>
                            <a:pt x="121358" y="728133"/>
                          </a:cubicBezTo>
                          <a:cubicBezTo>
                            <a:pt x="59507" y="738433"/>
                            <a:pt x="11278" y="670594"/>
                            <a:pt x="0" y="606775"/>
                          </a:cubicBezTo>
                          <a:cubicBezTo>
                            <a:pt x="18322" y="391887"/>
                            <a:pt x="-3396" y="287972"/>
                            <a:pt x="0" y="12135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pic>
          <p:nvPicPr>
            <p:cNvPr id="28" name="Hình ảnh 27">
              <a:extLst>
                <a:ext uri="{FF2B5EF4-FFF2-40B4-BE49-F238E27FC236}">
                  <a16:creationId xmlns:a16="http://schemas.microsoft.com/office/drawing/2014/main" id="{C3AA8E8C-4CC4-4A3E-D766-E238E4AEF615}"/>
                </a:ext>
              </a:extLst>
            </p:cNvPr>
            <p:cNvPicPr>
              <a:picLocks noChangeAspect="1"/>
            </p:cNvPicPr>
            <p:nvPr/>
          </p:nvPicPr>
          <p:blipFill>
            <a:blip r:embed="rId6"/>
            <a:stretch>
              <a:fillRect/>
            </a:stretch>
          </p:blipFill>
          <p:spPr>
            <a:xfrm>
              <a:off x="-1231307" y="3615772"/>
              <a:ext cx="3056071" cy="1936910"/>
            </a:xfrm>
            <a:prstGeom prst="rect">
              <a:avLst/>
            </a:prstGeom>
          </p:spPr>
        </p:pic>
      </p:grpSp>
      <p:pic>
        <p:nvPicPr>
          <p:cNvPr id="2" name="Picture 1">
            <a:extLst>
              <a:ext uri="{FF2B5EF4-FFF2-40B4-BE49-F238E27FC236}">
                <a16:creationId xmlns:a16="http://schemas.microsoft.com/office/drawing/2014/main" id="{22640110-D8E3-ECFF-7BB1-56E580EC3DEA}"/>
              </a:ext>
            </a:extLst>
          </p:cNvPr>
          <p:cNvPicPr>
            <a:picLocks noChangeAspect="1"/>
          </p:cNvPicPr>
          <p:nvPr/>
        </p:nvPicPr>
        <p:blipFill>
          <a:blip r:embed="rId7"/>
          <a:stretch>
            <a:fillRect/>
          </a:stretch>
        </p:blipFill>
        <p:spPr>
          <a:xfrm>
            <a:off x="-293128" y="0"/>
            <a:ext cx="11985775" cy="993734"/>
          </a:xfrm>
          <a:prstGeom prst="rect">
            <a:avLst/>
          </a:prstGeom>
        </p:spPr>
      </p:pic>
    </p:spTree>
    <p:custDataLst>
      <p:tags r:id="rId1"/>
    </p:custDataLst>
    <p:extLst>
      <p:ext uri="{BB962C8B-B14F-4D97-AF65-F5344CB8AC3E}">
        <p14:creationId xmlns:p14="http://schemas.microsoft.com/office/powerpoint/2010/main" val="778112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Hình ảnh 18" descr="Ảnh có chứa văn bản&#10;&#10;Mô tả được tạo tự động">
            <a:extLst>
              <a:ext uri="{FF2B5EF4-FFF2-40B4-BE49-F238E27FC236}">
                <a16:creationId xmlns:a16="http://schemas.microsoft.com/office/drawing/2014/main" id="{3CF2D403-C07F-76D8-4439-0602A08C3D84}"/>
              </a:ext>
            </a:extLst>
          </p:cNvPr>
          <p:cNvPicPr>
            <a:picLocks noChangeAspect="1"/>
          </p:cNvPicPr>
          <p:nvPr/>
        </p:nvPicPr>
        <p:blipFill>
          <a:blip r:embed="rId4"/>
          <a:stretch>
            <a:fillRect/>
          </a:stretch>
        </p:blipFill>
        <p:spPr>
          <a:xfrm>
            <a:off x="379125" y="1249591"/>
            <a:ext cx="8258099" cy="3411512"/>
          </a:xfrm>
          <a:prstGeom prst="rect">
            <a:avLst/>
          </a:prstGeom>
        </p:spPr>
      </p:pic>
      <p:pic>
        <p:nvPicPr>
          <p:cNvPr id="3" name="Hình ảnh 2" descr="Ảnh có chứa văn bản, trong nhà&#10;&#10;Mô tả được tạo tự động">
            <a:extLst>
              <a:ext uri="{FF2B5EF4-FFF2-40B4-BE49-F238E27FC236}">
                <a16:creationId xmlns:a16="http://schemas.microsoft.com/office/drawing/2014/main" id="{DE60D37F-7E7D-F7C9-1C00-9F101C706E2C}"/>
              </a:ext>
            </a:extLst>
          </p:cNvPr>
          <p:cNvPicPr>
            <a:picLocks noChangeAspect="1"/>
          </p:cNvPicPr>
          <p:nvPr/>
        </p:nvPicPr>
        <p:blipFill>
          <a:blip r:embed="rId5"/>
          <a:stretch>
            <a:fillRect/>
          </a:stretch>
        </p:blipFill>
        <p:spPr>
          <a:xfrm>
            <a:off x="6771375" y="3729715"/>
            <a:ext cx="5185599" cy="3033535"/>
          </a:xfrm>
          <a:prstGeom prst="rect">
            <a:avLst/>
          </a:prstGeom>
        </p:spPr>
      </p:pic>
      <p:sp>
        <p:nvSpPr>
          <p:cNvPr id="4" name="TextBox 3">
            <a:extLst>
              <a:ext uri="{FF2B5EF4-FFF2-40B4-BE49-F238E27FC236}">
                <a16:creationId xmlns:a16="http://schemas.microsoft.com/office/drawing/2014/main" id="{846D79B7-D75E-7776-F515-C3FA70BF9ACC}"/>
              </a:ext>
            </a:extLst>
          </p:cNvPr>
          <p:cNvSpPr txBox="1"/>
          <p:nvPr/>
        </p:nvSpPr>
        <p:spPr>
          <a:xfrm>
            <a:off x="379126" y="1"/>
            <a:ext cx="11980973" cy="995209"/>
          </a:xfrm>
          <a:prstGeom prst="rect">
            <a:avLst/>
          </a:prstGeom>
          <a:noFill/>
        </p:spPr>
        <p:txBody>
          <a:bodyPr wrap="square" rtlCol="0">
            <a:spAutoFit/>
          </a:bodyPr>
          <a:lstStyle/>
          <a:p>
            <a:pPr algn="ctr" defTabSz="1219170">
              <a:buClr>
                <a:srgbClr val="000000"/>
              </a:buClr>
            </a:pPr>
            <a:r>
              <a:rPr lang="vi-VN" sz="5867" b="1" kern="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cs typeface="Arial"/>
                <a:sym typeface="Arial"/>
              </a:rPr>
              <a:t>LUYỆN ĐỌC TRƯỚC LỚP</a:t>
            </a:r>
            <a:endParaRPr lang="en-US" sz="5867" b="1" kern="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cs typeface="Arial"/>
              <a:sym typeface="Arial"/>
            </a:endParaRPr>
          </a:p>
        </p:txBody>
      </p:sp>
    </p:spTree>
    <p:custDataLst>
      <p:tags r:id="rId1"/>
    </p:custDataLst>
    <p:extLst>
      <p:ext uri="{BB962C8B-B14F-4D97-AF65-F5344CB8AC3E}">
        <p14:creationId xmlns:p14="http://schemas.microsoft.com/office/powerpoint/2010/main" val="324719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927CD086-2EDC-D795-D9E4-B4FC3850F537}"/>
              </a:ext>
            </a:extLst>
          </p:cNvPr>
          <p:cNvSpPr/>
          <p:nvPr/>
        </p:nvSpPr>
        <p:spPr>
          <a:xfrm>
            <a:off x="-458339" y="4981783"/>
            <a:ext cx="13462000" cy="3674533"/>
          </a:xfrm>
          <a:prstGeom prst="ellipse">
            <a:avLst/>
          </a:prstGeom>
          <a:solidFill>
            <a:srgbClr val="A5D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97000">
                  <a:lumMod val="20000"/>
                  <a:lumOff val="80000"/>
                </a:srgbClr>
              </a:solidFill>
              <a:effectLst/>
              <a:uLnTx/>
              <a:uFillTx/>
              <a:latin typeface="Calibri"/>
              <a:ea typeface="+mn-ea"/>
              <a:cs typeface="+mn-cs"/>
              <a:sym typeface="Arial"/>
            </a:endParaRPr>
          </a:p>
        </p:txBody>
      </p:sp>
      <p:pic>
        <p:nvPicPr>
          <p:cNvPr id="8" name="Hình ảnh 7">
            <a:extLst>
              <a:ext uri="{FF2B5EF4-FFF2-40B4-BE49-F238E27FC236}">
                <a16:creationId xmlns:a16="http://schemas.microsoft.com/office/drawing/2014/main" id="{85409DB8-5218-67F5-9B97-F9EAB78AC1C0}"/>
              </a:ext>
            </a:extLst>
          </p:cNvPr>
          <p:cNvPicPr>
            <a:picLocks noChangeAspect="1"/>
          </p:cNvPicPr>
          <p:nvPr/>
        </p:nvPicPr>
        <p:blipFill rotWithShape="1">
          <a:blip r:embed="rId4"/>
          <a:srcRect l="53788" b="63282"/>
          <a:stretch/>
        </p:blipFill>
        <p:spPr>
          <a:xfrm>
            <a:off x="10904520" y="2934630"/>
            <a:ext cx="3421627" cy="1529241"/>
          </a:xfrm>
          <a:prstGeom prst="rect">
            <a:avLst/>
          </a:prstGeom>
        </p:spPr>
      </p:pic>
      <p:pic>
        <p:nvPicPr>
          <p:cNvPr id="9" name="Hình ảnh 8">
            <a:extLst>
              <a:ext uri="{FF2B5EF4-FFF2-40B4-BE49-F238E27FC236}">
                <a16:creationId xmlns:a16="http://schemas.microsoft.com/office/drawing/2014/main" id="{3627F236-3046-9C57-8BDB-2191B8151587}"/>
              </a:ext>
            </a:extLst>
          </p:cNvPr>
          <p:cNvPicPr>
            <a:picLocks noChangeAspect="1"/>
          </p:cNvPicPr>
          <p:nvPr/>
        </p:nvPicPr>
        <p:blipFill rotWithShape="1">
          <a:blip r:embed="rId4"/>
          <a:srcRect l="28471" t="31522" r="25317" b="31760"/>
          <a:stretch/>
        </p:blipFill>
        <p:spPr>
          <a:xfrm>
            <a:off x="138473" y="2688756"/>
            <a:ext cx="2747945" cy="1839169"/>
          </a:xfrm>
          <a:prstGeom prst="rect">
            <a:avLst/>
          </a:prstGeom>
        </p:spPr>
      </p:pic>
      <p:pic>
        <p:nvPicPr>
          <p:cNvPr id="10" name="Hình ảnh 9">
            <a:extLst>
              <a:ext uri="{FF2B5EF4-FFF2-40B4-BE49-F238E27FC236}">
                <a16:creationId xmlns:a16="http://schemas.microsoft.com/office/drawing/2014/main" id="{B2B96D7A-78A1-999E-F58D-26EE1402584A}"/>
              </a:ext>
            </a:extLst>
          </p:cNvPr>
          <p:cNvPicPr>
            <a:picLocks noChangeAspect="1"/>
          </p:cNvPicPr>
          <p:nvPr/>
        </p:nvPicPr>
        <p:blipFill rotWithShape="1">
          <a:blip r:embed="rId4"/>
          <a:srcRect l="5832" t="6167" r="60635" b="57780"/>
          <a:stretch/>
        </p:blipFill>
        <p:spPr>
          <a:xfrm>
            <a:off x="2029650" y="311593"/>
            <a:ext cx="2855604" cy="2586163"/>
          </a:xfrm>
          <a:prstGeom prst="rect">
            <a:avLst/>
          </a:prstGeom>
        </p:spPr>
      </p:pic>
      <p:pic>
        <p:nvPicPr>
          <p:cNvPr id="11" name="Hình ảnh 10">
            <a:extLst>
              <a:ext uri="{FF2B5EF4-FFF2-40B4-BE49-F238E27FC236}">
                <a16:creationId xmlns:a16="http://schemas.microsoft.com/office/drawing/2014/main" id="{162D9137-9CAD-CE22-BD06-45B6B3910BC8}"/>
              </a:ext>
            </a:extLst>
          </p:cNvPr>
          <p:cNvPicPr>
            <a:picLocks noChangeAspect="1"/>
          </p:cNvPicPr>
          <p:nvPr/>
        </p:nvPicPr>
        <p:blipFill rotWithShape="1">
          <a:blip r:embed="rId4"/>
          <a:srcRect l="53788" r="5902" b="63282"/>
          <a:stretch/>
        </p:blipFill>
        <p:spPr>
          <a:xfrm flipH="1">
            <a:off x="9534201" y="-95108"/>
            <a:ext cx="2326808" cy="1192213"/>
          </a:xfrm>
          <a:prstGeom prst="rect">
            <a:avLst/>
          </a:prstGeom>
        </p:spPr>
      </p:pic>
      <p:pic>
        <p:nvPicPr>
          <p:cNvPr id="13" name="Hình ảnh 12" descr="Ảnh có chứa vận tải, bánh xe&#10;&#10;Mô tả được tạo tự động">
            <a:extLst>
              <a:ext uri="{FF2B5EF4-FFF2-40B4-BE49-F238E27FC236}">
                <a16:creationId xmlns:a16="http://schemas.microsoft.com/office/drawing/2014/main" id="{736A484D-5A68-154C-C1A1-8B94DC3F4F23}"/>
              </a:ext>
            </a:extLst>
          </p:cNvPr>
          <p:cNvPicPr>
            <a:picLocks noChangeAspect="1"/>
          </p:cNvPicPr>
          <p:nvPr/>
        </p:nvPicPr>
        <p:blipFill rotWithShape="1">
          <a:blip r:embed="rId5"/>
          <a:srcRect l="5598" t="6275" r="69375" b="53333"/>
          <a:stretch/>
        </p:blipFill>
        <p:spPr>
          <a:xfrm>
            <a:off x="-1023449" y="-444309"/>
            <a:ext cx="2496649" cy="2266488"/>
          </a:xfrm>
          <a:prstGeom prst="rect">
            <a:avLst/>
          </a:prstGeom>
        </p:spPr>
      </p:pic>
      <p:grpSp>
        <p:nvGrpSpPr>
          <p:cNvPr id="20" name="Nhóm 19">
            <a:extLst>
              <a:ext uri="{FF2B5EF4-FFF2-40B4-BE49-F238E27FC236}">
                <a16:creationId xmlns:a16="http://schemas.microsoft.com/office/drawing/2014/main" id="{0C20B9AC-05C6-06E5-7F20-4456521FEDB9}"/>
              </a:ext>
            </a:extLst>
          </p:cNvPr>
          <p:cNvGrpSpPr/>
          <p:nvPr/>
        </p:nvGrpSpPr>
        <p:grpSpPr>
          <a:xfrm>
            <a:off x="1101214" y="311593"/>
            <a:ext cx="10451690" cy="6648256"/>
            <a:chOff x="2169267" y="18751"/>
            <a:chExt cx="5348260" cy="4986192"/>
          </a:xfrm>
        </p:grpSpPr>
        <p:sp>
          <p:nvSpPr>
            <p:cNvPr id="18" name="Hình chữ nhật 17">
              <a:extLst>
                <a:ext uri="{FF2B5EF4-FFF2-40B4-BE49-F238E27FC236}">
                  <a16:creationId xmlns:a16="http://schemas.microsoft.com/office/drawing/2014/main" id="{A3D75742-72E5-D206-9858-E7F7C23C4492}"/>
                </a:ext>
              </a:extLst>
            </p:cNvPr>
            <p:cNvSpPr/>
            <p:nvPr/>
          </p:nvSpPr>
          <p:spPr>
            <a:xfrm>
              <a:off x="3639125" y="2381250"/>
              <a:ext cx="2885499" cy="20066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EC9684"/>
                </a:solidFill>
                <a:effectLst/>
                <a:uLnTx/>
                <a:uFillTx/>
                <a:latin typeface="Calibri"/>
                <a:ea typeface="+mn-ea"/>
                <a:cs typeface="+mn-cs"/>
                <a:sym typeface="Arial"/>
              </a:endParaRPr>
            </a:p>
          </p:txBody>
        </p:sp>
        <p:pic>
          <p:nvPicPr>
            <p:cNvPr id="17" name="Hình ảnh 16">
              <a:extLst>
                <a:ext uri="{FF2B5EF4-FFF2-40B4-BE49-F238E27FC236}">
                  <a16:creationId xmlns:a16="http://schemas.microsoft.com/office/drawing/2014/main" id="{5D40037E-CC95-2F67-6E45-699FE0734F28}"/>
                </a:ext>
              </a:extLst>
            </p:cNvPr>
            <p:cNvPicPr>
              <a:picLocks noChangeAspect="1"/>
            </p:cNvPicPr>
            <p:nvPr/>
          </p:nvPicPr>
          <p:blipFill>
            <a:blip r:embed="rId6"/>
            <a:stretch>
              <a:fillRect/>
            </a:stretch>
          </p:blipFill>
          <p:spPr>
            <a:xfrm>
              <a:off x="2169267" y="18751"/>
              <a:ext cx="5348260" cy="4986192"/>
            </a:xfrm>
            <a:prstGeom prst="rect">
              <a:avLst/>
            </a:prstGeom>
          </p:spPr>
        </p:pic>
      </p:grpSp>
      <p:pic>
        <p:nvPicPr>
          <p:cNvPr id="31" name="Hình ảnh 30" descr="Ảnh có chứa văn bản, cây&#10;&#10;Mô tả được tạo tự động">
            <a:extLst>
              <a:ext uri="{FF2B5EF4-FFF2-40B4-BE49-F238E27FC236}">
                <a16:creationId xmlns:a16="http://schemas.microsoft.com/office/drawing/2014/main" id="{B8D618F5-312B-05C0-B7F9-48490066E6D6}"/>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4700"/>
                    </a14:imgEffect>
                  </a14:imgLayer>
                </a14:imgProps>
              </a:ext>
            </a:extLst>
          </a:blip>
          <a:srcRect l="52902" b="50000"/>
          <a:stretch/>
        </p:blipFill>
        <p:spPr>
          <a:xfrm>
            <a:off x="9883057" y="5578061"/>
            <a:ext cx="3209940" cy="1916844"/>
          </a:xfrm>
          <a:prstGeom prst="rect">
            <a:avLst/>
          </a:prstGeom>
        </p:spPr>
      </p:pic>
      <p:pic>
        <p:nvPicPr>
          <p:cNvPr id="30" name="Hình ảnh 29" descr="Ảnh có chứa văn bản, cây&#10;&#10;Mô tả được tạo tự động">
            <a:extLst>
              <a:ext uri="{FF2B5EF4-FFF2-40B4-BE49-F238E27FC236}">
                <a16:creationId xmlns:a16="http://schemas.microsoft.com/office/drawing/2014/main" id="{C4D359C6-0556-B0ED-002E-3363AA6A0DBD}"/>
              </a:ext>
            </a:extLst>
          </p:cNvPr>
          <p:cNvPicPr>
            <a:picLocks noChangeAspect="1"/>
          </p:cNvPicPr>
          <p:nvPr/>
        </p:nvPicPr>
        <p:blipFill rotWithShape="1">
          <a:blip r:embed="rId9"/>
          <a:srcRect l="52902" b="50000"/>
          <a:stretch/>
        </p:blipFill>
        <p:spPr>
          <a:xfrm>
            <a:off x="-1669515" y="4828516"/>
            <a:ext cx="4659440" cy="2782425"/>
          </a:xfrm>
          <a:prstGeom prst="rect">
            <a:avLst/>
          </a:prstGeom>
        </p:spPr>
      </p:pic>
      <p:pic>
        <p:nvPicPr>
          <p:cNvPr id="32" name="Hình ảnh 31" descr="Ảnh có chứa văn bản, cây&#10;&#10;Mô tả được tạo tự động">
            <a:extLst>
              <a:ext uri="{FF2B5EF4-FFF2-40B4-BE49-F238E27FC236}">
                <a16:creationId xmlns:a16="http://schemas.microsoft.com/office/drawing/2014/main" id="{79A35B3D-8936-8352-D3BE-0ECC7D249BA7}"/>
              </a:ext>
            </a:extLst>
          </p:cNvPr>
          <p:cNvPicPr>
            <a:picLocks noChangeAspect="1"/>
          </p:cNvPicPr>
          <p:nvPr/>
        </p:nvPicPr>
        <p:blipFill rotWithShape="1">
          <a:blip r:embed="rId9"/>
          <a:srcRect l="52902" b="50000"/>
          <a:stretch/>
        </p:blipFill>
        <p:spPr>
          <a:xfrm>
            <a:off x="636624" y="5274918"/>
            <a:ext cx="4659440" cy="2782425"/>
          </a:xfrm>
          <a:prstGeom prst="rect">
            <a:avLst/>
          </a:prstGeom>
        </p:spPr>
      </p:pic>
      <p:pic>
        <p:nvPicPr>
          <p:cNvPr id="4" name="Picture 3">
            <a:extLst>
              <a:ext uri="{FF2B5EF4-FFF2-40B4-BE49-F238E27FC236}">
                <a16:creationId xmlns:a16="http://schemas.microsoft.com/office/drawing/2014/main" id="{24594132-A7FB-EE3A-26E7-B22382A18922}"/>
              </a:ext>
            </a:extLst>
          </p:cNvPr>
          <p:cNvPicPr>
            <a:picLocks noChangeAspect="1"/>
          </p:cNvPicPr>
          <p:nvPr/>
        </p:nvPicPr>
        <p:blipFill>
          <a:blip r:embed="rId10"/>
          <a:stretch>
            <a:fillRect/>
          </a:stretch>
        </p:blipFill>
        <p:spPr>
          <a:xfrm>
            <a:off x="3950168" y="2426000"/>
            <a:ext cx="4994135" cy="3234219"/>
          </a:xfrm>
          <a:prstGeom prst="rect">
            <a:avLst/>
          </a:prstGeom>
        </p:spPr>
      </p:pic>
    </p:spTree>
    <p:custDataLst>
      <p:tags r:id="rId1"/>
    </p:custDataLst>
    <p:extLst>
      <p:ext uri="{BB962C8B-B14F-4D97-AF65-F5344CB8AC3E}">
        <p14:creationId xmlns:p14="http://schemas.microsoft.com/office/powerpoint/2010/main" val="2620835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Nhóm 21">
            <a:extLst>
              <a:ext uri="{FF2B5EF4-FFF2-40B4-BE49-F238E27FC236}">
                <a16:creationId xmlns:a16="http://schemas.microsoft.com/office/drawing/2014/main" id="{9A488135-4D8B-1C47-0ED9-979F648722CD}"/>
              </a:ext>
            </a:extLst>
          </p:cNvPr>
          <p:cNvGrpSpPr/>
          <p:nvPr/>
        </p:nvGrpSpPr>
        <p:grpSpPr>
          <a:xfrm>
            <a:off x="1" y="971516"/>
            <a:ext cx="11864205" cy="5726751"/>
            <a:chOff x="0" y="728637"/>
            <a:chExt cx="8898154" cy="4295064"/>
          </a:xfrm>
        </p:grpSpPr>
        <p:grpSp>
          <p:nvGrpSpPr>
            <p:cNvPr id="27" name="Nhóm 26">
              <a:extLst>
                <a:ext uri="{FF2B5EF4-FFF2-40B4-BE49-F238E27FC236}">
                  <a16:creationId xmlns:a16="http://schemas.microsoft.com/office/drawing/2014/main" id="{3BC0ED7B-8D27-3F92-9800-1421AD1E1972}"/>
                </a:ext>
              </a:extLst>
            </p:cNvPr>
            <p:cNvGrpSpPr/>
            <p:nvPr/>
          </p:nvGrpSpPr>
          <p:grpSpPr>
            <a:xfrm>
              <a:off x="121234" y="728637"/>
              <a:ext cx="8020347" cy="968839"/>
              <a:chOff x="237022" y="794871"/>
              <a:chExt cx="8020347" cy="968839"/>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946211"/>
                <a:ext cx="7258876" cy="634923"/>
              </a:xfrm>
              <a:custGeom>
                <a:avLst/>
                <a:gdLst>
                  <a:gd name="connsiteX0" fmla="*/ 0 w 7258876"/>
                  <a:gd name="connsiteY0" fmla="*/ 105823 h 634923"/>
                  <a:gd name="connsiteX1" fmla="*/ 105823 w 7258876"/>
                  <a:gd name="connsiteY1" fmla="*/ 0 h 634923"/>
                  <a:gd name="connsiteX2" fmla="*/ 605536 w 7258876"/>
                  <a:gd name="connsiteY2" fmla="*/ 0 h 634923"/>
                  <a:gd name="connsiteX3" fmla="*/ 1105248 w 7258876"/>
                  <a:gd name="connsiteY3" fmla="*/ 0 h 634923"/>
                  <a:gd name="connsiteX4" fmla="*/ 1816378 w 7258876"/>
                  <a:gd name="connsiteY4" fmla="*/ 0 h 634923"/>
                  <a:gd name="connsiteX5" fmla="*/ 2245618 w 7258876"/>
                  <a:gd name="connsiteY5" fmla="*/ 0 h 634923"/>
                  <a:gd name="connsiteX6" fmla="*/ 2886276 w 7258876"/>
                  <a:gd name="connsiteY6" fmla="*/ 0 h 634923"/>
                  <a:gd name="connsiteX7" fmla="*/ 3597405 w 7258876"/>
                  <a:gd name="connsiteY7" fmla="*/ 0 h 634923"/>
                  <a:gd name="connsiteX8" fmla="*/ 4379007 w 7258876"/>
                  <a:gd name="connsiteY8" fmla="*/ 0 h 634923"/>
                  <a:gd name="connsiteX9" fmla="*/ 4808247 w 7258876"/>
                  <a:gd name="connsiteY9" fmla="*/ 0 h 634923"/>
                  <a:gd name="connsiteX10" fmla="*/ 5519377 w 7258876"/>
                  <a:gd name="connsiteY10" fmla="*/ 0 h 634923"/>
                  <a:gd name="connsiteX11" fmla="*/ 5948617 w 7258876"/>
                  <a:gd name="connsiteY11" fmla="*/ 0 h 634923"/>
                  <a:gd name="connsiteX12" fmla="*/ 6448330 w 7258876"/>
                  <a:gd name="connsiteY12" fmla="*/ 0 h 634923"/>
                  <a:gd name="connsiteX13" fmla="*/ 7153053 w 7258876"/>
                  <a:gd name="connsiteY13" fmla="*/ 0 h 634923"/>
                  <a:gd name="connsiteX14" fmla="*/ 7258876 w 7258876"/>
                  <a:gd name="connsiteY14" fmla="*/ 105823 h 634923"/>
                  <a:gd name="connsiteX15" fmla="*/ 7258876 w 7258876"/>
                  <a:gd name="connsiteY15" fmla="*/ 529100 h 634923"/>
                  <a:gd name="connsiteX16" fmla="*/ 7153053 w 7258876"/>
                  <a:gd name="connsiteY16" fmla="*/ 634923 h 634923"/>
                  <a:gd name="connsiteX17" fmla="*/ 6512396 w 7258876"/>
                  <a:gd name="connsiteY17" fmla="*/ 634923 h 634923"/>
                  <a:gd name="connsiteX18" fmla="*/ 5730794 w 7258876"/>
                  <a:gd name="connsiteY18" fmla="*/ 634923 h 634923"/>
                  <a:gd name="connsiteX19" fmla="*/ 5019664 w 7258876"/>
                  <a:gd name="connsiteY19" fmla="*/ 634923 h 634923"/>
                  <a:gd name="connsiteX20" fmla="*/ 4519952 w 7258876"/>
                  <a:gd name="connsiteY20" fmla="*/ 634923 h 634923"/>
                  <a:gd name="connsiteX21" fmla="*/ 3879294 w 7258876"/>
                  <a:gd name="connsiteY21" fmla="*/ 634923 h 634923"/>
                  <a:gd name="connsiteX22" fmla="*/ 3379582 w 7258876"/>
                  <a:gd name="connsiteY22" fmla="*/ 634923 h 634923"/>
                  <a:gd name="connsiteX23" fmla="*/ 2950341 w 7258876"/>
                  <a:gd name="connsiteY23" fmla="*/ 634923 h 634923"/>
                  <a:gd name="connsiteX24" fmla="*/ 2380156 w 7258876"/>
                  <a:gd name="connsiteY24" fmla="*/ 634923 h 634923"/>
                  <a:gd name="connsiteX25" fmla="*/ 1950916 w 7258876"/>
                  <a:gd name="connsiteY25" fmla="*/ 634923 h 634923"/>
                  <a:gd name="connsiteX26" fmla="*/ 1239786 w 7258876"/>
                  <a:gd name="connsiteY26" fmla="*/ 634923 h 634923"/>
                  <a:gd name="connsiteX27" fmla="*/ 105823 w 7258876"/>
                  <a:gd name="connsiteY27" fmla="*/ 634923 h 634923"/>
                  <a:gd name="connsiteX28" fmla="*/ 0 w 7258876"/>
                  <a:gd name="connsiteY28" fmla="*/ 529100 h 634923"/>
                  <a:gd name="connsiteX29" fmla="*/ 0 w 7258876"/>
                  <a:gd name="connsiteY29" fmla="*/ 105823 h 6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58876" h="634923" fill="none" extrusionOk="0">
                    <a:moveTo>
                      <a:pt x="0" y="105823"/>
                    </a:moveTo>
                    <a:cubicBezTo>
                      <a:pt x="2443" y="37612"/>
                      <a:pt x="50810" y="530"/>
                      <a:pt x="105823" y="0"/>
                    </a:cubicBezTo>
                    <a:cubicBezTo>
                      <a:pt x="239145" y="2739"/>
                      <a:pt x="427244" y="-24749"/>
                      <a:pt x="605536" y="0"/>
                    </a:cubicBezTo>
                    <a:cubicBezTo>
                      <a:pt x="783828" y="24749"/>
                      <a:pt x="916851" y="-21551"/>
                      <a:pt x="1105248" y="0"/>
                    </a:cubicBezTo>
                    <a:cubicBezTo>
                      <a:pt x="1293645" y="21551"/>
                      <a:pt x="1611866" y="13161"/>
                      <a:pt x="1816378" y="0"/>
                    </a:cubicBezTo>
                    <a:cubicBezTo>
                      <a:pt x="2020890" y="-13161"/>
                      <a:pt x="2036333" y="-13972"/>
                      <a:pt x="2245618" y="0"/>
                    </a:cubicBezTo>
                    <a:cubicBezTo>
                      <a:pt x="2454903" y="13972"/>
                      <a:pt x="2634630" y="4462"/>
                      <a:pt x="2886276" y="0"/>
                    </a:cubicBezTo>
                    <a:cubicBezTo>
                      <a:pt x="3137922" y="-4462"/>
                      <a:pt x="3262913" y="-6871"/>
                      <a:pt x="3597405" y="0"/>
                    </a:cubicBezTo>
                    <a:cubicBezTo>
                      <a:pt x="3931897" y="6871"/>
                      <a:pt x="4155389" y="-34117"/>
                      <a:pt x="4379007" y="0"/>
                    </a:cubicBezTo>
                    <a:cubicBezTo>
                      <a:pt x="4602625" y="34117"/>
                      <a:pt x="4640861" y="6616"/>
                      <a:pt x="4808247" y="0"/>
                    </a:cubicBezTo>
                    <a:cubicBezTo>
                      <a:pt x="4975633" y="-6616"/>
                      <a:pt x="5323371" y="-8293"/>
                      <a:pt x="5519377" y="0"/>
                    </a:cubicBezTo>
                    <a:cubicBezTo>
                      <a:pt x="5715383" y="8293"/>
                      <a:pt x="5841670" y="-18713"/>
                      <a:pt x="5948617" y="0"/>
                    </a:cubicBezTo>
                    <a:cubicBezTo>
                      <a:pt x="6055564" y="18713"/>
                      <a:pt x="6283650" y="11764"/>
                      <a:pt x="6448330" y="0"/>
                    </a:cubicBezTo>
                    <a:cubicBezTo>
                      <a:pt x="6613010" y="-11764"/>
                      <a:pt x="6999742" y="-16874"/>
                      <a:pt x="7153053" y="0"/>
                    </a:cubicBezTo>
                    <a:cubicBezTo>
                      <a:pt x="7209288" y="-689"/>
                      <a:pt x="7256163" y="52263"/>
                      <a:pt x="7258876" y="105823"/>
                    </a:cubicBezTo>
                    <a:cubicBezTo>
                      <a:pt x="7245834" y="255624"/>
                      <a:pt x="7255538" y="425878"/>
                      <a:pt x="7258876" y="529100"/>
                    </a:cubicBezTo>
                    <a:cubicBezTo>
                      <a:pt x="7245900" y="589452"/>
                      <a:pt x="7220746" y="641293"/>
                      <a:pt x="7153053" y="634923"/>
                    </a:cubicBezTo>
                    <a:cubicBezTo>
                      <a:pt x="6931574" y="659388"/>
                      <a:pt x="6791522" y="649165"/>
                      <a:pt x="6512396" y="634923"/>
                    </a:cubicBezTo>
                    <a:cubicBezTo>
                      <a:pt x="6233270" y="620681"/>
                      <a:pt x="5952865" y="597662"/>
                      <a:pt x="5730794" y="634923"/>
                    </a:cubicBezTo>
                    <a:cubicBezTo>
                      <a:pt x="5508723" y="672184"/>
                      <a:pt x="5221124" y="602707"/>
                      <a:pt x="5019664" y="634923"/>
                    </a:cubicBezTo>
                    <a:cubicBezTo>
                      <a:pt x="4818204" y="667140"/>
                      <a:pt x="4740777" y="643900"/>
                      <a:pt x="4519952" y="634923"/>
                    </a:cubicBezTo>
                    <a:cubicBezTo>
                      <a:pt x="4299127" y="625946"/>
                      <a:pt x="4185915" y="613122"/>
                      <a:pt x="3879294" y="634923"/>
                    </a:cubicBezTo>
                    <a:cubicBezTo>
                      <a:pt x="3572673" y="656724"/>
                      <a:pt x="3521751" y="632143"/>
                      <a:pt x="3379582" y="634923"/>
                    </a:cubicBezTo>
                    <a:cubicBezTo>
                      <a:pt x="3237413" y="637703"/>
                      <a:pt x="3099483" y="628862"/>
                      <a:pt x="2950341" y="634923"/>
                    </a:cubicBezTo>
                    <a:cubicBezTo>
                      <a:pt x="2801199" y="640984"/>
                      <a:pt x="2591936" y="616568"/>
                      <a:pt x="2380156" y="634923"/>
                    </a:cubicBezTo>
                    <a:cubicBezTo>
                      <a:pt x="2168377" y="653278"/>
                      <a:pt x="2121251" y="631368"/>
                      <a:pt x="1950916" y="634923"/>
                    </a:cubicBezTo>
                    <a:cubicBezTo>
                      <a:pt x="1780581" y="638478"/>
                      <a:pt x="1435717" y="650036"/>
                      <a:pt x="1239786" y="634923"/>
                    </a:cubicBezTo>
                    <a:cubicBezTo>
                      <a:pt x="1043855" y="619811"/>
                      <a:pt x="502487" y="629052"/>
                      <a:pt x="105823" y="634923"/>
                    </a:cubicBezTo>
                    <a:cubicBezTo>
                      <a:pt x="49740" y="632917"/>
                      <a:pt x="-360" y="589914"/>
                      <a:pt x="0" y="529100"/>
                    </a:cubicBezTo>
                    <a:cubicBezTo>
                      <a:pt x="12703" y="347692"/>
                      <a:pt x="-20823" y="243341"/>
                      <a:pt x="0" y="105823"/>
                    </a:cubicBezTo>
                    <a:close/>
                  </a:path>
                  <a:path w="7258876" h="634923" stroke="0" extrusionOk="0">
                    <a:moveTo>
                      <a:pt x="0" y="105823"/>
                    </a:moveTo>
                    <a:cubicBezTo>
                      <a:pt x="8860" y="45891"/>
                      <a:pt x="47041" y="13785"/>
                      <a:pt x="105823" y="0"/>
                    </a:cubicBezTo>
                    <a:cubicBezTo>
                      <a:pt x="261356" y="-3641"/>
                      <a:pt x="331378" y="3553"/>
                      <a:pt x="535063" y="0"/>
                    </a:cubicBezTo>
                    <a:cubicBezTo>
                      <a:pt x="738748" y="-3553"/>
                      <a:pt x="763712" y="8570"/>
                      <a:pt x="964304" y="0"/>
                    </a:cubicBezTo>
                    <a:cubicBezTo>
                      <a:pt x="1164896" y="-8570"/>
                      <a:pt x="1339717" y="25355"/>
                      <a:pt x="1534489" y="0"/>
                    </a:cubicBezTo>
                    <a:cubicBezTo>
                      <a:pt x="1729262" y="-25355"/>
                      <a:pt x="2022782" y="-12106"/>
                      <a:pt x="2316091" y="0"/>
                    </a:cubicBezTo>
                    <a:cubicBezTo>
                      <a:pt x="2609400" y="12106"/>
                      <a:pt x="2578932" y="8409"/>
                      <a:pt x="2745331" y="0"/>
                    </a:cubicBezTo>
                    <a:cubicBezTo>
                      <a:pt x="2911730" y="-8409"/>
                      <a:pt x="3121305" y="-5256"/>
                      <a:pt x="3245044" y="0"/>
                    </a:cubicBezTo>
                    <a:cubicBezTo>
                      <a:pt x="3368783" y="5256"/>
                      <a:pt x="3506426" y="18037"/>
                      <a:pt x="3744756" y="0"/>
                    </a:cubicBezTo>
                    <a:cubicBezTo>
                      <a:pt x="3983086" y="-18037"/>
                      <a:pt x="4174042" y="955"/>
                      <a:pt x="4314941" y="0"/>
                    </a:cubicBezTo>
                    <a:cubicBezTo>
                      <a:pt x="4455841" y="-955"/>
                      <a:pt x="4654895" y="-1356"/>
                      <a:pt x="4955599" y="0"/>
                    </a:cubicBezTo>
                    <a:cubicBezTo>
                      <a:pt x="5256303" y="1356"/>
                      <a:pt x="5275275" y="13359"/>
                      <a:pt x="5384839" y="0"/>
                    </a:cubicBezTo>
                    <a:cubicBezTo>
                      <a:pt x="5494403" y="-13359"/>
                      <a:pt x="5742283" y="-11245"/>
                      <a:pt x="5884552" y="0"/>
                    </a:cubicBezTo>
                    <a:cubicBezTo>
                      <a:pt x="6026821" y="11245"/>
                      <a:pt x="6323159" y="-11265"/>
                      <a:pt x="6595681" y="0"/>
                    </a:cubicBezTo>
                    <a:cubicBezTo>
                      <a:pt x="6868203" y="11265"/>
                      <a:pt x="7029042" y="1276"/>
                      <a:pt x="7153053" y="0"/>
                    </a:cubicBezTo>
                    <a:cubicBezTo>
                      <a:pt x="7209901" y="-13478"/>
                      <a:pt x="7254831" y="59682"/>
                      <a:pt x="7258876" y="105823"/>
                    </a:cubicBezTo>
                    <a:cubicBezTo>
                      <a:pt x="7269471" y="219706"/>
                      <a:pt x="7246139" y="368254"/>
                      <a:pt x="7258876" y="529100"/>
                    </a:cubicBezTo>
                    <a:cubicBezTo>
                      <a:pt x="7258690" y="579843"/>
                      <a:pt x="7202955" y="632195"/>
                      <a:pt x="7153053" y="634923"/>
                    </a:cubicBezTo>
                    <a:cubicBezTo>
                      <a:pt x="6973498" y="623195"/>
                      <a:pt x="6874556" y="618012"/>
                      <a:pt x="6723813" y="634923"/>
                    </a:cubicBezTo>
                    <a:cubicBezTo>
                      <a:pt x="6573070" y="651834"/>
                      <a:pt x="6250523" y="603561"/>
                      <a:pt x="6012683" y="634923"/>
                    </a:cubicBezTo>
                    <a:cubicBezTo>
                      <a:pt x="5774843" y="666286"/>
                      <a:pt x="5586074" y="620046"/>
                      <a:pt x="5231081" y="634923"/>
                    </a:cubicBezTo>
                    <a:cubicBezTo>
                      <a:pt x="4876088" y="649800"/>
                      <a:pt x="4807563" y="606197"/>
                      <a:pt x="4449479" y="634923"/>
                    </a:cubicBezTo>
                    <a:cubicBezTo>
                      <a:pt x="4091395" y="663649"/>
                      <a:pt x="4103456" y="633844"/>
                      <a:pt x="3808822" y="634923"/>
                    </a:cubicBezTo>
                    <a:cubicBezTo>
                      <a:pt x="3514188" y="636002"/>
                      <a:pt x="3471287" y="657557"/>
                      <a:pt x="3168165" y="634923"/>
                    </a:cubicBezTo>
                    <a:cubicBezTo>
                      <a:pt x="2865043" y="612289"/>
                      <a:pt x="2791912" y="617863"/>
                      <a:pt x="2597980" y="634923"/>
                    </a:cubicBezTo>
                    <a:cubicBezTo>
                      <a:pt x="2404048" y="651983"/>
                      <a:pt x="2334054" y="642761"/>
                      <a:pt x="2098267" y="634923"/>
                    </a:cubicBezTo>
                    <a:cubicBezTo>
                      <a:pt x="1862480" y="627085"/>
                      <a:pt x="1833987" y="631609"/>
                      <a:pt x="1598554" y="634923"/>
                    </a:cubicBezTo>
                    <a:cubicBezTo>
                      <a:pt x="1363121" y="638237"/>
                      <a:pt x="1238602" y="648271"/>
                      <a:pt x="1028369" y="634923"/>
                    </a:cubicBezTo>
                    <a:cubicBezTo>
                      <a:pt x="818137" y="621575"/>
                      <a:pt x="316678" y="634814"/>
                      <a:pt x="105823" y="634923"/>
                    </a:cubicBezTo>
                    <a:cubicBezTo>
                      <a:pt x="32810" y="634346"/>
                      <a:pt x="-3141" y="581914"/>
                      <a:pt x="0" y="529100"/>
                    </a:cubicBezTo>
                    <a:cubicBezTo>
                      <a:pt x="6287" y="415453"/>
                      <a:pt x="14007" y="226784"/>
                      <a:pt x="0" y="105823"/>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 xmlns:ask="http://schemas.microsoft.com/office/drawing/2018/sketchyshapes" sd="3374639765">
                      <a:custGeom>
                        <a:avLst/>
                        <a:gdLst>
                          <a:gd name="connsiteX0" fmla="*/ 0 w 9678501"/>
                          <a:gd name="connsiteY0" fmla="*/ 141097 h 846564"/>
                          <a:gd name="connsiteX1" fmla="*/ 141097 w 9678501"/>
                          <a:gd name="connsiteY1" fmla="*/ 0 h 846564"/>
                          <a:gd name="connsiteX2" fmla="*/ 624336 w 9678501"/>
                          <a:gd name="connsiteY2" fmla="*/ 0 h 846564"/>
                          <a:gd name="connsiteX3" fmla="*/ 1483427 w 9678501"/>
                          <a:gd name="connsiteY3" fmla="*/ 0 h 846564"/>
                          <a:gd name="connsiteX4" fmla="*/ 1872702 w 9678501"/>
                          <a:gd name="connsiteY4" fmla="*/ 0 h 846564"/>
                          <a:gd name="connsiteX5" fmla="*/ 2637830 w 9678501"/>
                          <a:gd name="connsiteY5" fmla="*/ 0 h 846564"/>
                          <a:gd name="connsiteX6" fmla="*/ 3027106 w 9678501"/>
                          <a:gd name="connsiteY6" fmla="*/ 0 h 846564"/>
                          <a:gd name="connsiteX7" fmla="*/ 3510344 w 9678501"/>
                          <a:gd name="connsiteY7" fmla="*/ 0 h 846564"/>
                          <a:gd name="connsiteX8" fmla="*/ 4087546 w 9678501"/>
                          <a:gd name="connsiteY8" fmla="*/ 0 h 846564"/>
                          <a:gd name="connsiteX9" fmla="*/ 4476822 w 9678501"/>
                          <a:gd name="connsiteY9" fmla="*/ 0 h 846564"/>
                          <a:gd name="connsiteX10" fmla="*/ 5054023 w 9678501"/>
                          <a:gd name="connsiteY10" fmla="*/ 0 h 846564"/>
                          <a:gd name="connsiteX11" fmla="*/ 5537262 w 9678501"/>
                          <a:gd name="connsiteY11" fmla="*/ 0 h 846564"/>
                          <a:gd name="connsiteX12" fmla="*/ 6208427 w 9678501"/>
                          <a:gd name="connsiteY12" fmla="*/ 0 h 846564"/>
                          <a:gd name="connsiteX13" fmla="*/ 6785628 w 9678501"/>
                          <a:gd name="connsiteY13" fmla="*/ 0 h 846564"/>
                          <a:gd name="connsiteX14" fmla="*/ 7456793 w 9678501"/>
                          <a:gd name="connsiteY14" fmla="*/ 0 h 846564"/>
                          <a:gd name="connsiteX15" fmla="*/ 8315884 w 9678501"/>
                          <a:gd name="connsiteY15" fmla="*/ 0 h 846564"/>
                          <a:gd name="connsiteX16" fmla="*/ 9537404 w 9678501"/>
                          <a:gd name="connsiteY16" fmla="*/ 0 h 846564"/>
                          <a:gd name="connsiteX17" fmla="*/ 9678501 w 9678501"/>
                          <a:gd name="connsiteY17" fmla="*/ 141097 h 846564"/>
                          <a:gd name="connsiteX18" fmla="*/ 9678501 w 9678501"/>
                          <a:gd name="connsiteY18" fmla="*/ 705467 h 846564"/>
                          <a:gd name="connsiteX19" fmla="*/ 9537404 w 9678501"/>
                          <a:gd name="connsiteY19" fmla="*/ 846564 h 846564"/>
                          <a:gd name="connsiteX20" fmla="*/ 8772276 w 9678501"/>
                          <a:gd name="connsiteY20" fmla="*/ 846564 h 846564"/>
                          <a:gd name="connsiteX21" fmla="*/ 8007148 w 9678501"/>
                          <a:gd name="connsiteY21" fmla="*/ 846564 h 846564"/>
                          <a:gd name="connsiteX22" fmla="*/ 7148057 w 9678501"/>
                          <a:gd name="connsiteY22" fmla="*/ 846564 h 846564"/>
                          <a:gd name="connsiteX23" fmla="*/ 6382930 w 9678501"/>
                          <a:gd name="connsiteY23" fmla="*/ 846564 h 846564"/>
                          <a:gd name="connsiteX24" fmla="*/ 5993654 w 9678501"/>
                          <a:gd name="connsiteY24" fmla="*/ 846564 h 846564"/>
                          <a:gd name="connsiteX25" fmla="*/ 5604378 w 9678501"/>
                          <a:gd name="connsiteY25" fmla="*/ 846564 h 846564"/>
                          <a:gd name="connsiteX26" fmla="*/ 5027177 w 9678501"/>
                          <a:gd name="connsiteY26" fmla="*/ 846564 h 846564"/>
                          <a:gd name="connsiteX27" fmla="*/ 4543938 w 9678501"/>
                          <a:gd name="connsiteY27" fmla="*/ 846564 h 846564"/>
                          <a:gd name="connsiteX28" fmla="*/ 3684847 w 9678501"/>
                          <a:gd name="connsiteY28" fmla="*/ 846564 h 846564"/>
                          <a:gd name="connsiteX29" fmla="*/ 3013682 w 9678501"/>
                          <a:gd name="connsiteY29" fmla="*/ 846564 h 846564"/>
                          <a:gd name="connsiteX30" fmla="*/ 2154591 w 9678501"/>
                          <a:gd name="connsiteY30" fmla="*/ 846564 h 846564"/>
                          <a:gd name="connsiteX31" fmla="*/ 1765316 w 9678501"/>
                          <a:gd name="connsiteY31" fmla="*/ 846564 h 846564"/>
                          <a:gd name="connsiteX32" fmla="*/ 1282077 w 9678501"/>
                          <a:gd name="connsiteY32" fmla="*/ 846564 h 846564"/>
                          <a:gd name="connsiteX33" fmla="*/ 141097 w 9678501"/>
                          <a:gd name="connsiteY33" fmla="*/ 846564 h 846564"/>
                          <a:gd name="connsiteX34" fmla="*/ 0 w 9678501"/>
                          <a:gd name="connsiteY34" fmla="*/ 705467 h 846564"/>
                          <a:gd name="connsiteX35" fmla="*/ 0 w 9678501"/>
                          <a:gd name="connsiteY35" fmla="*/ 141097 h 8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678501" h="846564" fill="none" extrusionOk="0">
                            <a:moveTo>
                              <a:pt x="0" y="141097"/>
                            </a:moveTo>
                            <a:cubicBezTo>
                              <a:pt x="2280" y="57748"/>
                              <a:pt x="75079" y="-8551"/>
                              <a:pt x="141097" y="0"/>
                            </a:cubicBezTo>
                            <a:cubicBezTo>
                              <a:pt x="343332" y="-23580"/>
                              <a:pt x="438273" y="-7280"/>
                              <a:pt x="624336" y="0"/>
                            </a:cubicBezTo>
                            <a:cubicBezTo>
                              <a:pt x="810399" y="7280"/>
                              <a:pt x="1070199" y="16396"/>
                              <a:pt x="1483427" y="0"/>
                            </a:cubicBezTo>
                            <a:cubicBezTo>
                              <a:pt x="1896655" y="-16396"/>
                              <a:pt x="1702974" y="-2449"/>
                              <a:pt x="1872702" y="0"/>
                            </a:cubicBezTo>
                            <a:cubicBezTo>
                              <a:pt x="2042430" y="2449"/>
                              <a:pt x="2408727" y="-2094"/>
                              <a:pt x="2637830" y="0"/>
                            </a:cubicBezTo>
                            <a:cubicBezTo>
                              <a:pt x="2866933" y="2094"/>
                              <a:pt x="2851031" y="18272"/>
                              <a:pt x="3027106" y="0"/>
                            </a:cubicBezTo>
                            <a:cubicBezTo>
                              <a:pt x="3203181" y="-18272"/>
                              <a:pt x="3342608" y="-9521"/>
                              <a:pt x="3510344" y="0"/>
                            </a:cubicBezTo>
                            <a:cubicBezTo>
                              <a:pt x="3678080" y="9521"/>
                              <a:pt x="3943907" y="-25866"/>
                              <a:pt x="4087546" y="0"/>
                            </a:cubicBezTo>
                            <a:cubicBezTo>
                              <a:pt x="4231185" y="25866"/>
                              <a:pt x="4321053" y="17893"/>
                              <a:pt x="4476822" y="0"/>
                            </a:cubicBezTo>
                            <a:cubicBezTo>
                              <a:pt x="4632591" y="-17893"/>
                              <a:pt x="4817611" y="10169"/>
                              <a:pt x="5054023" y="0"/>
                            </a:cubicBezTo>
                            <a:cubicBezTo>
                              <a:pt x="5290435" y="-10169"/>
                              <a:pt x="5414046" y="8537"/>
                              <a:pt x="5537262" y="0"/>
                            </a:cubicBezTo>
                            <a:cubicBezTo>
                              <a:pt x="5660478" y="-8537"/>
                              <a:pt x="5934780" y="-12552"/>
                              <a:pt x="6208427" y="0"/>
                            </a:cubicBezTo>
                            <a:cubicBezTo>
                              <a:pt x="6482075" y="12552"/>
                              <a:pt x="6585144" y="-2732"/>
                              <a:pt x="6785628" y="0"/>
                            </a:cubicBezTo>
                            <a:cubicBezTo>
                              <a:pt x="6986112" y="2732"/>
                              <a:pt x="7226103" y="-23000"/>
                              <a:pt x="7456793" y="0"/>
                            </a:cubicBezTo>
                            <a:cubicBezTo>
                              <a:pt x="7687483" y="23000"/>
                              <a:pt x="7914472" y="-15448"/>
                              <a:pt x="8315884" y="0"/>
                            </a:cubicBezTo>
                            <a:cubicBezTo>
                              <a:pt x="8717296" y="15448"/>
                              <a:pt x="9279022" y="-30223"/>
                              <a:pt x="9537404" y="0"/>
                            </a:cubicBezTo>
                            <a:cubicBezTo>
                              <a:pt x="9629502" y="13138"/>
                              <a:pt x="9668938" y="71021"/>
                              <a:pt x="9678501" y="141097"/>
                            </a:cubicBezTo>
                            <a:cubicBezTo>
                              <a:pt x="9692013" y="396541"/>
                              <a:pt x="9677327" y="496856"/>
                              <a:pt x="9678501" y="705467"/>
                            </a:cubicBezTo>
                            <a:cubicBezTo>
                              <a:pt x="9675855" y="785377"/>
                              <a:pt x="9612831" y="844787"/>
                              <a:pt x="9537404" y="846564"/>
                            </a:cubicBezTo>
                            <a:cubicBezTo>
                              <a:pt x="9261101" y="880121"/>
                              <a:pt x="8982592" y="808843"/>
                              <a:pt x="8772276" y="846564"/>
                            </a:cubicBezTo>
                            <a:cubicBezTo>
                              <a:pt x="8561960" y="884285"/>
                              <a:pt x="8249831" y="841591"/>
                              <a:pt x="8007148" y="846564"/>
                            </a:cubicBezTo>
                            <a:cubicBezTo>
                              <a:pt x="7764465" y="851537"/>
                              <a:pt x="7437599" y="814431"/>
                              <a:pt x="7148057" y="846564"/>
                            </a:cubicBezTo>
                            <a:cubicBezTo>
                              <a:pt x="6858515" y="878697"/>
                              <a:pt x="6586269" y="863791"/>
                              <a:pt x="6382930" y="846564"/>
                            </a:cubicBezTo>
                            <a:cubicBezTo>
                              <a:pt x="6179591" y="829337"/>
                              <a:pt x="6102630" y="861961"/>
                              <a:pt x="5993654" y="846564"/>
                            </a:cubicBezTo>
                            <a:cubicBezTo>
                              <a:pt x="5884678" y="831167"/>
                              <a:pt x="5785588" y="848293"/>
                              <a:pt x="5604378" y="846564"/>
                            </a:cubicBezTo>
                            <a:cubicBezTo>
                              <a:pt x="5423168" y="844835"/>
                              <a:pt x="5179739" y="856334"/>
                              <a:pt x="5027177" y="846564"/>
                            </a:cubicBezTo>
                            <a:cubicBezTo>
                              <a:pt x="4874615" y="836794"/>
                              <a:pt x="4767460" y="826014"/>
                              <a:pt x="4543938" y="846564"/>
                            </a:cubicBezTo>
                            <a:cubicBezTo>
                              <a:pt x="4320416" y="867114"/>
                              <a:pt x="4032382" y="858347"/>
                              <a:pt x="3684847" y="846564"/>
                            </a:cubicBezTo>
                            <a:cubicBezTo>
                              <a:pt x="3337312" y="834781"/>
                              <a:pt x="3315884" y="854540"/>
                              <a:pt x="3013682" y="846564"/>
                            </a:cubicBezTo>
                            <a:cubicBezTo>
                              <a:pt x="2711481" y="838588"/>
                              <a:pt x="2343346" y="863512"/>
                              <a:pt x="2154591" y="846564"/>
                            </a:cubicBezTo>
                            <a:cubicBezTo>
                              <a:pt x="1965836" y="829616"/>
                              <a:pt x="1895424" y="847822"/>
                              <a:pt x="1765316" y="846564"/>
                            </a:cubicBezTo>
                            <a:cubicBezTo>
                              <a:pt x="1635209" y="845306"/>
                              <a:pt x="1450594" y="839663"/>
                              <a:pt x="1282077" y="846564"/>
                            </a:cubicBezTo>
                            <a:cubicBezTo>
                              <a:pt x="1113560" y="853465"/>
                              <a:pt x="580886" y="835850"/>
                              <a:pt x="141097" y="846564"/>
                            </a:cubicBezTo>
                            <a:cubicBezTo>
                              <a:pt x="71264" y="848072"/>
                              <a:pt x="17835" y="784331"/>
                              <a:pt x="0" y="705467"/>
                            </a:cubicBezTo>
                            <a:cubicBezTo>
                              <a:pt x="-19463" y="580334"/>
                              <a:pt x="-5920" y="327247"/>
                              <a:pt x="0" y="141097"/>
                            </a:cubicBezTo>
                            <a:close/>
                          </a:path>
                          <a:path w="9678501" h="846564" stroke="0" extrusionOk="0">
                            <a:moveTo>
                              <a:pt x="0" y="141097"/>
                            </a:moveTo>
                            <a:cubicBezTo>
                              <a:pt x="10143" y="61468"/>
                              <a:pt x="62862" y="12599"/>
                              <a:pt x="141097" y="0"/>
                            </a:cubicBezTo>
                            <a:cubicBezTo>
                              <a:pt x="244301" y="3960"/>
                              <a:pt x="398490" y="-595"/>
                              <a:pt x="530373" y="0"/>
                            </a:cubicBezTo>
                            <a:cubicBezTo>
                              <a:pt x="662256" y="595"/>
                              <a:pt x="818330" y="-14339"/>
                              <a:pt x="919648" y="0"/>
                            </a:cubicBezTo>
                            <a:cubicBezTo>
                              <a:pt x="1020966" y="14339"/>
                              <a:pt x="1260289" y="-18825"/>
                              <a:pt x="1496850" y="0"/>
                            </a:cubicBezTo>
                            <a:cubicBezTo>
                              <a:pt x="1733411" y="18825"/>
                              <a:pt x="2015271" y="-31770"/>
                              <a:pt x="2355941" y="0"/>
                            </a:cubicBezTo>
                            <a:cubicBezTo>
                              <a:pt x="2696611" y="31770"/>
                              <a:pt x="2604665" y="792"/>
                              <a:pt x="2745216" y="0"/>
                            </a:cubicBezTo>
                            <a:cubicBezTo>
                              <a:pt x="2885767" y="-792"/>
                              <a:pt x="3034132" y="839"/>
                              <a:pt x="3228455" y="0"/>
                            </a:cubicBezTo>
                            <a:cubicBezTo>
                              <a:pt x="3422778" y="-839"/>
                              <a:pt x="3615010" y="7569"/>
                              <a:pt x="3711694" y="0"/>
                            </a:cubicBezTo>
                            <a:cubicBezTo>
                              <a:pt x="3808378" y="-7569"/>
                              <a:pt x="4165041" y="21763"/>
                              <a:pt x="4288895" y="0"/>
                            </a:cubicBezTo>
                            <a:cubicBezTo>
                              <a:pt x="4412749" y="-21763"/>
                              <a:pt x="4746629" y="-13627"/>
                              <a:pt x="4960060" y="0"/>
                            </a:cubicBezTo>
                            <a:cubicBezTo>
                              <a:pt x="5173492" y="13627"/>
                              <a:pt x="5174172" y="6006"/>
                              <a:pt x="5349336" y="0"/>
                            </a:cubicBezTo>
                            <a:cubicBezTo>
                              <a:pt x="5524500" y="-6006"/>
                              <a:pt x="5671555" y="12029"/>
                              <a:pt x="5832574" y="0"/>
                            </a:cubicBezTo>
                            <a:cubicBezTo>
                              <a:pt x="5993593" y="-12029"/>
                              <a:pt x="6267228" y="9124"/>
                              <a:pt x="6597702" y="0"/>
                            </a:cubicBezTo>
                            <a:cubicBezTo>
                              <a:pt x="6928176" y="-9124"/>
                              <a:pt x="7047847" y="-31711"/>
                              <a:pt x="7362830" y="0"/>
                            </a:cubicBezTo>
                            <a:cubicBezTo>
                              <a:pt x="7677813" y="31711"/>
                              <a:pt x="7806425" y="27570"/>
                              <a:pt x="8221921" y="0"/>
                            </a:cubicBezTo>
                            <a:cubicBezTo>
                              <a:pt x="8637417" y="-27570"/>
                              <a:pt x="9041332" y="6814"/>
                              <a:pt x="9537404" y="0"/>
                            </a:cubicBezTo>
                            <a:cubicBezTo>
                              <a:pt x="9615975" y="19125"/>
                              <a:pt x="9684093" y="60669"/>
                              <a:pt x="9678501" y="141097"/>
                            </a:cubicBezTo>
                            <a:cubicBezTo>
                              <a:pt x="9693039" y="357015"/>
                              <a:pt x="9688982" y="546608"/>
                              <a:pt x="9678501" y="705467"/>
                            </a:cubicBezTo>
                            <a:cubicBezTo>
                              <a:pt x="9662281" y="778889"/>
                              <a:pt x="9625804" y="858586"/>
                              <a:pt x="9537404" y="846564"/>
                            </a:cubicBezTo>
                            <a:cubicBezTo>
                              <a:pt x="9327628" y="822687"/>
                              <a:pt x="9133605" y="868924"/>
                              <a:pt x="8866239" y="846564"/>
                            </a:cubicBezTo>
                            <a:cubicBezTo>
                              <a:pt x="8598873" y="824204"/>
                              <a:pt x="8204668" y="827798"/>
                              <a:pt x="8007148" y="846564"/>
                            </a:cubicBezTo>
                            <a:cubicBezTo>
                              <a:pt x="7809628" y="865330"/>
                              <a:pt x="7654119" y="862870"/>
                              <a:pt x="7335984" y="846564"/>
                            </a:cubicBezTo>
                            <a:cubicBezTo>
                              <a:pt x="7017849" y="830258"/>
                              <a:pt x="6976057" y="843432"/>
                              <a:pt x="6664819" y="846564"/>
                            </a:cubicBezTo>
                            <a:cubicBezTo>
                              <a:pt x="6353581" y="849696"/>
                              <a:pt x="6210146" y="830996"/>
                              <a:pt x="6087617" y="846564"/>
                            </a:cubicBezTo>
                            <a:cubicBezTo>
                              <a:pt x="5965088" y="862132"/>
                              <a:pt x="5830981" y="853985"/>
                              <a:pt x="5604378" y="846564"/>
                            </a:cubicBezTo>
                            <a:cubicBezTo>
                              <a:pt x="5377775" y="839143"/>
                              <a:pt x="5346552" y="833123"/>
                              <a:pt x="5121140" y="846564"/>
                            </a:cubicBezTo>
                            <a:cubicBezTo>
                              <a:pt x="4895728" y="860005"/>
                              <a:pt x="4683918" y="831026"/>
                              <a:pt x="4543938" y="846564"/>
                            </a:cubicBezTo>
                            <a:cubicBezTo>
                              <a:pt x="4403958" y="862102"/>
                              <a:pt x="4140413" y="846548"/>
                              <a:pt x="3778810" y="846564"/>
                            </a:cubicBezTo>
                            <a:cubicBezTo>
                              <a:pt x="3417207" y="846580"/>
                              <a:pt x="3496700" y="869849"/>
                              <a:pt x="3295571" y="846564"/>
                            </a:cubicBezTo>
                            <a:cubicBezTo>
                              <a:pt x="3094442" y="823279"/>
                              <a:pt x="2645283" y="869582"/>
                              <a:pt x="2436481" y="846564"/>
                            </a:cubicBezTo>
                            <a:cubicBezTo>
                              <a:pt x="2227679" y="823547"/>
                              <a:pt x="1749923" y="879836"/>
                              <a:pt x="1577390" y="846564"/>
                            </a:cubicBezTo>
                            <a:cubicBezTo>
                              <a:pt x="1404857" y="813292"/>
                              <a:pt x="1258588" y="842025"/>
                              <a:pt x="1094151" y="846564"/>
                            </a:cubicBezTo>
                            <a:cubicBezTo>
                              <a:pt x="929714" y="851103"/>
                              <a:pt x="429794" y="838672"/>
                              <a:pt x="141097" y="846564"/>
                            </a:cubicBezTo>
                            <a:cubicBezTo>
                              <a:pt x="77153" y="834977"/>
                              <a:pt x="-5898" y="781450"/>
                              <a:pt x="0" y="705467"/>
                            </a:cubicBezTo>
                            <a:cubicBezTo>
                              <a:pt x="-11718" y="557510"/>
                              <a:pt x="13635" y="315533"/>
                              <a:pt x="0" y="1410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0F0F0"/>
                  </a:solidFill>
                  <a:latin typeface="Calibri"/>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64188" y="975873"/>
                <a:ext cx="7393181" cy="438581"/>
              </a:xfrm>
              <a:prstGeom prst="rect">
                <a:avLst/>
              </a:prstGeom>
              <a:noFill/>
            </p:spPr>
            <p:txBody>
              <a:bodyPr wrap="square" rtlCol="0">
                <a:spAutoFit/>
              </a:bodyPr>
              <a:lstStyle/>
              <a:p>
                <a:pPr algn="ctr" defTabSz="1219170">
                  <a:buClr>
                    <a:srgbClr val="000000"/>
                  </a:buClr>
                </a:pPr>
                <a:r>
                  <a:rPr lang="vi-VN" sz="3200" kern="0" dirty="0">
                    <a:solidFill>
                      <a:prstClr val="black"/>
                    </a:solidFill>
                    <a:latin typeface="Calibri" panose="020F0502020204030204" pitchFamily="34" charset="0"/>
                    <a:cs typeface="Calibri" panose="020F0502020204030204" pitchFamily="34" charset="0"/>
                    <a:sym typeface="Arial"/>
                  </a:rPr>
                  <a:t>Đoạn mở đầu giới thiệu những gì về chiều hè ở ngoại ô? </a:t>
                </a:r>
                <a:endParaRPr lang="en-US" sz="3200" kern="0" dirty="0">
                  <a:solidFill>
                    <a:prstClr val="black"/>
                  </a:solidFill>
                  <a:latin typeface="Calibri" panose="020F0502020204030204" pitchFamily="34" charset="0"/>
                  <a:cs typeface="Calibri" panose="020F0502020204030204" pitchFamily="34" charset="0"/>
                  <a:sym typeface="Arial"/>
                </a:endParaRP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4"/>
              <a:srcRect l="31483" t="5898" r="50744" b="64236"/>
              <a:stretch/>
            </p:blipFill>
            <p:spPr>
              <a:xfrm>
                <a:off x="237022" y="794871"/>
                <a:ext cx="576592" cy="968839"/>
              </a:xfrm>
              <a:prstGeom prst="rect">
                <a:avLst/>
              </a:prstGeom>
            </p:spPr>
          </p:pic>
        </p:grpSp>
        <p:grpSp>
          <p:nvGrpSpPr>
            <p:cNvPr id="7" name="Nhóm 6">
              <a:extLst>
                <a:ext uri="{FF2B5EF4-FFF2-40B4-BE49-F238E27FC236}">
                  <a16:creationId xmlns:a16="http://schemas.microsoft.com/office/drawing/2014/main" id="{9BD775A3-191A-F685-7414-FE0A50CD69FD}"/>
                </a:ext>
              </a:extLst>
            </p:cNvPr>
            <p:cNvGrpSpPr/>
            <p:nvPr/>
          </p:nvGrpSpPr>
          <p:grpSpPr>
            <a:xfrm>
              <a:off x="96036" y="1616093"/>
              <a:ext cx="7990604" cy="976819"/>
              <a:chOff x="207253" y="1728030"/>
              <a:chExt cx="7990604" cy="976819"/>
            </a:xfrm>
          </p:grpSpPr>
          <p:grpSp>
            <p:nvGrpSpPr>
              <p:cNvPr id="33" name="Nhóm 32">
                <a:extLst>
                  <a:ext uri="{FF2B5EF4-FFF2-40B4-BE49-F238E27FC236}">
                    <a16:creationId xmlns:a16="http://schemas.microsoft.com/office/drawing/2014/main" id="{5B8FB71C-A454-A8F5-779F-569025ED3F68}"/>
                  </a:ext>
                </a:extLst>
              </p:cNvPr>
              <p:cNvGrpSpPr/>
              <p:nvPr/>
            </p:nvGrpSpPr>
            <p:grpSpPr>
              <a:xfrm>
                <a:off x="232451" y="1868019"/>
                <a:ext cx="7965406" cy="658819"/>
                <a:chOff x="4539518" y="827021"/>
                <a:chExt cx="7965406" cy="658819"/>
              </a:xfrm>
            </p:grpSpPr>
            <p:sp>
              <p:nvSpPr>
                <p:cNvPr id="31" name="Hình chữ nhật: Góc Tròn 30">
                  <a:extLst>
                    <a:ext uri="{FF2B5EF4-FFF2-40B4-BE49-F238E27FC236}">
                      <a16:creationId xmlns:a16="http://schemas.microsoft.com/office/drawing/2014/main" id="{FDEB47EA-DAC7-289D-53E2-7A26B4473980}"/>
                    </a:ext>
                  </a:extLst>
                </p:cNvPr>
                <p:cNvSpPr/>
                <p:nvPr/>
              </p:nvSpPr>
              <p:spPr>
                <a:xfrm>
                  <a:off x="5190439" y="827021"/>
                  <a:ext cx="731448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 xmlns:ask="http://schemas.microsoft.com/office/drawing/2018/sketchyshapes" sd="3374639765">
                        <a:custGeom>
                          <a:avLst/>
                          <a:gdLst>
                            <a:gd name="connsiteX0" fmla="*/ 0 w 9752647"/>
                            <a:gd name="connsiteY0" fmla="*/ 146407 h 878425"/>
                            <a:gd name="connsiteX1" fmla="*/ 146407 w 9752647"/>
                            <a:gd name="connsiteY1" fmla="*/ 0 h 878425"/>
                            <a:gd name="connsiteX2" fmla="*/ 632913 w 9752647"/>
                            <a:gd name="connsiteY2" fmla="*/ 0 h 878425"/>
                            <a:gd name="connsiteX3" fmla="*/ 1497812 w 9752647"/>
                            <a:gd name="connsiteY3" fmla="*/ 0 h 878425"/>
                            <a:gd name="connsiteX4" fmla="*/ 1889719 w 9752647"/>
                            <a:gd name="connsiteY4" fmla="*/ 0 h 878425"/>
                            <a:gd name="connsiteX5" fmla="*/ 2660020 w 9752647"/>
                            <a:gd name="connsiteY5" fmla="*/ 0 h 878425"/>
                            <a:gd name="connsiteX6" fmla="*/ 3051927 w 9752647"/>
                            <a:gd name="connsiteY6" fmla="*/ 0 h 878425"/>
                            <a:gd name="connsiteX7" fmla="*/ 3538433 w 9752647"/>
                            <a:gd name="connsiteY7" fmla="*/ 0 h 878425"/>
                            <a:gd name="connsiteX8" fmla="*/ 4119537 w 9752647"/>
                            <a:gd name="connsiteY8" fmla="*/ 0 h 878425"/>
                            <a:gd name="connsiteX9" fmla="*/ 4511444 w 9752647"/>
                            <a:gd name="connsiteY9" fmla="*/ 0 h 878425"/>
                            <a:gd name="connsiteX10" fmla="*/ 5092548 w 9752647"/>
                            <a:gd name="connsiteY10" fmla="*/ 0 h 878425"/>
                            <a:gd name="connsiteX11" fmla="*/ 5579054 w 9752647"/>
                            <a:gd name="connsiteY11" fmla="*/ 0 h 878425"/>
                            <a:gd name="connsiteX12" fmla="*/ 6254756 w 9752647"/>
                            <a:gd name="connsiteY12" fmla="*/ 0 h 878425"/>
                            <a:gd name="connsiteX13" fmla="*/ 6835860 w 9752647"/>
                            <a:gd name="connsiteY13" fmla="*/ 0 h 878425"/>
                            <a:gd name="connsiteX14" fmla="*/ 7511563 w 9752647"/>
                            <a:gd name="connsiteY14" fmla="*/ 0 h 878425"/>
                            <a:gd name="connsiteX15" fmla="*/ 8376462 w 9752647"/>
                            <a:gd name="connsiteY15" fmla="*/ 0 h 878425"/>
                            <a:gd name="connsiteX16" fmla="*/ 9606240 w 9752647"/>
                            <a:gd name="connsiteY16" fmla="*/ 0 h 878425"/>
                            <a:gd name="connsiteX17" fmla="*/ 9752647 w 9752647"/>
                            <a:gd name="connsiteY17" fmla="*/ 146407 h 878425"/>
                            <a:gd name="connsiteX18" fmla="*/ 9752647 w 9752647"/>
                            <a:gd name="connsiteY18" fmla="*/ 732018 h 878425"/>
                            <a:gd name="connsiteX19" fmla="*/ 9606240 w 9752647"/>
                            <a:gd name="connsiteY19" fmla="*/ 878425 h 878425"/>
                            <a:gd name="connsiteX20" fmla="*/ 8835939 w 9752647"/>
                            <a:gd name="connsiteY20" fmla="*/ 878425 h 878425"/>
                            <a:gd name="connsiteX21" fmla="*/ 8065639 w 9752647"/>
                            <a:gd name="connsiteY21" fmla="*/ 878425 h 878425"/>
                            <a:gd name="connsiteX22" fmla="*/ 7200740 w 9752647"/>
                            <a:gd name="connsiteY22" fmla="*/ 878425 h 878425"/>
                            <a:gd name="connsiteX23" fmla="*/ 6430439 w 9752647"/>
                            <a:gd name="connsiteY23" fmla="*/ 878425 h 878425"/>
                            <a:gd name="connsiteX24" fmla="*/ 6038532 w 9752647"/>
                            <a:gd name="connsiteY24" fmla="*/ 878425 h 878425"/>
                            <a:gd name="connsiteX25" fmla="*/ 5646624 w 9752647"/>
                            <a:gd name="connsiteY25" fmla="*/ 878425 h 878425"/>
                            <a:gd name="connsiteX26" fmla="*/ 5065520 w 9752647"/>
                            <a:gd name="connsiteY26" fmla="*/ 878425 h 878425"/>
                            <a:gd name="connsiteX27" fmla="*/ 4579014 w 9752647"/>
                            <a:gd name="connsiteY27" fmla="*/ 878425 h 878425"/>
                            <a:gd name="connsiteX28" fmla="*/ 3714115 w 9752647"/>
                            <a:gd name="connsiteY28" fmla="*/ 878425 h 878425"/>
                            <a:gd name="connsiteX29" fmla="*/ 3038413 w 9752647"/>
                            <a:gd name="connsiteY29" fmla="*/ 878425 h 878425"/>
                            <a:gd name="connsiteX30" fmla="*/ 2173514 w 9752647"/>
                            <a:gd name="connsiteY30" fmla="*/ 878425 h 878425"/>
                            <a:gd name="connsiteX31" fmla="*/ 1781607 w 9752647"/>
                            <a:gd name="connsiteY31" fmla="*/ 878425 h 878425"/>
                            <a:gd name="connsiteX32" fmla="*/ 1295101 w 9752647"/>
                            <a:gd name="connsiteY32" fmla="*/ 878425 h 878425"/>
                            <a:gd name="connsiteX33" fmla="*/ 146407 w 9752647"/>
                            <a:gd name="connsiteY33" fmla="*/ 878425 h 878425"/>
                            <a:gd name="connsiteX34" fmla="*/ 0 w 9752647"/>
                            <a:gd name="connsiteY34" fmla="*/ 732018 h 878425"/>
                            <a:gd name="connsiteX35" fmla="*/ 0 w 9752647"/>
                            <a:gd name="connsiteY35" fmla="*/ 146407 h 8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52647" h="878425" fill="none" extrusionOk="0">
                              <a:moveTo>
                                <a:pt x="0" y="146407"/>
                              </a:moveTo>
                              <a:cubicBezTo>
                                <a:pt x="7165" y="48505"/>
                                <a:pt x="74622" y="-6516"/>
                                <a:pt x="146407" y="0"/>
                              </a:cubicBezTo>
                              <a:cubicBezTo>
                                <a:pt x="349916" y="-7055"/>
                                <a:pt x="492600" y="-814"/>
                                <a:pt x="632913" y="0"/>
                              </a:cubicBezTo>
                              <a:cubicBezTo>
                                <a:pt x="773226" y="814"/>
                                <a:pt x="1172938" y="30190"/>
                                <a:pt x="1497812" y="0"/>
                              </a:cubicBezTo>
                              <a:cubicBezTo>
                                <a:pt x="1822686" y="-30190"/>
                                <a:pt x="1808806" y="6994"/>
                                <a:pt x="1889719" y="0"/>
                              </a:cubicBezTo>
                              <a:cubicBezTo>
                                <a:pt x="1970632" y="-6994"/>
                                <a:pt x="2325842" y="-35053"/>
                                <a:pt x="2660020" y="0"/>
                              </a:cubicBezTo>
                              <a:cubicBezTo>
                                <a:pt x="2994198" y="35053"/>
                                <a:pt x="2950234" y="-15696"/>
                                <a:pt x="3051927" y="0"/>
                              </a:cubicBezTo>
                              <a:cubicBezTo>
                                <a:pt x="3153620" y="15696"/>
                                <a:pt x="3408978" y="-23722"/>
                                <a:pt x="3538433" y="0"/>
                              </a:cubicBezTo>
                              <a:cubicBezTo>
                                <a:pt x="3667888" y="23722"/>
                                <a:pt x="3832154" y="-11691"/>
                                <a:pt x="4119537" y="0"/>
                              </a:cubicBezTo>
                              <a:cubicBezTo>
                                <a:pt x="4406920" y="11691"/>
                                <a:pt x="4403422" y="-11976"/>
                                <a:pt x="4511444" y="0"/>
                              </a:cubicBezTo>
                              <a:cubicBezTo>
                                <a:pt x="4619466" y="11976"/>
                                <a:pt x="4896931" y="14135"/>
                                <a:pt x="5092548" y="0"/>
                              </a:cubicBezTo>
                              <a:cubicBezTo>
                                <a:pt x="5288165" y="-14135"/>
                                <a:pt x="5479318" y="14297"/>
                                <a:pt x="5579054" y="0"/>
                              </a:cubicBezTo>
                              <a:cubicBezTo>
                                <a:pt x="5678790" y="-14297"/>
                                <a:pt x="5970117" y="-7274"/>
                                <a:pt x="6254756" y="0"/>
                              </a:cubicBezTo>
                              <a:cubicBezTo>
                                <a:pt x="6539395" y="7274"/>
                                <a:pt x="6629188" y="21862"/>
                                <a:pt x="6835860" y="0"/>
                              </a:cubicBezTo>
                              <a:cubicBezTo>
                                <a:pt x="7042532" y="-21862"/>
                                <a:pt x="7261846" y="-23076"/>
                                <a:pt x="7511563" y="0"/>
                              </a:cubicBezTo>
                              <a:cubicBezTo>
                                <a:pt x="7761280" y="23076"/>
                                <a:pt x="7975007" y="36942"/>
                                <a:pt x="8376462" y="0"/>
                              </a:cubicBezTo>
                              <a:cubicBezTo>
                                <a:pt x="8777917" y="-36942"/>
                                <a:pt x="9014532" y="-16324"/>
                                <a:pt x="9606240" y="0"/>
                              </a:cubicBezTo>
                              <a:cubicBezTo>
                                <a:pt x="9699657" y="11642"/>
                                <a:pt x="9743826" y="72790"/>
                                <a:pt x="9752647" y="146407"/>
                              </a:cubicBezTo>
                              <a:cubicBezTo>
                                <a:pt x="9751411" y="400164"/>
                                <a:pt x="9726206" y="463079"/>
                                <a:pt x="9752647" y="732018"/>
                              </a:cubicBezTo>
                              <a:cubicBezTo>
                                <a:pt x="9750838" y="814233"/>
                                <a:pt x="9671861" y="867591"/>
                                <a:pt x="9606240" y="878425"/>
                              </a:cubicBezTo>
                              <a:cubicBezTo>
                                <a:pt x="9419393" y="914956"/>
                                <a:pt x="9078549" y="872038"/>
                                <a:pt x="8835939" y="878425"/>
                              </a:cubicBezTo>
                              <a:cubicBezTo>
                                <a:pt x="8593329" y="884812"/>
                                <a:pt x="8392280" y="840497"/>
                                <a:pt x="8065639" y="878425"/>
                              </a:cubicBezTo>
                              <a:cubicBezTo>
                                <a:pt x="7738998" y="916353"/>
                                <a:pt x="7550134" y="885806"/>
                                <a:pt x="7200740" y="878425"/>
                              </a:cubicBezTo>
                              <a:cubicBezTo>
                                <a:pt x="6851346" y="871044"/>
                                <a:pt x="6726657" y="851997"/>
                                <a:pt x="6430439" y="878425"/>
                              </a:cubicBezTo>
                              <a:cubicBezTo>
                                <a:pt x="6134221" y="904853"/>
                                <a:pt x="6196145" y="868710"/>
                                <a:pt x="6038532" y="878425"/>
                              </a:cubicBezTo>
                              <a:cubicBezTo>
                                <a:pt x="5880919" y="888140"/>
                                <a:pt x="5768079" y="878405"/>
                                <a:pt x="5646624" y="878425"/>
                              </a:cubicBezTo>
                              <a:cubicBezTo>
                                <a:pt x="5525169" y="878445"/>
                                <a:pt x="5353067" y="883396"/>
                                <a:pt x="5065520" y="878425"/>
                              </a:cubicBezTo>
                              <a:cubicBezTo>
                                <a:pt x="4777973" y="873454"/>
                                <a:pt x="4818296" y="873772"/>
                                <a:pt x="4579014" y="878425"/>
                              </a:cubicBezTo>
                              <a:cubicBezTo>
                                <a:pt x="4339732" y="883078"/>
                                <a:pt x="3987717" y="919833"/>
                                <a:pt x="3714115" y="878425"/>
                              </a:cubicBezTo>
                              <a:cubicBezTo>
                                <a:pt x="3440513" y="837017"/>
                                <a:pt x="3242188" y="864532"/>
                                <a:pt x="3038413" y="878425"/>
                              </a:cubicBezTo>
                              <a:cubicBezTo>
                                <a:pt x="2834638" y="892318"/>
                                <a:pt x="2416453" y="852735"/>
                                <a:pt x="2173514" y="878425"/>
                              </a:cubicBezTo>
                              <a:cubicBezTo>
                                <a:pt x="1930575" y="904115"/>
                                <a:pt x="1872590" y="883996"/>
                                <a:pt x="1781607" y="878425"/>
                              </a:cubicBezTo>
                              <a:cubicBezTo>
                                <a:pt x="1690624" y="872854"/>
                                <a:pt x="1422234" y="894025"/>
                                <a:pt x="1295101" y="878425"/>
                              </a:cubicBezTo>
                              <a:cubicBezTo>
                                <a:pt x="1167968" y="862825"/>
                                <a:pt x="648403" y="862974"/>
                                <a:pt x="146407" y="878425"/>
                              </a:cubicBezTo>
                              <a:cubicBezTo>
                                <a:pt x="71154" y="879469"/>
                                <a:pt x="14941" y="813662"/>
                                <a:pt x="0" y="732018"/>
                              </a:cubicBezTo>
                              <a:cubicBezTo>
                                <a:pt x="-1498" y="481948"/>
                                <a:pt x="-27916" y="271752"/>
                                <a:pt x="0" y="146407"/>
                              </a:cubicBezTo>
                              <a:close/>
                            </a:path>
                            <a:path w="9752647" h="878425" stroke="0" extrusionOk="0">
                              <a:moveTo>
                                <a:pt x="0" y="146407"/>
                              </a:moveTo>
                              <a:cubicBezTo>
                                <a:pt x="12296" y="63484"/>
                                <a:pt x="65181" y="15007"/>
                                <a:pt x="146407" y="0"/>
                              </a:cubicBezTo>
                              <a:cubicBezTo>
                                <a:pt x="252444" y="-93"/>
                                <a:pt x="365215" y="19422"/>
                                <a:pt x="538314" y="0"/>
                              </a:cubicBezTo>
                              <a:cubicBezTo>
                                <a:pt x="711413" y="-19422"/>
                                <a:pt x="736907" y="-9199"/>
                                <a:pt x="930222" y="0"/>
                              </a:cubicBezTo>
                              <a:cubicBezTo>
                                <a:pt x="1123537" y="9199"/>
                                <a:pt x="1342625" y="16944"/>
                                <a:pt x="1511326" y="0"/>
                              </a:cubicBezTo>
                              <a:cubicBezTo>
                                <a:pt x="1680027" y="-16944"/>
                                <a:pt x="1979269" y="-32712"/>
                                <a:pt x="2376225" y="0"/>
                              </a:cubicBezTo>
                              <a:cubicBezTo>
                                <a:pt x="2773181" y="32712"/>
                                <a:pt x="2688324" y="-12473"/>
                                <a:pt x="2768132" y="0"/>
                              </a:cubicBezTo>
                              <a:cubicBezTo>
                                <a:pt x="2847940" y="12473"/>
                                <a:pt x="3040224" y="-3481"/>
                                <a:pt x="3254638" y="0"/>
                              </a:cubicBezTo>
                              <a:cubicBezTo>
                                <a:pt x="3469052" y="3481"/>
                                <a:pt x="3529679" y="5690"/>
                                <a:pt x="3741144" y="0"/>
                              </a:cubicBezTo>
                              <a:cubicBezTo>
                                <a:pt x="3952609" y="-5690"/>
                                <a:pt x="4033725" y="7822"/>
                                <a:pt x="4322248" y="0"/>
                              </a:cubicBezTo>
                              <a:cubicBezTo>
                                <a:pt x="4610771" y="-7822"/>
                                <a:pt x="4843314" y="5284"/>
                                <a:pt x="4997950" y="0"/>
                              </a:cubicBezTo>
                              <a:cubicBezTo>
                                <a:pt x="5152586" y="-5284"/>
                                <a:pt x="5296446" y="13258"/>
                                <a:pt x="5389857" y="0"/>
                              </a:cubicBezTo>
                              <a:cubicBezTo>
                                <a:pt x="5483268" y="-13258"/>
                                <a:pt x="5643922" y="-9545"/>
                                <a:pt x="5876363" y="0"/>
                              </a:cubicBezTo>
                              <a:cubicBezTo>
                                <a:pt x="6108804" y="9545"/>
                                <a:pt x="6448894" y="-20557"/>
                                <a:pt x="6646664" y="0"/>
                              </a:cubicBezTo>
                              <a:cubicBezTo>
                                <a:pt x="6844434" y="20557"/>
                                <a:pt x="7051846" y="-21730"/>
                                <a:pt x="7416964" y="0"/>
                              </a:cubicBezTo>
                              <a:cubicBezTo>
                                <a:pt x="7782082" y="21730"/>
                                <a:pt x="7977331" y="-32883"/>
                                <a:pt x="8281863" y="0"/>
                              </a:cubicBezTo>
                              <a:cubicBezTo>
                                <a:pt x="8586395" y="32883"/>
                                <a:pt x="9110640" y="39437"/>
                                <a:pt x="9606240" y="0"/>
                              </a:cubicBezTo>
                              <a:cubicBezTo>
                                <a:pt x="9687345" y="7313"/>
                                <a:pt x="9759043" y="62688"/>
                                <a:pt x="9752647" y="146407"/>
                              </a:cubicBezTo>
                              <a:cubicBezTo>
                                <a:pt x="9761601" y="418315"/>
                                <a:pt x="9759082" y="608160"/>
                                <a:pt x="9752647" y="732018"/>
                              </a:cubicBezTo>
                              <a:cubicBezTo>
                                <a:pt x="9738127" y="808844"/>
                                <a:pt x="9700259" y="893531"/>
                                <a:pt x="9606240" y="878425"/>
                              </a:cubicBezTo>
                              <a:cubicBezTo>
                                <a:pt x="9355371" y="899633"/>
                                <a:pt x="9158394" y="864715"/>
                                <a:pt x="8930538" y="878425"/>
                              </a:cubicBezTo>
                              <a:cubicBezTo>
                                <a:pt x="8702682" y="892135"/>
                                <a:pt x="8247627" y="838255"/>
                                <a:pt x="8065639" y="878425"/>
                              </a:cubicBezTo>
                              <a:cubicBezTo>
                                <a:pt x="7883651" y="918595"/>
                                <a:pt x="7687550" y="891423"/>
                                <a:pt x="7389936" y="878425"/>
                              </a:cubicBezTo>
                              <a:cubicBezTo>
                                <a:pt x="7092322" y="865427"/>
                                <a:pt x="6928937" y="891145"/>
                                <a:pt x="6714234" y="878425"/>
                              </a:cubicBezTo>
                              <a:cubicBezTo>
                                <a:pt x="6499531" y="865705"/>
                                <a:pt x="6265693" y="875410"/>
                                <a:pt x="6133130" y="878425"/>
                              </a:cubicBezTo>
                              <a:cubicBezTo>
                                <a:pt x="6000567" y="881440"/>
                                <a:pt x="5747488" y="876907"/>
                                <a:pt x="5646624" y="878425"/>
                              </a:cubicBezTo>
                              <a:cubicBezTo>
                                <a:pt x="5545760" y="879943"/>
                                <a:pt x="5287564" y="860325"/>
                                <a:pt x="5160118" y="878425"/>
                              </a:cubicBezTo>
                              <a:cubicBezTo>
                                <a:pt x="5032672" y="896525"/>
                                <a:pt x="4841369" y="897904"/>
                                <a:pt x="4579014" y="878425"/>
                              </a:cubicBezTo>
                              <a:cubicBezTo>
                                <a:pt x="4316659" y="858946"/>
                                <a:pt x="4153844" y="867337"/>
                                <a:pt x="3808714" y="878425"/>
                              </a:cubicBezTo>
                              <a:cubicBezTo>
                                <a:pt x="3463584" y="889513"/>
                                <a:pt x="3479480" y="872697"/>
                                <a:pt x="3322208" y="878425"/>
                              </a:cubicBezTo>
                              <a:cubicBezTo>
                                <a:pt x="3164936" y="884153"/>
                                <a:pt x="2635448" y="877711"/>
                                <a:pt x="2457309" y="878425"/>
                              </a:cubicBezTo>
                              <a:cubicBezTo>
                                <a:pt x="2279170" y="879139"/>
                                <a:pt x="1793917" y="890912"/>
                                <a:pt x="1592410" y="878425"/>
                              </a:cubicBezTo>
                              <a:cubicBezTo>
                                <a:pt x="1390903" y="865938"/>
                                <a:pt x="1335732" y="882932"/>
                                <a:pt x="1105904" y="878425"/>
                              </a:cubicBezTo>
                              <a:cubicBezTo>
                                <a:pt x="876076" y="873918"/>
                                <a:pt x="451572" y="912383"/>
                                <a:pt x="146407" y="878425"/>
                              </a:cubicBezTo>
                              <a:cubicBezTo>
                                <a:pt x="76826" y="869080"/>
                                <a:pt x="-18325" y="806841"/>
                                <a:pt x="0" y="732018"/>
                              </a:cubicBezTo>
                              <a:cubicBezTo>
                                <a:pt x="-14610" y="482446"/>
                                <a:pt x="-12623" y="349696"/>
                                <a:pt x="0" y="14640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11" name="Hộp Văn bản 10">
                  <a:extLst>
                    <a:ext uri="{FF2B5EF4-FFF2-40B4-BE49-F238E27FC236}">
                      <a16:creationId xmlns:a16="http://schemas.microsoft.com/office/drawing/2014/main" id="{041610B6-032F-2FB1-469B-435BC655F0A7}"/>
                    </a:ext>
                  </a:extLst>
                </p:cNvPr>
                <p:cNvSpPr txBox="1"/>
                <p:nvPr/>
              </p:nvSpPr>
              <p:spPr>
                <a:xfrm>
                  <a:off x="4539518" y="883099"/>
                  <a:ext cx="7761609" cy="553290"/>
                </a:xfrm>
                <a:prstGeom prst="round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2. Cảnh vật ở ngoại ô được miêu tả như thế nào? </a:t>
                  </a:r>
                  <a:endParaRPr lang="en-US" sz="3733" kern="0" dirty="0">
                    <a:solidFill>
                      <a:prstClr val="black"/>
                    </a:solidFill>
                    <a:latin typeface="Calibri" panose="020F0502020204030204" pitchFamily="34" charset="0"/>
                    <a:cs typeface="Calibri" panose="020F0502020204030204" pitchFamily="34" charset="0"/>
                    <a:sym typeface="Arial"/>
                  </a:endParaRPr>
                </a:p>
              </p:txBody>
            </p:sp>
          </p:grpSp>
          <p:pic>
            <p:nvPicPr>
              <p:cNvPr id="30" name="Hình ảnh 29">
                <a:extLst>
                  <a:ext uri="{FF2B5EF4-FFF2-40B4-BE49-F238E27FC236}">
                    <a16:creationId xmlns:a16="http://schemas.microsoft.com/office/drawing/2014/main" id="{222A5673-3066-C9D3-7B21-A3675DB1CF64}"/>
                  </a:ext>
                </a:extLst>
              </p:cNvPr>
              <p:cNvPicPr>
                <a:picLocks noChangeAspect="1"/>
              </p:cNvPicPr>
              <p:nvPr/>
            </p:nvPicPr>
            <p:blipFill rotWithShape="1">
              <a:blip r:embed="rId4"/>
              <a:srcRect l="50655" t="3903" r="28184" b="63507"/>
              <a:stretch/>
            </p:blipFill>
            <p:spPr>
              <a:xfrm>
                <a:off x="207253" y="1728030"/>
                <a:ext cx="634257" cy="976819"/>
              </a:xfrm>
              <a:prstGeom prst="roundRect">
                <a:avLst/>
              </a:prstGeom>
            </p:spPr>
          </p:pic>
        </p:grpSp>
        <p:grpSp>
          <p:nvGrpSpPr>
            <p:cNvPr id="13" name="Nhóm 12">
              <a:extLst>
                <a:ext uri="{FF2B5EF4-FFF2-40B4-BE49-F238E27FC236}">
                  <a16:creationId xmlns:a16="http://schemas.microsoft.com/office/drawing/2014/main" id="{4C9ED8AB-9D37-141E-B81B-D3BBDC919692}"/>
                </a:ext>
              </a:extLst>
            </p:cNvPr>
            <p:cNvGrpSpPr/>
            <p:nvPr/>
          </p:nvGrpSpPr>
          <p:grpSpPr>
            <a:xfrm>
              <a:off x="83348" y="2464325"/>
              <a:ext cx="8814806" cy="960400"/>
              <a:chOff x="184717" y="2685521"/>
              <a:chExt cx="8814806" cy="960400"/>
            </a:xfrm>
          </p:grpSpPr>
          <p:grpSp>
            <p:nvGrpSpPr>
              <p:cNvPr id="12" name="Nhóm 11">
                <a:extLst>
                  <a:ext uri="{FF2B5EF4-FFF2-40B4-BE49-F238E27FC236}">
                    <a16:creationId xmlns:a16="http://schemas.microsoft.com/office/drawing/2014/main" id="{0E45885D-1F5E-8C55-A7E0-5ACCF62A462D}"/>
                  </a:ext>
                </a:extLst>
              </p:cNvPr>
              <p:cNvGrpSpPr/>
              <p:nvPr/>
            </p:nvGrpSpPr>
            <p:grpSpPr>
              <a:xfrm>
                <a:off x="184717" y="2685521"/>
                <a:ext cx="8677582" cy="960400"/>
                <a:chOff x="184717" y="2685521"/>
                <a:chExt cx="8677582" cy="960400"/>
              </a:xfrm>
            </p:grpSpPr>
            <p:sp>
              <p:nvSpPr>
                <p:cNvPr id="38" name="Hình chữ nhật: Góc Tròn 37">
                  <a:extLst>
                    <a:ext uri="{FF2B5EF4-FFF2-40B4-BE49-F238E27FC236}">
                      <a16:creationId xmlns:a16="http://schemas.microsoft.com/office/drawing/2014/main" id="{778B9499-C792-6C8C-1602-C0E3340B5C81}"/>
                    </a:ext>
                  </a:extLst>
                </p:cNvPr>
                <p:cNvSpPr/>
                <p:nvPr/>
              </p:nvSpPr>
              <p:spPr>
                <a:xfrm>
                  <a:off x="858393" y="2882315"/>
                  <a:ext cx="8003906" cy="565307"/>
                </a:xfrm>
                <a:custGeom>
                  <a:avLst/>
                  <a:gdLst>
                    <a:gd name="connsiteX0" fmla="*/ 0 w 8003906"/>
                    <a:gd name="connsiteY0" fmla="*/ 94220 h 565307"/>
                    <a:gd name="connsiteX1" fmla="*/ 94220 w 8003906"/>
                    <a:gd name="connsiteY1" fmla="*/ 0 h 565307"/>
                    <a:gd name="connsiteX2" fmla="*/ 667354 w 8003906"/>
                    <a:gd name="connsiteY2" fmla="*/ 0 h 565307"/>
                    <a:gd name="connsiteX3" fmla="*/ 1084179 w 8003906"/>
                    <a:gd name="connsiteY3" fmla="*/ 0 h 565307"/>
                    <a:gd name="connsiteX4" fmla="*/ 1735468 w 8003906"/>
                    <a:gd name="connsiteY4" fmla="*/ 0 h 565307"/>
                    <a:gd name="connsiteX5" fmla="*/ 2464911 w 8003906"/>
                    <a:gd name="connsiteY5" fmla="*/ 0 h 565307"/>
                    <a:gd name="connsiteX6" fmla="*/ 3272510 w 8003906"/>
                    <a:gd name="connsiteY6" fmla="*/ 0 h 565307"/>
                    <a:gd name="connsiteX7" fmla="*/ 3689334 w 8003906"/>
                    <a:gd name="connsiteY7" fmla="*/ 0 h 565307"/>
                    <a:gd name="connsiteX8" fmla="*/ 4418778 w 8003906"/>
                    <a:gd name="connsiteY8" fmla="*/ 0 h 565307"/>
                    <a:gd name="connsiteX9" fmla="*/ 4835603 w 8003906"/>
                    <a:gd name="connsiteY9" fmla="*/ 0 h 565307"/>
                    <a:gd name="connsiteX10" fmla="*/ 5330582 w 8003906"/>
                    <a:gd name="connsiteY10" fmla="*/ 0 h 565307"/>
                    <a:gd name="connsiteX11" fmla="*/ 5903716 w 8003906"/>
                    <a:gd name="connsiteY11" fmla="*/ 0 h 565307"/>
                    <a:gd name="connsiteX12" fmla="*/ 6320541 w 8003906"/>
                    <a:gd name="connsiteY12" fmla="*/ 0 h 565307"/>
                    <a:gd name="connsiteX13" fmla="*/ 6893675 w 8003906"/>
                    <a:gd name="connsiteY13" fmla="*/ 0 h 565307"/>
                    <a:gd name="connsiteX14" fmla="*/ 7909686 w 8003906"/>
                    <a:gd name="connsiteY14" fmla="*/ 0 h 565307"/>
                    <a:gd name="connsiteX15" fmla="*/ 8003906 w 8003906"/>
                    <a:gd name="connsiteY15" fmla="*/ 94220 h 565307"/>
                    <a:gd name="connsiteX16" fmla="*/ 8003906 w 8003906"/>
                    <a:gd name="connsiteY16" fmla="*/ 471087 h 565307"/>
                    <a:gd name="connsiteX17" fmla="*/ 7909686 w 8003906"/>
                    <a:gd name="connsiteY17" fmla="*/ 565307 h 565307"/>
                    <a:gd name="connsiteX18" fmla="*/ 7102088 w 8003906"/>
                    <a:gd name="connsiteY18" fmla="*/ 565307 h 565307"/>
                    <a:gd name="connsiteX19" fmla="*/ 6450799 w 8003906"/>
                    <a:gd name="connsiteY19" fmla="*/ 565307 h 565307"/>
                    <a:gd name="connsiteX20" fmla="*/ 5955820 w 8003906"/>
                    <a:gd name="connsiteY20" fmla="*/ 565307 h 565307"/>
                    <a:gd name="connsiteX21" fmla="*/ 5538995 w 8003906"/>
                    <a:gd name="connsiteY21" fmla="*/ 565307 h 565307"/>
                    <a:gd name="connsiteX22" fmla="*/ 4965860 w 8003906"/>
                    <a:gd name="connsiteY22" fmla="*/ 565307 h 565307"/>
                    <a:gd name="connsiteX23" fmla="*/ 4549036 w 8003906"/>
                    <a:gd name="connsiteY23" fmla="*/ 565307 h 565307"/>
                    <a:gd name="connsiteX24" fmla="*/ 3819592 w 8003906"/>
                    <a:gd name="connsiteY24" fmla="*/ 565307 h 565307"/>
                    <a:gd name="connsiteX25" fmla="*/ 3011994 w 8003906"/>
                    <a:gd name="connsiteY25" fmla="*/ 565307 h 565307"/>
                    <a:gd name="connsiteX26" fmla="*/ 2282550 w 8003906"/>
                    <a:gd name="connsiteY26" fmla="*/ 565307 h 565307"/>
                    <a:gd name="connsiteX27" fmla="*/ 1865726 w 8003906"/>
                    <a:gd name="connsiteY27" fmla="*/ 565307 h 565307"/>
                    <a:gd name="connsiteX28" fmla="*/ 1448901 w 8003906"/>
                    <a:gd name="connsiteY28" fmla="*/ 565307 h 565307"/>
                    <a:gd name="connsiteX29" fmla="*/ 875767 w 8003906"/>
                    <a:gd name="connsiteY29" fmla="*/ 565307 h 565307"/>
                    <a:gd name="connsiteX30" fmla="*/ 94220 w 8003906"/>
                    <a:gd name="connsiteY30" fmla="*/ 565307 h 565307"/>
                    <a:gd name="connsiteX31" fmla="*/ 0 w 8003906"/>
                    <a:gd name="connsiteY31" fmla="*/ 471087 h 565307"/>
                    <a:gd name="connsiteX32" fmla="*/ 0 w 8003906"/>
                    <a:gd name="connsiteY32" fmla="*/ 94220 h 56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03906" h="565307" fill="none" extrusionOk="0">
                      <a:moveTo>
                        <a:pt x="0" y="94220"/>
                      </a:moveTo>
                      <a:cubicBezTo>
                        <a:pt x="4531" y="38429"/>
                        <a:pt x="38077" y="-1353"/>
                        <a:pt x="94220" y="0"/>
                      </a:cubicBezTo>
                      <a:cubicBezTo>
                        <a:pt x="283690" y="11640"/>
                        <a:pt x="489707" y="4179"/>
                        <a:pt x="667354" y="0"/>
                      </a:cubicBezTo>
                      <a:cubicBezTo>
                        <a:pt x="845001" y="-4179"/>
                        <a:pt x="909800" y="16183"/>
                        <a:pt x="1084179" y="0"/>
                      </a:cubicBezTo>
                      <a:cubicBezTo>
                        <a:pt x="1258558" y="-16183"/>
                        <a:pt x="1539592" y="1820"/>
                        <a:pt x="1735468" y="0"/>
                      </a:cubicBezTo>
                      <a:cubicBezTo>
                        <a:pt x="1931344" y="-1820"/>
                        <a:pt x="2272976" y="-4414"/>
                        <a:pt x="2464911" y="0"/>
                      </a:cubicBezTo>
                      <a:cubicBezTo>
                        <a:pt x="2656846" y="4414"/>
                        <a:pt x="2869052" y="-13275"/>
                        <a:pt x="3272510" y="0"/>
                      </a:cubicBezTo>
                      <a:cubicBezTo>
                        <a:pt x="3675968" y="13275"/>
                        <a:pt x="3587912" y="-1717"/>
                        <a:pt x="3689334" y="0"/>
                      </a:cubicBezTo>
                      <a:cubicBezTo>
                        <a:pt x="3790756" y="1717"/>
                        <a:pt x="4265776" y="-24270"/>
                        <a:pt x="4418778" y="0"/>
                      </a:cubicBezTo>
                      <a:cubicBezTo>
                        <a:pt x="4571780" y="24270"/>
                        <a:pt x="4736298" y="-8285"/>
                        <a:pt x="4835603" y="0"/>
                      </a:cubicBezTo>
                      <a:cubicBezTo>
                        <a:pt x="4934909" y="8285"/>
                        <a:pt x="5231226" y="16178"/>
                        <a:pt x="5330582" y="0"/>
                      </a:cubicBezTo>
                      <a:cubicBezTo>
                        <a:pt x="5429938" y="-16178"/>
                        <a:pt x="5634087" y="18285"/>
                        <a:pt x="5903716" y="0"/>
                      </a:cubicBezTo>
                      <a:cubicBezTo>
                        <a:pt x="6173345" y="-18285"/>
                        <a:pt x="6216752" y="-20563"/>
                        <a:pt x="6320541" y="0"/>
                      </a:cubicBezTo>
                      <a:cubicBezTo>
                        <a:pt x="6424330" y="20563"/>
                        <a:pt x="6744016" y="10503"/>
                        <a:pt x="6893675" y="0"/>
                      </a:cubicBezTo>
                      <a:cubicBezTo>
                        <a:pt x="7043334" y="-10503"/>
                        <a:pt x="7413037" y="6638"/>
                        <a:pt x="7909686" y="0"/>
                      </a:cubicBezTo>
                      <a:cubicBezTo>
                        <a:pt x="7953086" y="1270"/>
                        <a:pt x="8013093" y="48511"/>
                        <a:pt x="8003906" y="94220"/>
                      </a:cubicBezTo>
                      <a:cubicBezTo>
                        <a:pt x="8022185" y="268592"/>
                        <a:pt x="8020571" y="382221"/>
                        <a:pt x="8003906" y="471087"/>
                      </a:cubicBezTo>
                      <a:cubicBezTo>
                        <a:pt x="8000137" y="535285"/>
                        <a:pt x="7961183" y="573921"/>
                        <a:pt x="7909686" y="565307"/>
                      </a:cubicBezTo>
                      <a:cubicBezTo>
                        <a:pt x="7680367" y="550993"/>
                        <a:pt x="7405382" y="525087"/>
                        <a:pt x="7102088" y="565307"/>
                      </a:cubicBezTo>
                      <a:cubicBezTo>
                        <a:pt x="6798794" y="605527"/>
                        <a:pt x="6708805" y="555359"/>
                        <a:pt x="6450799" y="565307"/>
                      </a:cubicBezTo>
                      <a:cubicBezTo>
                        <a:pt x="6192793" y="575255"/>
                        <a:pt x="6056117" y="578557"/>
                        <a:pt x="5955820" y="565307"/>
                      </a:cubicBezTo>
                      <a:cubicBezTo>
                        <a:pt x="5855523" y="552057"/>
                        <a:pt x="5731559" y="585253"/>
                        <a:pt x="5538995" y="565307"/>
                      </a:cubicBezTo>
                      <a:cubicBezTo>
                        <a:pt x="5346431" y="545361"/>
                        <a:pt x="5121379" y="550286"/>
                        <a:pt x="4965860" y="565307"/>
                      </a:cubicBezTo>
                      <a:cubicBezTo>
                        <a:pt x="4810342" y="580328"/>
                        <a:pt x="4756380" y="569498"/>
                        <a:pt x="4549036" y="565307"/>
                      </a:cubicBezTo>
                      <a:cubicBezTo>
                        <a:pt x="4341692" y="561116"/>
                        <a:pt x="4013562" y="597887"/>
                        <a:pt x="3819592" y="565307"/>
                      </a:cubicBezTo>
                      <a:cubicBezTo>
                        <a:pt x="3625622" y="532727"/>
                        <a:pt x="3260910" y="540445"/>
                        <a:pt x="3011994" y="565307"/>
                      </a:cubicBezTo>
                      <a:cubicBezTo>
                        <a:pt x="2763078" y="590169"/>
                        <a:pt x="2450187" y="541478"/>
                        <a:pt x="2282550" y="565307"/>
                      </a:cubicBezTo>
                      <a:cubicBezTo>
                        <a:pt x="2114913" y="589136"/>
                        <a:pt x="2053513" y="564333"/>
                        <a:pt x="1865726" y="565307"/>
                      </a:cubicBezTo>
                      <a:cubicBezTo>
                        <a:pt x="1677939" y="566281"/>
                        <a:pt x="1604002" y="558442"/>
                        <a:pt x="1448901" y="565307"/>
                      </a:cubicBezTo>
                      <a:cubicBezTo>
                        <a:pt x="1293800" y="572172"/>
                        <a:pt x="1003040" y="576717"/>
                        <a:pt x="875767" y="565307"/>
                      </a:cubicBezTo>
                      <a:cubicBezTo>
                        <a:pt x="748494" y="553897"/>
                        <a:pt x="458236" y="602519"/>
                        <a:pt x="94220" y="565307"/>
                      </a:cubicBezTo>
                      <a:cubicBezTo>
                        <a:pt x="48813" y="565435"/>
                        <a:pt x="9109" y="527176"/>
                        <a:pt x="0" y="471087"/>
                      </a:cubicBezTo>
                      <a:cubicBezTo>
                        <a:pt x="18650" y="293960"/>
                        <a:pt x="3280" y="251215"/>
                        <a:pt x="0" y="94220"/>
                      </a:cubicBezTo>
                      <a:close/>
                    </a:path>
                    <a:path w="8003906" h="565307" stroke="0" extrusionOk="0">
                      <a:moveTo>
                        <a:pt x="0" y="94220"/>
                      </a:moveTo>
                      <a:cubicBezTo>
                        <a:pt x="7083" y="40995"/>
                        <a:pt x="41966" y="8883"/>
                        <a:pt x="94220" y="0"/>
                      </a:cubicBezTo>
                      <a:cubicBezTo>
                        <a:pt x="205439" y="14358"/>
                        <a:pt x="364306" y="17875"/>
                        <a:pt x="511045" y="0"/>
                      </a:cubicBezTo>
                      <a:cubicBezTo>
                        <a:pt x="657784" y="-17875"/>
                        <a:pt x="725140" y="-19266"/>
                        <a:pt x="927870" y="0"/>
                      </a:cubicBezTo>
                      <a:cubicBezTo>
                        <a:pt x="1130601" y="19266"/>
                        <a:pt x="1384012" y="-21103"/>
                        <a:pt x="1501004" y="0"/>
                      </a:cubicBezTo>
                      <a:cubicBezTo>
                        <a:pt x="1617996" y="21103"/>
                        <a:pt x="2035935" y="6725"/>
                        <a:pt x="2308602" y="0"/>
                      </a:cubicBezTo>
                      <a:cubicBezTo>
                        <a:pt x="2581269" y="-6725"/>
                        <a:pt x="2568109" y="8472"/>
                        <a:pt x="2725427" y="0"/>
                      </a:cubicBezTo>
                      <a:cubicBezTo>
                        <a:pt x="2882746" y="-8472"/>
                        <a:pt x="3021064" y="6336"/>
                        <a:pt x="3220406" y="0"/>
                      </a:cubicBezTo>
                      <a:cubicBezTo>
                        <a:pt x="3419748" y="-6336"/>
                        <a:pt x="3562743" y="18612"/>
                        <a:pt x="3715386" y="0"/>
                      </a:cubicBezTo>
                      <a:cubicBezTo>
                        <a:pt x="3868029" y="-18612"/>
                        <a:pt x="4165541" y="-17949"/>
                        <a:pt x="4288520" y="0"/>
                      </a:cubicBezTo>
                      <a:cubicBezTo>
                        <a:pt x="4411499" y="17949"/>
                        <a:pt x="4713022" y="29240"/>
                        <a:pt x="4939809" y="0"/>
                      </a:cubicBezTo>
                      <a:cubicBezTo>
                        <a:pt x="5166596" y="-29240"/>
                        <a:pt x="5270456" y="-19898"/>
                        <a:pt x="5356634" y="0"/>
                      </a:cubicBezTo>
                      <a:cubicBezTo>
                        <a:pt x="5442812" y="19898"/>
                        <a:pt x="5624593" y="-5038"/>
                        <a:pt x="5851613" y="0"/>
                      </a:cubicBezTo>
                      <a:cubicBezTo>
                        <a:pt x="6078633" y="5038"/>
                        <a:pt x="6333154" y="27950"/>
                        <a:pt x="6581057" y="0"/>
                      </a:cubicBezTo>
                      <a:cubicBezTo>
                        <a:pt x="6828960" y="-27950"/>
                        <a:pt x="7160240" y="-19352"/>
                        <a:pt x="7310500" y="0"/>
                      </a:cubicBezTo>
                      <a:cubicBezTo>
                        <a:pt x="7460760" y="19352"/>
                        <a:pt x="7703167" y="-21619"/>
                        <a:pt x="7909686" y="0"/>
                      </a:cubicBezTo>
                      <a:cubicBezTo>
                        <a:pt x="7963197" y="-3921"/>
                        <a:pt x="8001579" y="40071"/>
                        <a:pt x="8003906" y="94220"/>
                      </a:cubicBezTo>
                      <a:cubicBezTo>
                        <a:pt x="8007231" y="275374"/>
                        <a:pt x="8015583" y="388120"/>
                        <a:pt x="8003906" y="471087"/>
                      </a:cubicBezTo>
                      <a:cubicBezTo>
                        <a:pt x="8007691" y="522653"/>
                        <a:pt x="7966107" y="566714"/>
                        <a:pt x="7909686" y="565307"/>
                      </a:cubicBezTo>
                      <a:cubicBezTo>
                        <a:pt x="7616804" y="588234"/>
                        <a:pt x="7295347" y="580197"/>
                        <a:pt x="7102088" y="565307"/>
                      </a:cubicBezTo>
                      <a:cubicBezTo>
                        <a:pt x="6908829" y="550417"/>
                        <a:pt x="6691919" y="527035"/>
                        <a:pt x="6294490" y="565307"/>
                      </a:cubicBezTo>
                      <a:cubicBezTo>
                        <a:pt x="5897061" y="603579"/>
                        <a:pt x="5687997" y="595419"/>
                        <a:pt x="5486892" y="565307"/>
                      </a:cubicBezTo>
                      <a:cubicBezTo>
                        <a:pt x="5285787" y="535195"/>
                        <a:pt x="4975642" y="577493"/>
                        <a:pt x="4835603" y="565307"/>
                      </a:cubicBezTo>
                      <a:cubicBezTo>
                        <a:pt x="4695564" y="553121"/>
                        <a:pt x="4412408" y="593894"/>
                        <a:pt x="4184314" y="565307"/>
                      </a:cubicBezTo>
                      <a:cubicBezTo>
                        <a:pt x="3956220" y="536720"/>
                        <a:pt x="3856579" y="563218"/>
                        <a:pt x="3611180" y="565307"/>
                      </a:cubicBezTo>
                      <a:cubicBezTo>
                        <a:pt x="3365781" y="567396"/>
                        <a:pt x="3351255" y="567765"/>
                        <a:pt x="3116200" y="565307"/>
                      </a:cubicBezTo>
                      <a:cubicBezTo>
                        <a:pt x="2881145" y="562849"/>
                        <a:pt x="2814000" y="547128"/>
                        <a:pt x="2621221" y="565307"/>
                      </a:cubicBezTo>
                      <a:cubicBezTo>
                        <a:pt x="2428442" y="583486"/>
                        <a:pt x="2238262" y="583155"/>
                        <a:pt x="2048087" y="565307"/>
                      </a:cubicBezTo>
                      <a:cubicBezTo>
                        <a:pt x="1857912" y="547459"/>
                        <a:pt x="1664641" y="537037"/>
                        <a:pt x="1318643" y="565307"/>
                      </a:cubicBezTo>
                      <a:cubicBezTo>
                        <a:pt x="972645" y="593577"/>
                        <a:pt x="925647" y="567947"/>
                        <a:pt x="823663" y="565307"/>
                      </a:cubicBezTo>
                      <a:cubicBezTo>
                        <a:pt x="721679" y="562667"/>
                        <a:pt x="389260" y="587588"/>
                        <a:pt x="94220" y="565307"/>
                      </a:cubicBezTo>
                      <a:cubicBezTo>
                        <a:pt x="36846" y="563342"/>
                        <a:pt x="-1342" y="517910"/>
                        <a:pt x="0" y="471087"/>
                      </a:cubicBezTo>
                      <a:cubicBezTo>
                        <a:pt x="9640" y="368521"/>
                        <a:pt x="-11563" y="220234"/>
                        <a:pt x="0" y="94220"/>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 xmlns:ask="http://schemas.microsoft.com/office/drawing/2018/sketchyshapes" sd="3374639765">
                        <a:custGeom>
                          <a:avLst/>
                          <a:gdLst>
                            <a:gd name="connsiteX0" fmla="*/ 0 w 10671875"/>
                            <a:gd name="connsiteY0" fmla="*/ 125626 h 753742"/>
                            <a:gd name="connsiteX1" fmla="*/ 125626 w 10671875"/>
                            <a:gd name="connsiteY1" fmla="*/ 0 h 753742"/>
                            <a:gd name="connsiteX2" fmla="*/ 1028747 w 10671875"/>
                            <a:gd name="connsiteY2" fmla="*/ 0 h 753742"/>
                            <a:gd name="connsiteX3" fmla="*/ 1619249 w 10671875"/>
                            <a:gd name="connsiteY3" fmla="*/ 0 h 753742"/>
                            <a:gd name="connsiteX4" fmla="*/ 2001338 w 10671875"/>
                            <a:gd name="connsiteY4" fmla="*/ 0 h 753742"/>
                            <a:gd name="connsiteX5" fmla="*/ 2591840 w 10671875"/>
                            <a:gd name="connsiteY5" fmla="*/ 0 h 753742"/>
                            <a:gd name="connsiteX6" fmla="*/ 3078136 w 10671875"/>
                            <a:gd name="connsiteY6" fmla="*/ 0 h 753742"/>
                            <a:gd name="connsiteX7" fmla="*/ 3772844 w 10671875"/>
                            <a:gd name="connsiteY7" fmla="*/ 0 h 753742"/>
                            <a:gd name="connsiteX8" fmla="*/ 4363346 w 10671875"/>
                            <a:gd name="connsiteY8" fmla="*/ 0 h 753742"/>
                            <a:gd name="connsiteX9" fmla="*/ 5058054 w 10671875"/>
                            <a:gd name="connsiteY9" fmla="*/ 0 h 753742"/>
                            <a:gd name="connsiteX10" fmla="*/ 5961175 w 10671875"/>
                            <a:gd name="connsiteY10" fmla="*/ 0 h 753742"/>
                            <a:gd name="connsiteX11" fmla="*/ 6760089 w 10671875"/>
                            <a:gd name="connsiteY11" fmla="*/ 0 h 753742"/>
                            <a:gd name="connsiteX12" fmla="*/ 7246385 w 10671875"/>
                            <a:gd name="connsiteY12" fmla="*/ 0 h 753742"/>
                            <a:gd name="connsiteX13" fmla="*/ 7941093 w 10671875"/>
                            <a:gd name="connsiteY13" fmla="*/ 0 h 753742"/>
                            <a:gd name="connsiteX14" fmla="*/ 8427389 w 10671875"/>
                            <a:gd name="connsiteY14" fmla="*/ 0 h 753742"/>
                            <a:gd name="connsiteX15" fmla="*/ 8809478 w 10671875"/>
                            <a:gd name="connsiteY15" fmla="*/ 0 h 753742"/>
                            <a:gd name="connsiteX16" fmla="*/ 9399980 w 10671875"/>
                            <a:gd name="connsiteY16" fmla="*/ 0 h 753742"/>
                            <a:gd name="connsiteX17" fmla="*/ 9782070 w 10671875"/>
                            <a:gd name="connsiteY17" fmla="*/ 0 h 753742"/>
                            <a:gd name="connsiteX18" fmla="*/ 10546249 w 10671875"/>
                            <a:gd name="connsiteY18" fmla="*/ 0 h 753742"/>
                            <a:gd name="connsiteX19" fmla="*/ 10671875 w 10671875"/>
                            <a:gd name="connsiteY19" fmla="*/ 125626 h 753742"/>
                            <a:gd name="connsiteX20" fmla="*/ 10671875 w 10671875"/>
                            <a:gd name="connsiteY20" fmla="*/ 628116 h 753742"/>
                            <a:gd name="connsiteX21" fmla="*/ 10546249 w 10671875"/>
                            <a:gd name="connsiteY21" fmla="*/ 753742 h 753742"/>
                            <a:gd name="connsiteX22" fmla="*/ 9747335 w 10671875"/>
                            <a:gd name="connsiteY22" fmla="*/ 753742 h 753742"/>
                            <a:gd name="connsiteX23" fmla="*/ 8844214 w 10671875"/>
                            <a:gd name="connsiteY23" fmla="*/ 753742 h 753742"/>
                            <a:gd name="connsiteX24" fmla="*/ 8149506 w 10671875"/>
                            <a:gd name="connsiteY24" fmla="*/ 753742 h 753742"/>
                            <a:gd name="connsiteX25" fmla="*/ 7246385 w 10671875"/>
                            <a:gd name="connsiteY25" fmla="*/ 753742 h 753742"/>
                            <a:gd name="connsiteX26" fmla="*/ 6864296 w 10671875"/>
                            <a:gd name="connsiteY26" fmla="*/ 753742 h 753742"/>
                            <a:gd name="connsiteX27" fmla="*/ 6378000 w 10671875"/>
                            <a:gd name="connsiteY27" fmla="*/ 753742 h 753742"/>
                            <a:gd name="connsiteX28" fmla="*/ 5787498 w 10671875"/>
                            <a:gd name="connsiteY28" fmla="*/ 753742 h 753742"/>
                            <a:gd name="connsiteX29" fmla="*/ 5405408 w 10671875"/>
                            <a:gd name="connsiteY29" fmla="*/ 753742 h 753742"/>
                            <a:gd name="connsiteX30" fmla="*/ 4502288 w 10671875"/>
                            <a:gd name="connsiteY30" fmla="*/ 753742 h 753742"/>
                            <a:gd name="connsiteX31" fmla="*/ 3703373 w 10671875"/>
                            <a:gd name="connsiteY31" fmla="*/ 753742 h 753742"/>
                            <a:gd name="connsiteX32" fmla="*/ 3217077 w 10671875"/>
                            <a:gd name="connsiteY32" fmla="*/ 753742 h 753742"/>
                            <a:gd name="connsiteX33" fmla="*/ 2313957 w 10671875"/>
                            <a:gd name="connsiteY33" fmla="*/ 753742 h 753742"/>
                            <a:gd name="connsiteX34" fmla="*/ 1723455 w 10671875"/>
                            <a:gd name="connsiteY34" fmla="*/ 753742 h 753742"/>
                            <a:gd name="connsiteX35" fmla="*/ 924540 w 10671875"/>
                            <a:gd name="connsiteY35" fmla="*/ 753742 h 753742"/>
                            <a:gd name="connsiteX36" fmla="*/ 125626 w 10671875"/>
                            <a:gd name="connsiteY36" fmla="*/ 753742 h 753742"/>
                            <a:gd name="connsiteX37" fmla="*/ 0 w 10671875"/>
                            <a:gd name="connsiteY37" fmla="*/ 628116 h 753742"/>
                            <a:gd name="connsiteX38" fmla="*/ 0 w 10671875"/>
                            <a:gd name="connsiteY38" fmla="*/ 125626 h 75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71875" h="753742" fill="none" extrusionOk="0">
                              <a:moveTo>
                                <a:pt x="0" y="125626"/>
                              </a:moveTo>
                              <a:cubicBezTo>
                                <a:pt x="13170" y="63248"/>
                                <a:pt x="49956" y="-2174"/>
                                <a:pt x="125626" y="0"/>
                              </a:cubicBezTo>
                              <a:cubicBezTo>
                                <a:pt x="513155" y="-7908"/>
                                <a:pt x="829926" y="12705"/>
                                <a:pt x="1028747" y="0"/>
                              </a:cubicBezTo>
                              <a:cubicBezTo>
                                <a:pt x="1227568" y="-12705"/>
                                <a:pt x="1361399" y="-9873"/>
                                <a:pt x="1619249" y="0"/>
                              </a:cubicBezTo>
                              <a:cubicBezTo>
                                <a:pt x="1877099" y="9873"/>
                                <a:pt x="1895364" y="-3465"/>
                                <a:pt x="2001338" y="0"/>
                              </a:cubicBezTo>
                              <a:cubicBezTo>
                                <a:pt x="2107312" y="3465"/>
                                <a:pt x="2323808" y="28831"/>
                                <a:pt x="2591840" y="0"/>
                              </a:cubicBezTo>
                              <a:cubicBezTo>
                                <a:pt x="2859872" y="-28831"/>
                                <a:pt x="2887535" y="11131"/>
                                <a:pt x="3078136" y="0"/>
                              </a:cubicBezTo>
                              <a:cubicBezTo>
                                <a:pt x="3268737" y="-11131"/>
                                <a:pt x="3474199" y="12072"/>
                                <a:pt x="3772844" y="0"/>
                              </a:cubicBezTo>
                              <a:cubicBezTo>
                                <a:pt x="4071489" y="-12072"/>
                                <a:pt x="4230380" y="27825"/>
                                <a:pt x="4363346" y="0"/>
                              </a:cubicBezTo>
                              <a:cubicBezTo>
                                <a:pt x="4496312" y="-27825"/>
                                <a:pt x="4716360" y="-889"/>
                                <a:pt x="5058054" y="0"/>
                              </a:cubicBezTo>
                              <a:cubicBezTo>
                                <a:pt x="5399748" y="889"/>
                                <a:pt x="5594860" y="26267"/>
                                <a:pt x="5961175" y="0"/>
                              </a:cubicBezTo>
                              <a:cubicBezTo>
                                <a:pt x="6327490" y="-26267"/>
                                <a:pt x="6428240" y="35112"/>
                                <a:pt x="6760089" y="0"/>
                              </a:cubicBezTo>
                              <a:cubicBezTo>
                                <a:pt x="7091938" y="-35112"/>
                                <a:pt x="7082579" y="10972"/>
                                <a:pt x="7246385" y="0"/>
                              </a:cubicBezTo>
                              <a:cubicBezTo>
                                <a:pt x="7410191" y="-10972"/>
                                <a:pt x="7794492" y="-12407"/>
                                <a:pt x="7941093" y="0"/>
                              </a:cubicBezTo>
                              <a:cubicBezTo>
                                <a:pt x="8087694" y="12407"/>
                                <a:pt x="8216297" y="22427"/>
                                <a:pt x="8427389" y="0"/>
                              </a:cubicBezTo>
                              <a:cubicBezTo>
                                <a:pt x="8638481" y="-22427"/>
                                <a:pt x="8730608" y="8146"/>
                                <a:pt x="8809478" y="0"/>
                              </a:cubicBezTo>
                              <a:cubicBezTo>
                                <a:pt x="8888348" y="-8146"/>
                                <a:pt x="9241543" y="8853"/>
                                <a:pt x="9399980" y="0"/>
                              </a:cubicBezTo>
                              <a:cubicBezTo>
                                <a:pt x="9558417" y="-8853"/>
                                <a:pt x="9638600" y="9267"/>
                                <a:pt x="9782070" y="0"/>
                              </a:cubicBezTo>
                              <a:cubicBezTo>
                                <a:pt x="9925540" y="-9267"/>
                                <a:pt x="10377208" y="32765"/>
                                <a:pt x="10546249" y="0"/>
                              </a:cubicBezTo>
                              <a:cubicBezTo>
                                <a:pt x="10620988" y="-365"/>
                                <a:pt x="10676303" y="52451"/>
                                <a:pt x="10671875" y="125626"/>
                              </a:cubicBezTo>
                              <a:cubicBezTo>
                                <a:pt x="10695297" y="278711"/>
                                <a:pt x="10678564" y="504161"/>
                                <a:pt x="10671875" y="628116"/>
                              </a:cubicBezTo>
                              <a:cubicBezTo>
                                <a:pt x="10662684" y="705076"/>
                                <a:pt x="10620704" y="747959"/>
                                <a:pt x="10546249" y="753742"/>
                              </a:cubicBezTo>
                              <a:cubicBezTo>
                                <a:pt x="10307748" y="720677"/>
                                <a:pt x="9996290" y="785541"/>
                                <a:pt x="9747335" y="753742"/>
                              </a:cubicBezTo>
                              <a:cubicBezTo>
                                <a:pt x="9498380" y="721943"/>
                                <a:pt x="9228911" y="730840"/>
                                <a:pt x="8844214" y="753742"/>
                              </a:cubicBezTo>
                              <a:cubicBezTo>
                                <a:pt x="8459517" y="776644"/>
                                <a:pt x="8414183" y="727882"/>
                                <a:pt x="8149506" y="753742"/>
                              </a:cubicBezTo>
                              <a:cubicBezTo>
                                <a:pt x="7884829" y="779602"/>
                                <a:pt x="7577227" y="785435"/>
                                <a:pt x="7246385" y="753742"/>
                              </a:cubicBezTo>
                              <a:cubicBezTo>
                                <a:pt x="6915543" y="722049"/>
                                <a:pt x="7055008" y="758645"/>
                                <a:pt x="6864296" y="753742"/>
                              </a:cubicBezTo>
                              <a:cubicBezTo>
                                <a:pt x="6673584" y="748839"/>
                                <a:pt x="6522910" y="729551"/>
                                <a:pt x="6378000" y="753742"/>
                              </a:cubicBezTo>
                              <a:cubicBezTo>
                                <a:pt x="6233090" y="777933"/>
                                <a:pt x="5967879" y="769960"/>
                                <a:pt x="5787498" y="753742"/>
                              </a:cubicBezTo>
                              <a:cubicBezTo>
                                <a:pt x="5607117" y="737524"/>
                                <a:pt x="5515847" y="746576"/>
                                <a:pt x="5405408" y="753742"/>
                              </a:cubicBezTo>
                              <a:cubicBezTo>
                                <a:pt x="5294969" y="760909"/>
                                <a:pt x="4786932" y="725167"/>
                                <a:pt x="4502288" y="753742"/>
                              </a:cubicBezTo>
                              <a:cubicBezTo>
                                <a:pt x="4217644" y="782317"/>
                                <a:pt x="3875911" y="747967"/>
                                <a:pt x="3703373" y="753742"/>
                              </a:cubicBezTo>
                              <a:cubicBezTo>
                                <a:pt x="3530835" y="759517"/>
                                <a:pt x="3352282" y="762461"/>
                                <a:pt x="3217077" y="753742"/>
                              </a:cubicBezTo>
                              <a:cubicBezTo>
                                <a:pt x="3081872" y="745023"/>
                                <a:pt x="2495001" y="780667"/>
                                <a:pt x="2313957" y="753742"/>
                              </a:cubicBezTo>
                              <a:cubicBezTo>
                                <a:pt x="2132913" y="726817"/>
                                <a:pt x="1919460" y="775935"/>
                                <a:pt x="1723455" y="753742"/>
                              </a:cubicBezTo>
                              <a:cubicBezTo>
                                <a:pt x="1527450" y="731549"/>
                                <a:pt x="1223129" y="763794"/>
                                <a:pt x="924540" y="753742"/>
                              </a:cubicBezTo>
                              <a:cubicBezTo>
                                <a:pt x="625952" y="743690"/>
                                <a:pt x="451143" y="757579"/>
                                <a:pt x="125626" y="753742"/>
                              </a:cubicBezTo>
                              <a:cubicBezTo>
                                <a:pt x="51372" y="751808"/>
                                <a:pt x="-6746" y="698527"/>
                                <a:pt x="0" y="628116"/>
                              </a:cubicBezTo>
                              <a:cubicBezTo>
                                <a:pt x="23322" y="519500"/>
                                <a:pt x="-14135" y="306309"/>
                                <a:pt x="0" y="125626"/>
                              </a:cubicBezTo>
                              <a:close/>
                            </a:path>
                            <a:path w="10671875" h="753742" stroke="0" extrusionOk="0">
                              <a:moveTo>
                                <a:pt x="0" y="125626"/>
                              </a:moveTo>
                              <a:cubicBezTo>
                                <a:pt x="2671" y="55797"/>
                                <a:pt x="55861" y="15634"/>
                                <a:pt x="125626" y="0"/>
                              </a:cubicBezTo>
                              <a:cubicBezTo>
                                <a:pt x="284708" y="-15988"/>
                                <a:pt x="365194" y="1055"/>
                                <a:pt x="507716" y="0"/>
                              </a:cubicBezTo>
                              <a:cubicBezTo>
                                <a:pt x="650238" y="-1055"/>
                                <a:pt x="800116" y="7580"/>
                                <a:pt x="889805" y="0"/>
                              </a:cubicBezTo>
                              <a:cubicBezTo>
                                <a:pt x="979494" y="-7580"/>
                                <a:pt x="1208110" y="-18739"/>
                                <a:pt x="1480307" y="0"/>
                              </a:cubicBezTo>
                              <a:cubicBezTo>
                                <a:pt x="1752504" y="18739"/>
                                <a:pt x="2075412" y="6059"/>
                                <a:pt x="2383428" y="0"/>
                              </a:cubicBezTo>
                              <a:cubicBezTo>
                                <a:pt x="2691444" y="-6059"/>
                                <a:pt x="2628174" y="-16776"/>
                                <a:pt x="2765517" y="0"/>
                              </a:cubicBezTo>
                              <a:cubicBezTo>
                                <a:pt x="2902860" y="16776"/>
                                <a:pt x="3049251" y="2561"/>
                                <a:pt x="3251813" y="0"/>
                              </a:cubicBezTo>
                              <a:cubicBezTo>
                                <a:pt x="3454375" y="-2561"/>
                                <a:pt x="3556180" y="7605"/>
                                <a:pt x="3738109" y="0"/>
                              </a:cubicBezTo>
                              <a:cubicBezTo>
                                <a:pt x="3920038" y="-7605"/>
                                <a:pt x="4201057" y="-7680"/>
                                <a:pt x="4328611" y="0"/>
                              </a:cubicBezTo>
                              <a:cubicBezTo>
                                <a:pt x="4456165" y="7680"/>
                                <a:pt x="4724000" y="27786"/>
                                <a:pt x="5023319" y="0"/>
                              </a:cubicBezTo>
                              <a:cubicBezTo>
                                <a:pt x="5322638" y="-27786"/>
                                <a:pt x="5235330" y="1064"/>
                                <a:pt x="5405408" y="0"/>
                              </a:cubicBezTo>
                              <a:cubicBezTo>
                                <a:pt x="5575486" y="-1064"/>
                                <a:pt x="5741719" y="24007"/>
                                <a:pt x="5891704" y="0"/>
                              </a:cubicBezTo>
                              <a:cubicBezTo>
                                <a:pt x="6041689" y="-24007"/>
                                <a:pt x="6345879" y="37542"/>
                                <a:pt x="6690618" y="0"/>
                              </a:cubicBezTo>
                              <a:cubicBezTo>
                                <a:pt x="7035357" y="-37542"/>
                                <a:pt x="7301614" y="-24418"/>
                                <a:pt x="7489533" y="0"/>
                              </a:cubicBezTo>
                              <a:cubicBezTo>
                                <a:pt x="7677453" y="24418"/>
                                <a:pt x="8161188" y="-26730"/>
                                <a:pt x="8392654" y="0"/>
                              </a:cubicBezTo>
                              <a:cubicBezTo>
                                <a:pt x="8624120" y="26730"/>
                                <a:pt x="8961219" y="-15400"/>
                                <a:pt x="9295774" y="0"/>
                              </a:cubicBezTo>
                              <a:cubicBezTo>
                                <a:pt x="9630329" y="15400"/>
                                <a:pt x="9530683" y="-4700"/>
                                <a:pt x="9677864" y="0"/>
                              </a:cubicBezTo>
                              <a:cubicBezTo>
                                <a:pt x="9825045" y="4700"/>
                                <a:pt x="10116050" y="29435"/>
                                <a:pt x="10546249" y="0"/>
                              </a:cubicBezTo>
                              <a:cubicBezTo>
                                <a:pt x="10631357" y="-1951"/>
                                <a:pt x="10679256" y="58613"/>
                                <a:pt x="10671875" y="125626"/>
                              </a:cubicBezTo>
                              <a:cubicBezTo>
                                <a:pt x="10685824" y="263201"/>
                                <a:pt x="10664787" y="478848"/>
                                <a:pt x="10671875" y="628116"/>
                              </a:cubicBezTo>
                              <a:cubicBezTo>
                                <a:pt x="10665559" y="699930"/>
                                <a:pt x="10620427" y="752278"/>
                                <a:pt x="10546249" y="753742"/>
                              </a:cubicBezTo>
                              <a:cubicBezTo>
                                <a:pt x="10375064" y="740163"/>
                                <a:pt x="10296622" y="751347"/>
                                <a:pt x="10164159" y="753742"/>
                              </a:cubicBezTo>
                              <a:cubicBezTo>
                                <a:pt x="10031696" y="756138"/>
                                <a:pt x="9664544" y="762708"/>
                                <a:pt x="9469451" y="753742"/>
                              </a:cubicBezTo>
                              <a:cubicBezTo>
                                <a:pt x="9274358" y="744776"/>
                                <a:pt x="9003118" y="778848"/>
                                <a:pt x="8878949" y="753742"/>
                              </a:cubicBezTo>
                              <a:cubicBezTo>
                                <a:pt x="8754780" y="728636"/>
                                <a:pt x="8624008" y="757803"/>
                                <a:pt x="8392654" y="753742"/>
                              </a:cubicBezTo>
                              <a:cubicBezTo>
                                <a:pt x="8161300" y="749681"/>
                                <a:pt x="8104608" y="744964"/>
                                <a:pt x="7906358" y="753742"/>
                              </a:cubicBezTo>
                              <a:cubicBezTo>
                                <a:pt x="7708108" y="762520"/>
                                <a:pt x="7593335" y="736822"/>
                                <a:pt x="7315856" y="753742"/>
                              </a:cubicBezTo>
                              <a:cubicBezTo>
                                <a:pt x="7038377" y="770662"/>
                                <a:pt x="6761407" y="749854"/>
                                <a:pt x="6516941" y="753742"/>
                              </a:cubicBezTo>
                              <a:cubicBezTo>
                                <a:pt x="6272476" y="757630"/>
                                <a:pt x="6233421" y="738560"/>
                                <a:pt x="6030646" y="753742"/>
                              </a:cubicBezTo>
                              <a:cubicBezTo>
                                <a:pt x="5827872" y="768924"/>
                                <a:pt x="5322267" y="736584"/>
                                <a:pt x="5127525" y="753742"/>
                              </a:cubicBezTo>
                              <a:cubicBezTo>
                                <a:pt x="4932783" y="770900"/>
                                <a:pt x="4406321" y="709945"/>
                                <a:pt x="4224404" y="753742"/>
                              </a:cubicBezTo>
                              <a:cubicBezTo>
                                <a:pt x="4042487" y="797539"/>
                                <a:pt x="3861369" y="737190"/>
                                <a:pt x="3738109" y="753742"/>
                              </a:cubicBezTo>
                              <a:cubicBezTo>
                                <a:pt x="3614850" y="770294"/>
                                <a:pt x="3542165" y="759218"/>
                                <a:pt x="3356019" y="753742"/>
                              </a:cubicBezTo>
                              <a:cubicBezTo>
                                <a:pt x="3169873" y="748267"/>
                                <a:pt x="2972722" y="723549"/>
                                <a:pt x="2661311" y="753742"/>
                              </a:cubicBezTo>
                              <a:cubicBezTo>
                                <a:pt x="2349900" y="783935"/>
                                <a:pt x="2391910" y="759424"/>
                                <a:pt x="2175015" y="753742"/>
                              </a:cubicBezTo>
                              <a:cubicBezTo>
                                <a:pt x="1958120" y="748060"/>
                                <a:pt x="1614110" y="753851"/>
                                <a:pt x="1376101" y="753742"/>
                              </a:cubicBezTo>
                              <a:cubicBezTo>
                                <a:pt x="1138092" y="753633"/>
                                <a:pt x="1084169" y="760995"/>
                                <a:pt x="994011" y="753742"/>
                              </a:cubicBezTo>
                              <a:cubicBezTo>
                                <a:pt x="903853" y="746490"/>
                                <a:pt x="489526" y="762147"/>
                                <a:pt x="125626" y="753742"/>
                              </a:cubicBezTo>
                              <a:cubicBezTo>
                                <a:pt x="59860" y="758215"/>
                                <a:pt x="250" y="691066"/>
                                <a:pt x="0" y="628116"/>
                              </a:cubicBezTo>
                              <a:cubicBezTo>
                                <a:pt x="11414" y="431989"/>
                                <a:pt x="-9257" y="304388"/>
                                <a:pt x="0" y="12562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37" name="Hình ảnh 36">
                  <a:extLst>
                    <a:ext uri="{FF2B5EF4-FFF2-40B4-BE49-F238E27FC236}">
                      <a16:creationId xmlns:a16="http://schemas.microsoft.com/office/drawing/2014/main" id="{D9F46F39-BACD-FB8B-22EB-AECCA679DE3D}"/>
                    </a:ext>
                  </a:extLst>
                </p:cNvPr>
                <p:cNvPicPr>
                  <a:picLocks noChangeAspect="1"/>
                </p:cNvPicPr>
                <p:nvPr/>
              </p:nvPicPr>
              <p:blipFill rotWithShape="1">
                <a:blip r:embed="rId4"/>
                <a:srcRect l="71687" t="2707" r="6176" b="64704"/>
                <a:stretch/>
              </p:blipFill>
              <p:spPr>
                <a:xfrm>
                  <a:off x="184717" y="2685521"/>
                  <a:ext cx="652364" cy="960400"/>
                </a:xfrm>
                <a:prstGeom prst="rect">
                  <a:avLst/>
                </a:prstGeom>
              </p:spPr>
            </p:pic>
          </p:grpSp>
          <p:sp>
            <p:nvSpPr>
              <p:cNvPr id="16" name="Hộp Văn bản 15">
                <a:extLst>
                  <a:ext uri="{FF2B5EF4-FFF2-40B4-BE49-F238E27FC236}">
                    <a16:creationId xmlns:a16="http://schemas.microsoft.com/office/drawing/2014/main" id="{73347FD2-FECF-8CB2-1019-252C487B2B03}"/>
                  </a:ext>
                </a:extLst>
              </p:cNvPr>
              <p:cNvSpPr txBox="1"/>
              <p:nvPr/>
            </p:nvSpPr>
            <p:spPr>
              <a:xfrm>
                <a:off x="799195" y="2912305"/>
                <a:ext cx="8200328" cy="500090"/>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Vì sao tác giả nói vùng ngoại ô mang vẻ đẹp bình dị? </a:t>
                </a:r>
                <a:endParaRPr lang="en-US" sz="3733" kern="0" dirty="0">
                  <a:solidFill>
                    <a:prstClr val="black"/>
                  </a:solidFill>
                  <a:latin typeface="Calibri" panose="020F0502020204030204" pitchFamily="34" charset="0"/>
                  <a:cs typeface="Calibri" panose="020F0502020204030204" pitchFamily="34" charset="0"/>
                  <a:sym typeface="Arial"/>
                </a:endParaRPr>
              </a:p>
            </p:txBody>
          </p:sp>
        </p:grpSp>
        <p:grpSp>
          <p:nvGrpSpPr>
            <p:cNvPr id="21" name="Nhóm 20">
              <a:extLst>
                <a:ext uri="{FF2B5EF4-FFF2-40B4-BE49-F238E27FC236}">
                  <a16:creationId xmlns:a16="http://schemas.microsoft.com/office/drawing/2014/main" id="{C90E5912-C29A-695E-EDD7-CE55FF5E69BF}"/>
                </a:ext>
              </a:extLst>
            </p:cNvPr>
            <p:cNvGrpSpPr/>
            <p:nvPr/>
          </p:nvGrpSpPr>
          <p:grpSpPr>
            <a:xfrm>
              <a:off x="45898" y="4111103"/>
              <a:ext cx="7949645" cy="912598"/>
              <a:chOff x="50560" y="4156380"/>
              <a:chExt cx="7949645" cy="912598"/>
            </a:xfrm>
          </p:grpSpPr>
          <p:sp>
            <p:nvSpPr>
              <p:cNvPr id="43" name="Hình chữ nhật: Góc Tròn 42">
                <a:extLst>
                  <a:ext uri="{FF2B5EF4-FFF2-40B4-BE49-F238E27FC236}">
                    <a16:creationId xmlns:a16="http://schemas.microsoft.com/office/drawing/2014/main" id="{47BB34E5-9DDB-2637-3B37-7FE13C912F96}"/>
                  </a:ext>
                </a:extLst>
              </p:cNvPr>
              <p:cNvSpPr/>
              <p:nvPr/>
            </p:nvSpPr>
            <p:spPr>
              <a:xfrm>
                <a:off x="772155" y="4457258"/>
                <a:ext cx="6486746" cy="611720"/>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 xmlns:ask="http://schemas.microsoft.com/office/drawing/2018/sketchyshapes" sd="3374639765">
                      <a:custGeom>
                        <a:avLst/>
                        <a:gdLst>
                          <a:gd name="connsiteX0" fmla="*/ 0 w 8648995"/>
                          <a:gd name="connsiteY0" fmla="*/ 135940 h 815626"/>
                          <a:gd name="connsiteX1" fmla="*/ 155690 w 8648995"/>
                          <a:gd name="connsiteY1" fmla="*/ 0 h 815626"/>
                          <a:gd name="connsiteX2" fmla="*/ 746902 w 8648995"/>
                          <a:gd name="connsiteY2" fmla="*/ 0 h 815626"/>
                          <a:gd name="connsiteX3" fmla="*/ 1338115 w 8648995"/>
                          <a:gd name="connsiteY3" fmla="*/ 0 h 815626"/>
                          <a:gd name="connsiteX4" fmla="*/ 2179456 w 8648995"/>
                          <a:gd name="connsiteY4" fmla="*/ 0 h 815626"/>
                          <a:gd name="connsiteX5" fmla="*/ 2687292 w 8648995"/>
                          <a:gd name="connsiteY5" fmla="*/ 0 h 815626"/>
                          <a:gd name="connsiteX6" fmla="*/ 3445258 w 8648995"/>
                          <a:gd name="connsiteY6" fmla="*/ 0 h 815626"/>
                          <a:gd name="connsiteX7" fmla="*/ 4286599 w 8648995"/>
                          <a:gd name="connsiteY7" fmla="*/ 0 h 815626"/>
                          <a:gd name="connsiteX8" fmla="*/ 5211316 w 8648995"/>
                          <a:gd name="connsiteY8" fmla="*/ 0 h 815626"/>
                          <a:gd name="connsiteX9" fmla="*/ 5719153 w 8648995"/>
                          <a:gd name="connsiteY9" fmla="*/ 0 h 815626"/>
                          <a:gd name="connsiteX10" fmla="*/ 6560494 w 8648995"/>
                          <a:gd name="connsiteY10" fmla="*/ 0 h 815626"/>
                          <a:gd name="connsiteX11" fmla="*/ 7068330 w 8648995"/>
                          <a:gd name="connsiteY11" fmla="*/ 0 h 815626"/>
                          <a:gd name="connsiteX12" fmla="*/ 7659543 w 8648995"/>
                          <a:gd name="connsiteY12" fmla="*/ 0 h 815626"/>
                          <a:gd name="connsiteX13" fmla="*/ 8493304 w 8648995"/>
                          <a:gd name="connsiteY13" fmla="*/ 0 h 815626"/>
                          <a:gd name="connsiteX14" fmla="*/ 8648995 w 8648995"/>
                          <a:gd name="connsiteY14" fmla="*/ 135940 h 815626"/>
                          <a:gd name="connsiteX15" fmla="*/ 8648995 w 8648995"/>
                          <a:gd name="connsiteY15" fmla="*/ 679685 h 815626"/>
                          <a:gd name="connsiteX16" fmla="*/ 8493304 w 8648995"/>
                          <a:gd name="connsiteY16" fmla="*/ 815626 h 815626"/>
                          <a:gd name="connsiteX17" fmla="*/ 7735339 w 8648995"/>
                          <a:gd name="connsiteY17" fmla="*/ 815626 h 815626"/>
                          <a:gd name="connsiteX18" fmla="*/ 6810622 w 8648995"/>
                          <a:gd name="connsiteY18" fmla="*/ 815626 h 815626"/>
                          <a:gd name="connsiteX19" fmla="*/ 5969281 w 8648995"/>
                          <a:gd name="connsiteY19" fmla="*/ 815626 h 815626"/>
                          <a:gd name="connsiteX20" fmla="*/ 5378069 w 8648995"/>
                          <a:gd name="connsiteY20" fmla="*/ 815626 h 815626"/>
                          <a:gd name="connsiteX21" fmla="*/ 4620104 w 8648995"/>
                          <a:gd name="connsiteY21" fmla="*/ 815626 h 815626"/>
                          <a:gd name="connsiteX22" fmla="*/ 4028890 w 8648995"/>
                          <a:gd name="connsiteY22" fmla="*/ 815626 h 815626"/>
                          <a:gd name="connsiteX23" fmla="*/ 3521054 w 8648995"/>
                          <a:gd name="connsiteY23" fmla="*/ 815626 h 815626"/>
                          <a:gd name="connsiteX24" fmla="*/ 2846465 w 8648995"/>
                          <a:gd name="connsiteY24" fmla="*/ 815626 h 815626"/>
                          <a:gd name="connsiteX25" fmla="*/ 2338629 w 8648995"/>
                          <a:gd name="connsiteY25" fmla="*/ 815626 h 815626"/>
                          <a:gd name="connsiteX26" fmla="*/ 1497288 w 8648995"/>
                          <a:gd name="connsiteY26" fmla="*/ 815626 h 815626"/>
                          <a:gd name="connsiteX27" fmla="*/ 155690 w 8648995"/>
                          <a:gd name="connsiteY27" fmla="*/ 815626 h 815626"/>
                          <a:gd name="connsiteX28" fmla="*/ 0 w 8648995"/>
                          <a:gd name="connsiteY28" fmla="*/ 679685 h 815626"/>
                          <a:gd name="connsiteX29" fmla="*/ 0 w 8648995"/>
                          <a:gd name="connsiteY29" fmla="*/ 135940 h 815626"/>
                          <a:gd name="connsiteX0" fmla="*/ 0 w 8648995"/>
                          <a:gd name="connsiteY0" fmla="*/ 135940 h 815626"/>
                          <a:gd name="connsiteX1" fmla="*/ 155690 w 8648995"/>
                          <a:gd name="connsiteY1" fmla="*/ 0 h 815626"/>
                          <a:gd name="connsiteX2" fmla="*/ 663526 w 8648995"/>
                          <a:gd name="connsiteY2" fmla="*/ 0 h 815626"/>
                          <a:gd name="connsiteX3" fmla="*/ 1171363 w 8648995"/>
                          <a:gd name="connsiteY3" fmla="*/ 0 h 815626"/>
                          <a:gd name="connsiteX4" fmla="*/ 1845951 w 8648995"/>
                          <a:gd name="connsiteY4" fmla="*/ 0 h 815626"/>
                          <a:gd name="connsiteX5" fmla="*/ 2770668 w 8648995"/>
                          <a:gd name="connsiteY5" fmla="*/ 0 h 815626"/>
                          <a:gd name="connsiteX6" fmla="*/ 3278506 w 8648995"/>
                          <a:gd name="connsiteY6" fmla="*/ 0 h 815626"/>
                          <a:gd name="connsiteX7" fmla="*/ 3869718 w 8648995"/>
                          <a:gd name="connsiteY7" fmla="*/ 0 h 815626"/>
                          <a:gd name="connsiteX8" fmla="*/ 4460931 w 8648995"/>
                          <a:gd name="connsiteY8" fmla="*/ 0 h 815626"/>
                          <a:gd name="connsiteX9" fmla="*/ 5135520 w 8648995"/>
                          <a:gd name="connsiteY9" fmla="*/ 0 h 815626"/>
                          <a:gd name="connsiteX10" fmla="*/ 5893484 w 8648995"/>
                          <a:gd name="connsiteY10" fmla="*/ 0 h 815626"/>
                          <a:gd name="connsiteX11" fmla="*/ 6401321 w 8648995"/>
                          <a:gd name="connsiteY11" fmla="*/ 0 h 815626"/>
                          <a:gd name="connsiteX12" fmla="*/ 6992533 w 8648995"/>
                          <a:gd name="connsiteY12" fmla="*/ 0 h 815626"/>
                          <a:gd name="connsiteX13" fmla="*/ 7833874 w 8648995"/>
                          <a:gd name="connsiteY13" fmla="*/ 0 h 815626"/>
                          <a:gd name="connsiteX14" fmla="*/ 8493304 w 8648995"/>
                          <a:gd name="connsiteY14" fmla="*/ 0 h 815626"/>
                          <a:gd name="connsiteX15" fmla="*/ 8648995 w 8648995"/>
                          <a:gd name="connsiteY15" fmla="*/ 135940 h 815626"/>
                          <a:gd name="connsiteX16" fmla="*/ 8648995 w 8648995"/>
                          <a:gd name="connsiteY16" fmla="*/ 679685 h 815626"/>
                          <a:gd name="connsiteX17" fmla="*/ 8493304 w 8648995"/>
                          <a:gd name="connsiteY17" fmla="*/ 815626 h 815626"/>
                          <a:gd name="connsiteX18" fmla="*/ 7985468 w 8648995"/>
                          <a:gd name="connsiteY18" fmla="*/ 815626 h 815626"/>
                          <a:gd name="connsiteX19" fmla="*/ 7144127 w 8648995"/>
                          <a:gd name="connsiteY19" fmla="*/ 815626 h 815626"/>
                          <a:gd name="connsiteX20" fmla="*/ 6219410 w 8648995"/>
                          <a:gd name="connsiteY20" fmla="*/ 815626 h 815626"/>
                          <a:gd name="connsiteX21" fmla="*/ 5294692 w 8648995"/>
                          <a:gd name="connsiteY21" fmla="*/ 815626 h 815626"/>
                          <a:gd name="connsiteX22" fmla="*/ 4536728 w 8648995"/>
                          <a:gd name="connsiteY22" fmla="*/ 815626 h 815626"/>
                          <a:gd name="connsiteX23" fmla="*/ 3778762 w 8648995"/>
                          <a:gd name="connsiteY23" fmla="*/ 815626 h 815626"/>
                          <a:gd name="connsiteX24" fmla="*/ 3104173 w 8648995"/>
                          <a:gd name="connsiteY24" fmla="*/ 815626 h 815626"/>
                          <a:gd name="connsiteX25" fmla="*/ 2512961 w 8648995"/>
                          <a:gd name="connsiteY25" fmla="*/ 815626 h 815626"/>
                          <a:gd name="connsiteX26" fmla="*/ 1921748 w 8648995"/>
                          <a:gd name="connsiteY26" fmla="*/ 815626 h 815626"/>
                          <a:gd name="connsiteX27" fmla="*/ 1247159 w 8648995"/>
                          <a:gd name="connsiteY27" fmla="*/ 815626 h 815626"/>
                          <a:gd name="connsiteX28" fmla="*/ 155690 w 8648995"/>
                          <a:gd name="connsiteY28" fmla="*/ 815626 h 815626"/>
                          <a:gd name="connsiteX29" fmla="*/ 0 w 8648995"/>
                          <a:gd name="connsiteY29" fmla="*/ 679685 h 815626"/>
                          <a:gd name="connsiteX30" fmla="*/ 0 w 8648995"/>
                          <a:gd name="connsiteY30" fmla="*/ 135940 h 81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48995" h="815626" fill="none" extrusionOk="0">
                            <a:moveTo>
                              <a:pt x="0" y="135940"/>
                            </a:moveTo>
                            <a:cubicBezTo>
                              <a:pt x="8437" y="34647"/>
                              <a:pt x="84945" y="-11475"/>
                              <a:pt x="155690" y="0"/>
                            </a:cubicBezTo>
                            <a:cubicBezTo>
                              <a:pt x="369840" y="26370"/>
                              <a:pt x="546527" y="7823"/>
                              <a:pt x="746902" y="0"/>
                            </a:cubicBezTo>
                            <a:cubicBezTo>
                              <a:pt x="931155" y="-15935"/>
                              <a:pt x="1217172" y="-44434"/>
                              <a:pt x="1338115" y="0"/>
                            </a:cubicBezTo>
                            <a:cubicBezTo>
                              <a:pt x="1444980" y="34350"/>
                              <a:pt x="2018733" y="-10926"/>
                              <a:pt x="2179456" y="0"/>
                            </a:cubicBezTo>
                            <a:cubicBezTo>
                              <a:pt x="2380298" y="10152"/>
                              <a:pt x="2512317" y="-22833"/>
                              <a:pt x="2687292" y="0"/>
                            </a:cubicBezTo>
                            <a:cubicBezTo>
                              <a:pt x="2805617" y="56711"/>
                              <a:pt x="3113450" y="29211"/>
                              <a:pt x="3445258" y="0"/>
                            </a:cubicBezTo>
                            <a:cubicBezTo>
                              <a:pt x="3753563" y="17898"/>
                              <a:pt x="4067688" y="-18211"/>
                              <a:pt x="4286599" y="0"/>
                            </a:cubicBezTo>
                            <a:cubicBezTo>
                              <a:pt x="4412321" y="-22194"/>
                              <a:pt x="4845771" y="44157"/>
                              <a:pt x="5211316" y="0"/>
                            </a:cubicBezTo>
                            <a:cubicBezTo>
                              <a:pt x="5553614" y="-3927"/>
                              <a:pt x="5533777" y="12024"/>
                              <a:pt x="5719153" y="0"/>
                            </a:cubicBezTo>
                            <a:cubicBezTo>
                              <a:pt x="5835875" y="23415"/>
                              <a:pt x="6209062" y="16792"/>
                              <a:pt x="6560494" y="0"/>
                            </a:cubicBezTo>
                            <a:cubicBezTo>
                              <a:pt x="6901960" y="-23685"/>
                              <a:pt x="6932605" y="-4394"/>
                              <a:pt x="7068330" y="0"/>
                            </a:cubicBezTo>
                            <a:cubicBezTo>
                              <a:pt x="7191137" y="20617"/>
                              <a:pt x="7457202" y="11312"/>
                              <a:pt x="7659543" y="0"/>
                            </a:cubicBezTo>
                            <a:cubicBezTo>
                              <a:pt x="7853074" y="41250"/>
                              <a:pt x="8315377" y="12946"/>
                              <a:pt x="8493304" y="0"/>
                            </a:cubicBezTo>
                            <a:cubicBezTo>
                              <a:pt x="8575777" y="4019"/>
                              <a:pt x="8629679" y="82661"/>
                              <a:pt x="8648995" y="135940"/>
                            </a:cubicBezTo>
                            <a:cubicBezTo>
                              <a:pt x="8651119" y="402529"/>
                              <a:pt x="8667759" y="408809"/>
                              <a:pt x="8648995" y="679685"/>
                            </a:cubicBezTo>
                            <a:cubicBezTo>
                              <a:pt x="8630520" y="758919"/>
                              <a:pt x="8586063" y="837821"/>
                              <a:pt x="8493304" y="815626"/>
                            </a:cubicBezTo>
                            <a:cubicBezTo>
                              <a:pt x="8113529" y="810471"/>
                              <a:pt x="8076879" y="824567"/>
                              <a:pt x="7735339" y="815626"/>
                            </a:cubicBezTo>
                            <a:cubicBezTo>
                              <a:pt x="7403450" y="755793"/>
                              <a:pt x="7225473" y="788741"/>
                              <a:pt x="6810622" y="815626"/>
                            </a:cubicBezTo>
                            <a:cubicBezTo>
                              <a:pt x="6404041" y="852861"/>
                              <a:pt x="6189966" y="862180"/>
                              <a:pt x="5969281" y="815626"/>
                            </a:cubicBezTo>
                            <a:cubicBezTo>
                              <a:pt x="5805548" y="764237"/>
                              <a:pt x="5516423" y="861233"/>
                              <a:pt x="5378069" y="815626"/>
                            </a:cubicBezTo>
                            <a:cubicBezTo>
                              <a:pt x="5270960" y="819130"/>
                              <a:pt x="4792727" y="848689"/>
                              <a:pt x="4620104" y="815626"/>
                            </a:cubicBezTo>
                            <a:cubicBezTo>
                              <a:pt x="4434506" y="791409"/>
                              <a:pt x="4335842" y="843661"/>
                              <a:pt x="4028890" y="815626"/>
                            </a:cubicBezTo>
                            <a:cubicBezTo>
                              <a:pt x="3755465" y="795971"/>
                              <a:pt x="3678434" y="836862"/>
                              <a:pt x="3521054" y="815626"/>
                            </a:cubicBezTo>
                            <a:cubicBezTo>
                              <a:pt x="3361805" y="801715"/>
                              <a:pt x="2994402" y="817055"/>
                              <a:pt x="2846465" y="815626"/>
                            </a:cubicBezTo>
                            <a:cubicBezTo>
                              <a:pt x="2659493" y="825706"/>
                              <a:pt x="2481272" y="780764"/>
                              <a:pt x="2338629" y="815626"/>
                            </a:cubicBezTo>
                            <a:cubicBezTo>
                              <a:pt x="2155052" y="806750"/>
                              <a:pt x="1669854" y="790954"/>
                              <a:pt x="1497288" y="815626"/>
                            </a:cubicBezTo>
                            <a:cubicBezTo>
                              <a:pt x="1342375" y="858645"/>
                              <a:pt x="615314" y="875481"/>
                              <a:pt x="155690" y="815626"/>
                            </a:cubicBezTo>
                            <a:cubicBezTo>
                              <a:pt x="98075" y="810615"/>
                              <a:pt x="-979" y="758907"/>
                              <a:pt x="0" y="679685"/>
                            </a:cubicBezTo>
                            <a:cubicBezTo>
                              <a:pt x="35548" y="530774"/>
                              <a:pt x="-24246" y="391141"/>
                              <a:pt x="0" y="135940"/>
                            </a:cubicBezTo>
                            <a:close/>
                          </a:path>
                          <a:path w="8648995" h="815626" stroke="0" extrusionOk="0">
                            <a:moveTo>
                              <a:pt x="0" y="135940"/>
                            </a:moveTo>
                            <a:cubicBezTo>
                              <a:pt x="16219" y="63190"/>
                              <a:pt x="57642" y="13619"/>
                              <a:pt x="155690" y="0"/>
                            </a:cubicBezTo>
                            <a:cubicBezTo>
                              <a:pt x="317744" y="-22211"/>
                              <a:pt x="506962" y="-6962"/>
                              <a:pt x="663526" y="0"/>
                            </a:cubicBezTo>
                            <a:cubicBezTo>
                              <a:pt x="815672" y="2613"/>
                              <a:pt x="1008972" y="17095"/>
                              <a:pt x="1171363" y="0"/>
                            </a:cubicBezTo>
                            <a:cubicBezTo>
                              <a:pt x="1370641" y="-12902"/>
                              <a:pt x="1532320" y="109"/>
                              <a:pt x="1845951" y="0"/>
                            </a:cubicBezTo>
                            <a:cubicBezTo>
                              <a:pt x="2180516" y="-16973"/>
                              <a:pt x="2365962" y="77677"/>
                              <a:pt x="2770668" y="0"/>
                            </a:cubicBezTo>
                            <a:cubicBezTo>
                              <a:pt x="3165841" y="-33925"/>
                              <a:pt x="3143059" y="5745"/>
                              <a:pt x="3278506" y="0"/>
                            </a:cubicBezTo>
                            <a:cubicBezTo>
                              <a:pt x="3389824" y="1350"/>
                              <a:pt x="3707817" y="2680"/>
                              <a:pt x="3869718" y="0"/>
                            </a:cubicBezTo>
                            <a:cubicBezTo>
                              <a:pt x="4013445" y="25746"/>
                              <a:pt x="4300966" y="2473"/>
                              <a:pt x="4460931" y="0"/>
                            </a:cubicBezTo>
                            <a:cubicBezTo>
                              <a:pt x="4642978" y="7288"/>
                              <a:pt x="4839340" y="30407"/>
                              <a:pt x="5135520" y="0"/>
                            </a:cubicBezTo>
                            <a:cubicBezTo>
                              <a:pt x="5443298" y="-28482"/>
                              <a:pt x="5523277" y="9808"/>
                              <a:pt x="5893484" y="0"/>
                            </a:cubicBezTo>
                            <a:cubicBezTo>
                              <a:pt x="6277628" y="-14329"/>
                              <a:pt x="6231950" y="9730"/>
                              <a:pt x="6401321" y="0"/>
                            </a:cubicBezTo>
                            <a:cubicBezTo>
                              <a:pt x="6536159" y="-4088"/>
                              <a:pt x="6788348" y="16690"/>
                              <a:pt x="6992533" y="0"/>
                            </a:cubicBezTo>
                            <a:cubicBezTo>
                              <a:pt x="7220629" y="13696"/>
                              <a:pt x="7450128" y="21913"/>
                              <a:pt x="7833874" y="0"/>
                            </a:cubicBezTo>
                            <a:cubicBezTo>
                              <a:pt x="8214534" y="-13566"/>
                              <a:pt x="8282519" y="3065"/>
                              <a:pt x="8493304" y="0"/>
                            </a:cubicBezTo>
                            <a:cubicBezTo>
                              <a:pt x="8576891" y="-6736"/>
                              <a:pt x="8640634" y="80530"/>
                              <a:pt x="8648995" y="135940"/>
                            </a:cubicBezTo>
                            <a:cubicBezTo>
                              <a:pt x="8646220" y="237118"/>
                              <a:pt x="8659244" y="511002"/>
                              <a:pt x="8648995" y="679685"/>
                            </a:cubicBezTo>
                            <a:cubicBezTo>
                              <a:pt x="8647269" y="758384"/>
                              <a:pt x="8559691" y="818179"/>
                              <a:pt x="8493304" y="815626"/>
                            </a:cubicBezTo>
                            <a:cubicBezTo>
                              <a:pt x="8273802" y="831402"/>
                              <a:pt x="8208674" y="817055"/>
                              <a:pt x="7985468" y="815626"/>
                            </a:cubicBezTo>
                            <a:cubicBezTo>
                              <a:pt x="7731011" y="813781"/>
                              <a:pt x="7390722" y="793692"/>
                              <a:pt x="7144127" y="815626"/>
                            </a:cubicBezTo>
                            <a:cubicBezTo>
                              <a:pt x="6903352" y="902407"/>
                              <a:pt x="6527114" y="883959"/>
                              <a:pt x="6219410" y="815626"/>
                            </a:cubicBezTo>
                            <a:cubicBezTo>
                              <a:pt x="5887951" y="730706"/>
                              <a:pt x="5543717" y="839458"/>
                              <a:pt x="5294692" y="815626"/>
                            </a:cubicBezTo>
                            <a:cubicBezTo>
                              <a:pt x="5073637" y="845220"/>
                              <a:pt x="4883237" y="839215"/>
                              <a:pt x="4536728" y="815626"/>
                            </a:cubicBezTo>
                            <a:cubicBezTo>
                              <a:pt x="4177149" y="826084"/>
                              <a:pt x="3963535" y="815750"/>
                              <a:pt x="3778762" y="815626"/>
                            </a:cubicBezTo>
                            <a:cubicBezTo>
                              <a:pt x="3605293" y="816575"/>
                              <a:pt x="3402144" y="844676"/>
                              <a:pt x="3104173" y="815626"/>
                            </a:cubicBezTo>
                            <a:cubicBezTo>
                              <a:pt x="2795847" y="831522"/>
                              <a:pt x="2719413" y="802988"/>
                              <a:pt x="2512961" y="815626"/>
                            </a:cubicBezTo>
                            <a:cubicBezTo>
                              <a:pt x="2290935" y="797140"/>
                              <a:pt x="2058018" y="798004"/>
                              <a:pt x="1921748" y="815626"/>
                            </a:cubicBezTo>
                            <a:cubicBezTo>
                              <a:pt x="1768644" y="821161"/>
                              <a:pt x="1537835" y="811740"/>
                              <a:pt x="1247159" y="815626"/>
                            </a:cubicBezTo>
                            <a:cubicBezTo>
                              <a:pt x="950327" y="885351"/>
                              <a:pt x="524468" y="776528"/>
                              <a:pt x="155690" y="815626"/>
                            </a:cubicBezTo>
                            <a:cubicBezTo>
                              <a:pt x="52879" y="804926"/>
                              <a:pt x="-17397" y="752586"/>
                              <a:pt x="0" y="679685"/>
                            </a:cubicBezTo>
                            <a:cubicBezTo>
                              <a:pt x="-7505" y="462471"/>
                              <a:pt x="-18787" y="369815"/>
                              <a:pt x="0" y="135940"/>
                            </a:cubicBezTo>
                            <a:close/>
                          </a:path>
                          <a:path w="8648995" h="815626" fill="none" stroke="0" extrusionOk="0">
                            <a:moveTo>
                              <a:pt x="0" y="135940"/>
                            </a:moveTo>
                            <a:cubicBezTo>
                              <a:pt x="7909" y="52179"/>
                              <a:pt x="73489" y="3038"/>
                              <a:pt x="155690" y="0"/>
                            </a:cubicBezTo>
                            <a:cubicBezTo>
                              <a:pt x="348998" y="19182"/>
                              <a:pt x="553406" y="24750"/>
                              <a:pt x="746902" y="0"/>
                            </a:cubicBezTo>
                            <a:cubicBezTo>
                              <a:pt x="962002" y="-23826"/>
                              <a:pt x="1218636" y="-53311"/>
                              <a:pt x="1338115" y="0"/>
                            </a:cubicBezTo>
                            <a:cubicBezTo>
                              <a:pt x="1473012" y="36294"/>
                              <a:pt x="1970290" y="-29005"/>
                              <a:pt x="2179456" y="0"/>
                            </a:cubicBezTo>
                            <a:cubicBezTo>
                              <a:pt x="2381075" y="5462"/>
                              <a:pt x="2505154" y="-8241"/>
                              <a:pt x="2687292" y="0"/>
                            </a:cubicBezTo>
                            <a:cubicBezTo>
                              <a:pt x="2879833" y="41995"/>
                              <a:pt x="3148536" y="22052"/>
                              <a:pt x="3445258" y="0"/>
                            </a:cubicBezTo>
                            <a:cubicBezTo>
                              <a:pt x="3717002" y="763"/>
                              <a:pt x="4115652" y="20310"/>
                              <a:pt x="4286599" y="0"/>
                            </a:cubicBezTo>
                            <a:cubicBezTo>
                              <a:pt x="4480900" y="-35753"/>
                              <a:pt x="4844989" y="35276"/>
                              <a:pt x="5211316" y="0"/>
                            </a:cubicBezTo>
                            <a:cubicBezTo>
                              <a:pt x="5556107" y="-4091"/>
                              <a:pt x="5542959" y="15106"/>
                              <a:pt x="5719153" y="0"/>
                            </a:cubicBezTo>
                            <a:cubicBezTo>
                              <a:pt x="5925002" y="-8229"/>
                              <a:pt x="6237738" y="29792"/>
                              <a:pt x="6560494" y="0"/>
                            </a:cubicBezTo>
                            <a:cubicBezTo>
                              <a:pt x="6895213" y="-27456"/>
                              <a:pt x="6941446" y="-3614"/>
                              <a:pt x="7068330" y="0"/>
                            </a:cubicBezTo>
                            <a:cubicBezTo>
                              <a:pt x="7211113" y="-2116"/>
                              <a:pt x="7449224" y="-5199"/>
                              <a:pt x="7659543" y="0"/>
                            </a:cubicBezTo>
                            <a:cubicBezTo>
                              <a:pt x="7858371" y="1957"/>
                              <a:pt x="8296954" y="5450"/>
                              <a:pt x="8493304" y="0"/>
                            </a:cubicBezTo>
                            <a:cubicBezTo>
                              <a:pt x="8570600" y="-7016"/>
                              <a:pt x="8641034" y="71431"/>
                              <a:pt x="8648995" y="135940"/>
                            </a:cubicBezTo>
                            <a:cubicBezTo>
                              <a:pt x="8640084" y="396453"/>
                              <a:pt x="8670898" y="413954"/>
                              <a:pt x="8648995" y="679685"/>
                            </a:cubicBezTo>
                            <a:cubicBezTo>
                              <a:pt x="8622717" y="753543"/>
                              <a:pt x="8605443" y="837038"/>
                              <a:pt x="8493304" y="815626"/>
                            </a:cubicBezTo>
                            <a:cubicBezTo>
                              <a:pt x="8114270" y="810781"/>
                              <a:pt x="8074809" y="828253"/>
                              <a:pt x="7735339" y="815626"/>
                            </a:cubicBezTo>
                            <a:cubicBezTo>
                              <a:pt x="7427299" y="793558"/>
                              <a:pt x="7208457" y="798217"/>
                              <a:pt x="6810622" y="815626"/>
                            </a:cubicBezTo>
                            <a:cubicBezTo>
                              <a:pt x="6426831" y="860017"/>
                              <a:pt x="6146236" y="883592"/>
                              <a:pt x="5969281" y="815626"/>
                            </a:cubicBezTo>
                            <a:cubicBezTo>
                              <a:pt x="5790506" y="781792"/>
                              <a:pt x="5510855" y="818280"/>
                              <a:pt x="5378069" y="815626"/>
                            </a:cubicBezTo>
                            <a:cubicBezTo>
                              <a:pt x="5251434" y="781777"/>
                              <a:pt x="4803616" y="806586"/>
                              <a:pt x="4620104" y="815626"/>
                            </a:cubicBezTo>
                            <a:cubicBezTo>
                              <a:pt x="4443924" y="782577"/>
                              <a:pt x="4300382" y="810614"/>
                              <a:pt x="4028890" y="815626"/>
                            </a:cubicBezTo>
                            <a:cubicBezTo>
                              <a:pt x="3742386" y="793971"/>
                              <a:pt x="3674106" y="847406"/>
                              <a:pt x="3521054" y="815626"/>
                            </a:cubicBezTo>
                            <a:cubicBezTo>
                              <a:pt x="3344977" y="786258"/>
                              <a:pt x="3038368" y="759426"/>
                              <a:pt x="2846465" y="815626"/>
                            </a:cubicBezTo>
                            <a:cubicBezTo>
                              <a:pt x="2652333" y="821795"/>
                              <a:pt x="2474784" y="792239"/>
                              <a:pt x="2338629" y="815626"/>
                            </a:cubicBezTo>
                            <a:cubicBezTo>
                              <a:pt x="2178763" y="826850"/>
                              <a:pt x="1679147" y="754577"/>
                              <a:pt x="1497288" y="815626"/>
                            </a:cubicBezTo>
                            <a:cubicBezTo>
                              <a:pt x="1428362" y="867831"/>
                              <a:pt x="682777" y="814403"/>
                              <a:pt x="155690" y="815626"/>
                            </a:cubicBezTo>
                            <a:cubicBezTo>
                              <a:pt x="87082" y="801963"/>
                              <a:pt x="-5302" y="759824"/>
                              <a:pt x="0" y="679685"/>
                            </a:cubicBezTo>
                            <a:cubicBezTo>
                              <a:pt x="39889" y="489605"/>
                              <a:pt x="4954" y="406985"/>
                              <a:pt x="0" y="13594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7" name="Hộp Văn bản 16">
                <a:extLst>
                  <a:ext uri="{FF2B5EF4-FFF2-40B4-BE49-F238E27FC236}">
                    <a16:creationId xmlns:a16="http://schemas.microsoft.com/office/drawing/2014/main" id="{511CA0E0-692C-10E0-2FBE-541B7A3216E6}"/>
                  </a:ext>
                </a:extLst>
              </p:cNvPr>
              <p:cNvSpPr txBox="1"/>
              <p:nvPr/>
            </p:nvSpPr>
            <p:spPr>
              <a:xfrm>
                <a:off x="903821" y="4497155"/>
                <a:ext cx="7096384" cy="469408"/>
              </a:xfrm>
              <a:prstGeom prst="rect">
                <a:avLst/>
              </a:prstGeom>
              <a:noFill/>
            </p:spPr>
            <p:txBody>
              <a:bodyPr wrap="square" rtlCol="0">
                <a:spAutoFit/>
              </a:bodyPr>
              <a:lstStyle/>
              <a:p>
                <a:pPr algn="just" defTabSz="1219170">
                  <a:buClr>
                    <a:srgbClr val="000000"/>
                  </a:buClr>
                </a:pPr>
                <a:r>
                  <a:rPr lang="vi-VN" sz="3467" kern="0" dirty="0">
                    <a:solidFill>
                      <a:prstClr val="black"/>
                    </a:solidFill>
                    <a:latin typeface="Calibri" panose="020F0502020204030204" pitchFamily="34" charset="0"/>
                    <a:cs typeface="Calibri" panose="020F0502020204030204" pitchFamily="34" charset="0"/>
                    <a:sym typeface="Arial"/>
                  </a:rPr>
                  <a:t>Nêu ý chính của mỗi đoạn trong bài. </a:t>
                </a:r>
                <a:endParaRPr lang="en-US" sz="3467" kern="0" dirty="0">
                  <a:solidFill>
                    <a:prstClr val="black"/>
                  </a:solidFill>
                  <a:latin typeface="Calibri" panose="020F0502020204030204" pitchFamily="34" charset="0"/>
                  <a:cs typeface="Calibri" panose="020F0502020204030204" pitchFamily="34" charset="0"/>
                  <a:sym typeface="Arial"/>
                </a:endParaRPr>
              </a:p>
            </p:txBody>
          </p:sp>
          <p:pic>
            <p:nvPicPr>
              <p:cNvPr id="45" name="Hình ảnh 44">
                <a:extLst>
                  <a:ext uri="{FF2B5EF4-FFF2-40B4-BE49-F238E27FC236}">
                    <a16:creationId xmlns:a16="http://schemas.microsoft.com/office/drawing/2014/main" id="{7A7FCFD2-8961-C142-E43A-ED374E54BC88}"/>
                  </a:ext>
                </a:extLst>
              </p:cNvPr>
              <p:cNvPicPr>
                <a:picLocks noChangeAspect="1"/>
              </p:cNvPicPr>
              <p:nvPr/>
            </p:nvPicPr>
            <p:blipFill rotWithShape="1">
              <a:blip r:embed="rId4"/>
              <a:srcRect l="30952" t="35570" r="49999" b="37592"/>
              <a:stretch/>
            </p:blipFill>
            <p:spPr>
              <a:xfrm>
                <a:off x="50560" y="4156380"/>
                <a:ext cx="641795" cy="904223"/>
              </a:xfrm>
              <a:prstGeom prst="rect">
                <a:avLst/>
              </a:prstGeom>
            </p:spPr>
          </p:pic>
        </p:grpSp>
        <p:grpSp>
          <p:nvGrpSpPr>
            <p:cNvPr id="18" name="Nhóm 17">
              <a:extLst>
                <a:ext uri="{FF2B5EF4-FFF2-40B4-BE49-F238E27FC236}">
                  <a16:creationId xmlns:a16="http://schemas.microsoft.com/office/drawing/2014/main" id="{A026E55C-C28E-BBA6-E4B4-54BA6661BBB7}"/>
                </a:ext>
              </a:extLst>
            </p:cNvPr>
            <p:cNvGrpSpPr/>
            <p:nvPr/>
          </p:nvGrpSpPr>
          <p:grpSpPr>
            <a:xfrm>
              <a:off x="0" y="3286809"/>
              <a:ext cx="8778239" cy="1009330"/>
              <a:chOff x="8624" y="3369268"/>
              <a:chExt cx="8778239" cy="1009330"/>
            </a:xfrm>
          </p:grpSpPr>
          <p:grpSp>
            <p:nvGrpSpPr>
              <p:cNvPr id="14" name="Nhóm 13">
                <a:extLst>
                  <a:ext uri="{FF2B5EF4-FFF2-40B4-BE49-F238E27FC236}">
                    <a16:creationId xmlns:a16="http://schemas.microsoft.com/office/drawing/2014/main" id="{8F402F30-905A-75B5-A314-0B9F5192B0C9}"/>
                  </a:ext>
                </a:extLst>
              </p:cNvPr>
              <p:cNvGrpSpPr/>
              <p:nvPr/>
            </p:nvGrpSpPr>
            <p:grpSpPr>
              <a:xfrm>
                <a:off x="772264" y="3447670"/>
                <a:ext cx="8014599" cy="930928"/>
                <a:chOff x="871315" y="3629143"/>
                <a:chExt cx="8014599" cy="930928"/>
              </a:xfrm>
            </p:grpSpPr>
            <p:sp>
              <p:nvSpPr>
                <p:cNvPr id="50" name="Hình chữ nhật: Góc Tròn 49">
                  <a:extLst>
                    <a:ext uri="{FF2B5EF4-FFF2-40B4-BE49-F238E27FC236}">
                      <a16:creationId xmlns:a16="http://schemas.microsoft.com/office/drawing/2014/main" id="{FA8CE208-E9F7-594D-7D50-BAB3F1C20C88}"/>
                    </a:ext>
                  </a:extLst>
                </p:cNvPr>
                <p:cNvSpPr/>
                <p:nvPr/>
              </p:nvSpPr>
              <p:spPr>
                <a:xfrm>
                  <a:off x="874677" y="3661610"/>
                  <a:ext cx="8011237" cy="869524"/>
                </a:xfrm>
                <a:custGeom>
                  <a:avLst/>
                  <a:gdLst>
                    <a:gd name="connsiteX0" fmla="*/ 0 w 6177489"/>
                    <a:gd name="connsiteY0" fmla="*/ 101258 h 607535"/>
                    <a:gd name="connsiteX1" fmla="*/ 101258 w 6177489"/>
                    <a:gd name="connsiteY1" fmla="*/ 0 h 607535"/>
                    <a:gd name="connsiteX2" fmla="*/ 824894 w 6177489"/>
                    <a:gd name="connsiteY2" fmla="*/ 0 h 607535"/>
                    <a:gd name="connsiteX3" fmla="*/ 1369280 w 6177489"/>
                    <a:gd name="connsiteY3" fmla="*/ 0 h 607535"/>
                    <a:gd name="connsiteX4" fmla="*/ 2152665 w 6177489"/>
                    <a:gd name="connsiteY4" fmla="*/ 0 h 607535"/>
                    <a:gd name="connsiteX5" fmla="*/ 2936051 w 6177489"/>
                    <a:gd name="connsiteY5" fmla="*/ 0 h 607535"/>
                    <a:gd name="connsiteX6" fmla="*/ 3480437 w 6177489"/>
                    <a:gd name="connsiteY6" fmla="*/ 0 h 607535"/>
                    <a:gd name="connsiteX7" fmla="*/ 3965074 w 6177489"/>
                    <a:gd name="connsiteY7" fmla="*/ 0 h 607535"/>
                    <a:gd name="connsiteX8" fmla="*/ 4628960 w 6177489"/>
                    <a:gd name="connsiteY8" fmla="*/ 0 h 607535"/>
                    <a:gd name="connsiteX9" fmla="*/ 5173346 w 6177489"/>
                    <a:gd name="connsiteY9" fmla="*/ 0 h 607535"/>
                    <a:gd name="connsiteX10" fmla="*/ 6076231 w 6177489"/>
                    <a:gd name="connsiteY10" fmla="*/ 0 h 607535"/>
                    <a:gd name="connsiteX11" fmla="*/ 6177489 w 6177489"/>
                    <a:gd name="connsiteY11" fmla="*/ 101258 h 607535"/>
                    <a:gd name="connsiteX12" fmla="*/ 6177489 w 6177489"/>
                    <a:gd name="connsiteY12" fmla="*/ 506277 h 607535"/>
                    <a:gd name="connsiteX13" fmla="*/ 6076231 w 6177489"/>
                    <a:gd name="connsiteY13" fmla="*/ 607535 h 607535"/>
                    <a:gd name="connsiteX14" fmla="*/ 5412345 w 6177489"/>
                    <a:gd name="connsiteY14" fmla="*/ 607535 h 607535"/>
                    <a:gd name="connsiteX15" fmla="*/ 4927708 w 6177489"/>
                    <a:gd name="connsiteY15" fmla="*/ 607535 h 607535"/>
                    <a:gd name="connsiteX16" fmla="*/ 4383322 w 6177489"/>
                    <a:gd name="connsiteY16" fmla="*/ 607535 h 607535"/>
                    <a:gd name="connsiteX17" fmla="*/ 3779186 w 6177489"/>
                    <a:gd name="connsiteY17" fmla="*/ 607535 h 607535"/>
                    <a:gd name="connsiteX18" fmla="*/ 3294549 w 6177489"/>
                    <a:gd name="connsiteY18" fmla="*/ 607535 h 607535"/>
                    <a:gd name="connsiteX19" fmla="*/ 2690413 w 6177489"/>
                    <a:gd name="connsiteY19" fmla="*/ 607535 h 607535"/>
                    <a:gd name="connsiteX20" fmla="*/ 2146027 w 6177489"/>
                    <a:gd name="connsiteY20" fmla="*/ 607535 h 607535"/>
                    <a:gd name="connsiteX21" fmla="*/ 1482141 w 6177489"/>
                    <a:gd name="connsiteY21" fmla="*/ 607535 h 607535"/>
                    <a:gd name="connsiteX22" fmla="*/ 878004 w 6177489"/>
                    <a:gd name="connsiteY22" fmla="*/ 607535 h 607535"/>
                    <a:gd name="connsiteX23" fmla="*/ 101258 w 6177489"/>
                    <a:gd name="connsiteY23" fmla="*/ 607535 h 607535"/>
                    <a:gd name="connsiteX24" fmla="*/ 0 w 6177489"/>
                    <a:gd name="connsiteY24" fmla="*/ 506277 h 607535"/>
                    <a:gd name="connsiteX25" fmla="*/ 0 w 6177489"/>
                    <a:gd name="connsiteY25" fmla="*/ 101258 h 6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77489" h="607535" fill="none" extrusionOk="0">
                      <a:moveTo>
                        <a:pt x="0" y="101258"/>
                      </a:moveTo>
                      <a:cubicBezTo>
                        <a:pt x="5565" y="39685"/>
                        <a:pt x="43195" y="-4226"/>
                        <a:pt x="101258" y="0"/>
                      </a:cubicBezTo>
                      <a:cubicBezTo>
                        <a:pt x="369808" y="18383"/>
                        <a:pt x="494806" y="-30045"/>
                        <a:pt x="824894" y="0"/>
                      </a:cubicBezTo>
                      <a:cubicBezTo>
                        <a:pt x="1154982" y="30045"/>
                        <a:pt x="1194275" y="-25930"/>
                        <a:pt x="1369280" y="0"/>
                      </a:cubicBezTo>
                      <a:cubicBezTo>
                        <a:pt x="1544285" y="25930"/>
                        <a:pt x="1827758" y="-33190"/>
                        <a:pt x="2152665" y="0"/>
                      </a:cubicBezTo>
                      <a:cubicBezTo>
                        <a:pt x="2477572" y="33190"/>
                        <a:pt x="2758441" y="4645"/>
                        <a:pt x="2936051" y="0"/>
                      </a:cubicBezTo>
                      <a:cubicBezTo>
                        <a:pt x="3113661" y="-4645"/>
                        <a:pt x="3367345" y="-23293"/>
                        <a:pt x="3480437" y="0"/>
                      </a:cubicBezTo>
                      <a:cubicBezTo>
                        <a:pt x="3593529" y="23293"/>
                        <a:pt x="3837690" y="-932"/>
                        <a:pt x="3965074" y="0"/>
                      </a:cubicBezTo>
                      <a:cubicBezTo>
                        <a:pt x="4092458" y="932"/>
                        <a:pt x="4400394" y="-16401"/>
                        <a:pt x="4628960" y="0"/>
                      </a:cubicBezTo>
                      <a:cubicBezTo>
                        <a:pt x="4857526" y="16401"/>
                        <a:pt x="4904998" y="-2505"/>
                        <a:pt x="5173346" y="0"/>
                      </a:cubicBezTo>
                      <a:cubicBezTo>
                        <a:pt x="5441694" y="2505"/>
                        <a:pt x="5891138" y="1307"/>
                        <a:pt x="6076231" y="0"/>
                      </a:cubicBezTo>
                      <a:cubicBezTo>
                        <a:pt x="6136586" y="-10542"/>
                        <a:pt x="6179280" y="44049"/>
                        <a:pt x="6177489" y="101258"/>
                      </a:cubicBezTo>
                      <a:cubicBezTo>
                        <a:pt x="6166797" y="238925"/>
                        <a:pt x="6167627" y="414831"/>
                        <a:pt x="6177489" y="506277"/>
                      </a:cubicBezTo>
                      <a:cubicBezTo>
                        <a:pt x="6181788" y="552342"/>
                        <a:pt x="6127677" y="609719"/>
                        <a:pt x="6076231" y="607535"/>
                      </a:cubicBezTo>
                      <a:cubicBezTo>
                        <a:pt x="5794472" y="605110"/>
                        <a:pt x="5709786" y="586999"/>
                        <a:pt x="5412345" y="607535"/>
                      </a:cubicBezTo>
                      <a:cubicBezTo>
                        <a:pt x="5114904" y="628071"/>
                        <a:pt x="5137829" y="597913"/>
                        <a:pt x="4927708" y="607535"/>
                      </a:cubicBezTo>
                      <a:cubicBezTo>
                        <a:pt x="4717587" y="617157"/>
                        <a:pt x="4580549" y="610598"/>
                        <a:pt x="4383322" y="607535"/>
                      </a:cubicBezTo>
                      <a:cubicBezTo>
                        <a:pt x="4186095" y="604472"/>
                        <a:pt x="3982976" y="637545"/>
                        <a:pt x="3779186" y="607535"/>
                      </a:cubicBezTo>
                      <a:cubicBezTo>
                        <a:pt x="3575396" y="577525"/>
                        <a:pt x="3440904" y="613601"/>
                        <a:pt x="3294549" y="607535"/>
                      </a:cubicBezTo>
                      <a:cubicBezTo>
                        <a:pt x="3148194" y="601469"/>
                        <a:pt x="2967575" y="628947"/>
                        <a:pt x="2690413" y="607535"/>
                      </a:cubicBezTo>
                      <a:cubicBezTo>
                        <a:pt x="2413251" y="586123"/>
                        <a:pt x="2264151" y="584932"/>
                        <a:pt x="2146027" y="607535"/>
                      </a:cubicBezTo>
                      <a:cubicBezTo>
                        <a:pt x="2027903" y="630138"/>
                        <a:pt x="1642169" y="635117"/>
                        <a:pt x="1482141" y="607535"/>
                      </a:cubicBezTo>
                      <a:cubicBezTo>
                        <a:pt x="1322113" y="579953"/>
                        <a:pt x="1151631" y="634245"/>
                        <a:pt x="878004" y="607535"/>
                      </a:cubicBezTo>
                      <a:cubicBezTo>
                        <a:pt x="604377" y="580825"/>
                        <a:pt x="426726" y="610242"/>
                        <a:pt x="101258" y="607535"/>
                      </a:cubicBezTo>
                      <a:cubicBezTo>
                        <a:pt x="42832" y="615611"/>
                        <a:pt x="-557" y="571107"/>
                        <a:pt x="0" y="506277"/>
                      </a:cubicBezTo>
                      <a:cubicBezTo>
                        <a:pt x="-11552" y="350873"/>
                        <a:pt x="20090" y="210075"/>
                        <a:pt x="0" y="101258"/>
                      </a:cubicBezTo>
                      <a:close/>
                    </a:path>
                    <a:path w="6177489" h="607535" stroke="0" extrusionOk="0">
                      <a:moveTo>
                        <a:pt x="0" y="101258"/>
                      </a:moveTo>
                      <a:cubicBezTo>
                        <a:pt x="12211" y="43285"/>
                        <a:pt x="45199" y="5561"/>
                        <a:pt x="101258" y="0"/>
                      </a:cubicBezTo>
                      <a:cubicBezTo>
                        <a:pt x="210994" y="-22591"/>
                        <a:pt x="462391" y="7247"/>
                        <a:pt x="585895" y="0"/>
                      </a:cubicBezTo>
                      <a:cubicBezTo>
                        <a:pt x="709399" y="-7247"/>
                        <a:pt x="854195" y="-17785"/>
                        <a:pt x="1070531" y="0"/>
                      </a:cubicBezTo>
                      <a:cubicBezTo>
                        <a:pt x="1286867" y="17785"/>
                        <a:pt x="1533508" y="-27049"/>
                        <a:pt x="1674668" y="0"/>
                      </a:cubicBezTo>
                      <a:cubicBezTo>
                        <a:pt x="1815828" y="27049"/>
                        <a:pt x="2265843" y="-36930"/>
                        <a:pt x="2458053" y="0"/>
                      </a:cubicBezTo>
                      <a:cubicBezTo>
                        <a:pt x="2650263" y="36930"/>
                        <a:pt x="2784194" y="-20298"/>
                        <a:pt x="2942690" y="0"/>
                      </a:cubicBezTo>
                      <a:cubicBezTo>
                        <a:pt x="3101186" y="20298"/>
                        <a:pt x="3353302" y="-10589"/>
                        <a:pt x="3487076" y="0"/>
                      </a:cubicBezTo>
                      <a:cubicBezTo>
                        <a:pt x="3620850" y="10589"/>
                        <a:pt x="3872225" y="-9728"/>
                        <a:pt x="4031462" y="0"/>
                      </a:cubicBezTo>
                      <a:cubicBezTo>
                        <a:pt x="4190699" y="9728"/>
                        <a:pt x="4437017" y="20185"/>
                        <a:pt x="4635599" y="0"/>
                      </a:cubicBezTo>
                      <a:cubicBezTo>
                        <a:pt x="4834181" y="-20185"/>
                        <a:pt x="5112828" y="-20343"/>
                        <a:pt x="5299485" y="0"/>
                      </a:cubicBezTo>
                      <a:cubicBezTo>
                        <a:pt x="5486142" y="20343"/>
                        <a:pt x="5860483" y="-26344"/>
                        <a:pt x="6076231" y="0"/>
                      </a:cubicBezTo>
                      <a:cubicBezTo>
                        <a:pt x="6141548" y="1415"/>
                        <a:pt x="6186682" y="49161"/>
                        <a:pt x="6177489" y="101258"/>
                      </a:cubicBezTo>
                      <a:cubicBezTo>
                        <a:pt x="6181441" y="299135"/>
                        <a:pt x="6171168" y="423915"/>
                        <a:pt x="6177489" y="506277"/>
                      </a:cubicBezTo>
                      <a:cubicBezTo>
                        <a:pt x="6176985" y="557942"/>
                        <a:pt x="6131091" y="610767"/>
                        <a:pt x="6076231" y="607535"/>
                      </a:cubicBezTo>
                      <a:cubicBezTo>
                        <a:pt x="5791850" y="601537"/>
                        <a:pt x="5680132" y="587173"/>
                        <a:pt x="5412345" y="607535"/>
                      </a:cubicBezTo>
                      <a:cubicBezTo>
                        <a:pt x="5144558" y="627897"/>
                        <a:pt x="4944595" y="636444"/>
                        <a:pt x="4748459" y="607535"/>
                      </a:cubicBezTo>
                      <a:cubicBezTo>
                        <a:pt x="4552323" y="578626"/>
                        <a:pt x="4439642" y="622366"/>
                        <a:pt x="4144323" y="607535"/>
                      </a:cubicBezTo>
                      <a:cubicBezTo>
                        <a:pt x="3849004" y="592704"/>
                        <a:pt x="3719038" y="594015"/>
                        <a:pt x="3420687" y="607535"/>
                      </a:cubicBezTo>
                      <a:cubicBezTo>
                        <a:pt x="3122336" y="621055"/>
                        <a:pt x="2935346" y="613555"/>
                        <a:pt x="2697052" y="607535"/>
                      </a:cubicBezTo>
                      <a:cubicBezTo>
                        <a:pt x="2458759" y="601515"/>
                        <a:pt x="2232518" y="598193"/>
                        <a:pt x="1913666" y="607535"/>
                      </a:cubicBezTo>
                      <a:cubicBezTo>
                        <a:pt x="1594814" y="616877"/>
                        <a:pt x="1432528" y="611351"/>
                        <a:pt x="1130281" y="607535"/>
                      </a:cubicBezTo>
                      <a:cubicBezTo>
                        <a:pt x="828035" y="603719"/>
                        <a:pt x="548582" y="654211"/>
                        <a:pt x="101258" y="607535"/>
                      </a:cubicBezTo>
                      <a:cubicBezTo>
                        <a:pt x="39491" y="607509"/>
                        <a:pt x="-3507" y="554252"/>
                        <a:pt x="0" y="506277"/>
                      </a:cubicBezTo>
                      <a:cubicBezTo>
                        <a:pt x="-14849" y="354179"/>
                        <a:pt x="369" y="190219"/>
                        <a:pt x="0" y="101258"/>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 xmlns:ask="http://schemas.microsoft.com/office/drawing/2018/sketchyshapes" sd="3374639765">
                        <a:custGeom>
                          <a:avLst/>
                          <a:gdLst>
                            <a:gd name="connsiteX0" fmla="*/ 0 w 10681649"/>
                            <a:gd name="connsiteY0" fmla="*/ 193231 h 1159365"/>
                            <a:gd name="connsiteX1" fmla="*/ 175087 w 10681649"/>
                            <a:gd name="connsiteY1" fmla="*/ 0 h 1159365"/>
                            <a:gd name="connsiteX2" fmla="*/ 1426344 w 10681649"/>
                            <a:gd name="connsiteY2" fmla="*/ 0 h 1159365"/>
                            <a:gd name="connsiteX3" fmla="*/ 2367655 w 10681649"/>
                            <a:gd name="connsiteY3" fmla="*/ 0 h 1159365"/>
                            <a:gd name="connsiteX4" fmla="*/ 3722226 w 10681649"/>
                            <a:gd name="connsiteY4" fmla="*/ 0 h 1159365"/>
                            <a:gd name="connsiteX5" fmla="*/ 5076798 w 10681649"/>
                            <a:gd name="connsiteY5" fmla="*/ 0 h 1159365"/>
                            <a:gd name="connsiteX6" fmla="*/ 6018109 w 10681649"/>
                            <a:gd name="connsiteY6" fmla="*/ 0 h 1159365"/>
                            <a:gd name="connsiteX7" fmla="*/ 6856107 w 10681649"/>
                            <a:gd name="connsiteY7" fmla="*/ 0 h 1159365"/>
                            <a:gd name="connsiteX8" fmla="*/ 8004049 w 10681649"/>
                            <a:gd name="connsiteY8" fmla="*/ 0 h 1159365"/>
                            <a:gd name="connsiteX9" fmla="*/ 8945360 w 10681649"/>
                            <a:gd name="connsiteY9" fmla="*/ 0 h 1159365"/>
                            <a:gd name="connsiteX10" fmla="*/ 9481372 w 10681649"/>
                            <a:gd name="connsiteY10" fmla="*/ 0 h 1159365"/>
                            <a:gd name="connsiteX11" fmla="*/ 9970549 w 10681649"/>
                            <a:gd name="connsiteY11" fmla="*/ 0 h 1159365"/>
                            <a:gd name="connsiteX12" fmla="*/ 10506561 w 10681649"/>
                            <a:gd name="connsiteY12" fmla="*/ 0 h 1159365"/>
                            <a:gd name="connsiteX13" fmla="*/ 10681649 w 10681649"/>
                            <a:gd name="connsiteY13" fmla="*/ 193231 h 1159365"/>
                            <a:gd name="connsiteX14" fmla="*/ 10681649 w 10681649"/>
                            <a:gd name="connsiteY14" fmla="*/ 966133 h 1159365"/>
                            <a:gd name="connsiteX15" fmla="*/ 10506561 w 10681649"/>
                            <a:gd name="connsiteY15" fmla="*/ 1159365 h 1159365"/>
                            <a:gd name="connsiteX16" fmla="*/ 9358619 w 10681649"/>
                            <a:gd name="connsiteY16" fmla="*/ 1159365 h 1159365"/>
                            <a:gd name="connsiteX17" fmla="*/ 8520621 w 10681649"/>
                            <a:gd name="connsiteY17" fmla="*/ 1159365 h 1159365"/>
                            <a:gd name="connsiteX18" fmla="*/ 7579310 w 10681649"/>
                            <a:gd name="connsiteY18" fmla="*/ 1159365 h 1159365"/>
                            <a:gd name="connsiteX19" fmla="*/ 6534683 w 10681649"/>
                            <a:gd name="connsiteY19" fmla="*/ 1159365 h 1159365"/>
                            <a:gd name="connsiteX20" fmla="*/ 5696686 w 10681649"/>
                            <a:gd name="connsiteY20" fmla="*/ 1159365 h 1159365"/>
                            <a:gd name="connsiteX21" fmla="*/ 4652059 w 10681649"/>
                            <a:gd name="connsiteY21" fmla="*/ 1159365 h 1159365"/>
                            <a:gd name="connsiteX22" fmla="*/ 3710748 w 10681649"/>
                            <a:gd name="connsiteY22" fmla="*/ 1159365 h 1159365"/>
                            <a:gd name="connsiteX23" fmla="*/ 2562806 w 10681649"/>
                            <a:gd name="connsiteY23" fmla="*/ 1159365 h 1159365"/>
                            <a:gd name="connsiteX24" fmla="*/ 1518178 w 10681649"/>
                            <a:gd name="connsiteY24" fmla="*/ 1159365 h 1159365"/>
                            <a:gd name="connsiteX25" fmla="*/ 175087 w 10681649"/>
                            <a:gd name="connsiteY25" fmla="*/ 1159365 h 1159365"/>
                            <a:gd name="connsiteX26" fmla="*/ 0 w 10681649"/>
                            <a:gd name="connsiteY26" fmla="*/ 966133 h 1159365"/>
                            <a:gd name="connsiteX27" fmla="*/ 0 w 10681649"/>
                            <a:gd name="connsiteY27" fmla="*/ 193231 h 1159365"/>
                            <a:gd name="connsiteX0" fmla="*/ 0 w 10681649"/>
                            <a:gd name="connsiteY0" fmla="*/ 193231 h 1159365"/>
                            <a:gd name="connsiteX1" fmla="*/ 175087 w 10681649"/>
                            <a:gd name="connsiteY1" fmla="*/ 0 h 1159365"/>
                            <a:gd name="connsiteX2" fmla="*/ 1013085 w 10681649"/>
                            <a:gd name="connsiteY2" fmla="*/ 0 h 1159365"/>
                            <a:gd name="connsiteX3" fmla="*/ 1851081 w 10681649"/>
                            <a:gd name="connsiteY3" fmla="*/ 0 h 1159365"/>
                            <a:gd name="connsiteX4" fmla="*/ 2895709 w 10681649"/>
                            <a:gd name="connsiteY4" fmla="*/ 0 h 1159365"/>
                            <a:gd name="connsiteX5" fmla="*/ 4250280 w 10681649"/>
                            <a:gd name="connsiteY5" fmla="*/ 0 h 1159365"/>
                            <a:gd name="connsiteX6" fmla="*/ 5088278 w 10681649"/>
                            <a:gd name="connsiteY6" fmla="*/ 0 h 1159365"/>
                            <a:gd name="connsiteX7" fmla="*/ 6029589 w 10681649"/>
                            <a:gd name="connsiteY7" fmla="*/ 0 h 1159365"/>
                            <a:gd name="connsiteX8" fmla="*/ 6970900 w 10681649"/>
                            <a:gd name="connsiteY8" fmla="*/ 0 h 1159365"/>
                            <a:gd name="connsiteX9" fmla="*/ 8015528 w 10681649"/>
                            <a:gd name="connsiteY9" fmla="*/ 0 h 1159365"/>
                            <a:gd name="connsiteX10" fmla="*/ 9163470 w 10681649"/>
                            <a:gd name="connsiteY10" fmla="*/ 0 h 1159365"/>
                            <a:gd name="connsiteX11" fmla="*/ 10506561 w 10681649"/>
                            <a:gd name="connsiteY11" fmla="*/ 0 h 1159365"/>
                            <a:gd name="connsiteX12" fmla="*/ 10681649 w 10681649"/>
                            <a:gd name="connsiteY12" fmla="*/ 193231 h 1159365"/>
                            <a:gd name="connsiteX13" fmla="*/ 10681649 w 10681649"/>
                            <a:gd name="connsiteY13" fmla="*/ 966133 h 1159365"/>
                            <a:gd name="connsiteX14" fmla="*/ 10506561 w 10681649"/>
                            <a:gd name="connsiteY14" fmla="*/ 1159365 h 1159365"/>
                            <a:gd name="connsiteX15" fmla="*/ 9358619 w 10681649"/>
                            <a:gd name="connsiteY15" fmla="*/ 1159365 h 1159365"/>
                            <a:gd name="connsiteX16" fmla="*/ 8210677 w 10681649"/>
                            <a:gd name="connsiteY16" fmla="*/ 1159365 h 1159365"/>
                            <a:gd name="connsiteX17" fmla="*/ 7166051 w 10681649"/>
                            <a:gd name="connsiteY17" fmla="*/ 1159365 h 1159365"/>
                            <a:gd name="connsiteX18" fmla="*/ 5914794 w 10681649"/>
                            <a:gd name="connsiteY18" fmla="*/ 1159365 h 1159365"/>
                            <a:gd name="connsiteX19" fmla="*/ 4663539 w 10681649"/>
                            <a:gd name="connsiteY19" fmla="*/ 1159365 h 1159365"/>
                            <a:gd name="connsiteX20" fmla="*/ 3308967 w 10681649"/>
                            <a:gd name="connsiteY20" fmla="*/ 1159365 h 1159365"/>
                            <a:gd name="connsiteX21" fmla="*/ 1954396 w 10681649"/>
                            <a:gd name="connsiteY21" fmla="*/ 1159365 h 1159365"/>
                            <a:gd name="connsiteX22" fmla="*/ 175087 w 10681649"/>
                            <a:gd name="connsiteY22" fmla="*/ 1159365 h 1159365"/>
                            <a:gd name="connsiteX23" fmla="*/ 0 w 10681649"/>
                            <a:gd name="connsiteY23" fmla="*/ 966133 h 1159365"/>
                            <a:gd name="connsiteX24" fmla="*/ 0 w 10681649"/>
                            <a:gd name="connsiteY24" fmla="*/ 193231 h 115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81649" h="1159365" fill="none" extrusionOk="0">
                              <a:moveTo>
                                <a:pt x="0" y="193231"/>
                              </a:moveTo>
                              <a:cubicBezTo>
                                <a:pt x="13426" y="76074"/>
                                <a:pt x="78536" y="-21597"/>
                                <a:pt x="175087" y="0"/>
                              </a:cubicBezTo>
                              <a:cubicBezTo>
                                <a:pt x="688329" y="15705"/>
                                <a:pt x="876766" y="-94072"/>
                                <a:pt x="1426344" y="0"/>
                              </a:cubicBezTo>
                              <a:cubicBezTo>
                                <a:pt x="1990500" y="63514"/>
                                <a:pt x="2069025" y="-58939"/>
                                <a:pt x="2367655" y="0"/>
                              </a:cubicBezTo>
                              <a:cubicBezTo>
                                <a:pt x="2713332" y="18551"/>
                                <a:pt x="3111966" y="28206"/>
                                <a:pt x="3722226" y="0"/>
                              </a:cubicBezTo>
                              <a:cubicBezTo>
                                <a:pt x="4294589" y="76399"/>
                                <a:pt x="4771106" y="-27576"/>
                                <a:pt x="5076798" y="0"/>
                              </a:cubicBezTo>
                              <a:cubicBezTo>
                                <a:pt x="5402663" y="-19956"/>
                                <a:pt x="5826734" y="-49103"/>
                                <a:pt x="6018109" y="0"/>
                              </a:cubicBezTo>
                              <a:cubicBezTo>
                                <a:pt x="6218340" y="-1011"/>
                                <a:pt x="6637995" y="-14440"/>
                                <a:pt x="6856107" y="0"/>
                              </a:cubicBezTo>
                              <a:cubicBezTo>
                                <a:pt x="7029555" y="-12180"/>
                                <a:pt x="7651708" y="-92011"/>
                                <a:pt x="8004049" y="0"/>
                              </a:cubicBezTo>
                              <a:cubicBezTo>
                                <a:pt x="8405378" y="50670"/>
                                <a:pt x="8478646" y="5248"/>
                                <a:pt x="8945360" y="0"/>
                              </a:cubicBezTo>
                              <a:cubicBezTo>
                                <a:pt x="9184376" y="22198"/>
                                <a:pt x="9283000" y="23617"/>
                                <a:pt x="9481372" y="0"/>
                              </a:cubicBezTo>
                              <a:cubicBezTo>
                                <a:pt x="9679744" y="-23617"/>
                                <a:pt x="9799786" y="-2015"/>
                                <a:pt x="9970549" y="0"/>
                              </a:cubicBezTo>
                              <a:cubicBezTo>
                                <a:pt x="10141312" y="2015"/>
                                <a:pt x="10382100" y="-23016"/>
                                <a:pt x="10506561" y="0"/>
                              </a:cubicBezTo>
                              <a:cubicBezTo>
                                <a:pt x="10597815" y="-26941"/>
                                <a:pt x="10686578" y="72611"/>
                                <a:pt x="10681649" y="193231"/>
                              </a:cubicBezTo>
                              <a:cubicBezTo>
                                <a:pt x="10639878" y="450271"/>
                                <a:pt x="10662829" y="804387"/>
                                <a:pt x="10681649" y="966133"/>
                              </a:cubicBezTo>
                              <a:cubicBezTo>
                                <a:pt x="10683472" y="1072142"/>
                                <a:pt x="10594766" y="1175545"/>
                                <a:pt x="10506561" y="1159365"/>
                              </a:cubicBezTo>
                              <a:cubicBezTo>
                                <a:pt x="10033464" y="1145720"/>
                                <a:pt x="9880429" y="1127125"/>
                                <a:pt x="9358619" y="1159365"/>
                              </a:cubicBezTo>
                              <a:cubicBezTo>
                                <a:pt x="8839505" y="1202495"/>
                                <a:pt x="8890516" y="1146343"/>
                                <a:pt x="8520621" y="1159365"/>
                              </a:cubicBezTo>
                              <a:cubicBezTo>
                                <a:pt x="8132455" y="1174909"/>
                                <a:pt x="7891587" y="1183521"/>
                                <a:pt x="7579310" y="1159365"/>
                              </a:cubicBezTo>
                              <a:cubicBezTo>
                                <a:pt x="7187419" y="1225610"/>
                                <a:pt x="6876368" y="1230616"/>
                                <a:pt x="6534683" y="1159365"/>
                              </a:cubicBezTo>
                              <a:cubicBezTo>
                                <a:pt x="6185126" y="1047081"/>
                                <a:pt x="5957312" y="1132785"/>
                                <a:pt x="5696686" y="1159365"/>
                              </a:cubicBezTo>
                              <a:cubicBezTo>
                                <a:pt x="5484883" y="1137966"/>
                                <a:pt x="5115101" y="1211235"/>
                                <a:pt x="4652059" y="1159365"/>
                              </a:cubicBezTo>
                              <a:cubicBezTo>
                                <a:pt x="4193191" y="1124101"/>
                                <a:pt x="3929352" y="1104036"/>
                                <a:pt x="3710748" y="1159365"/>
                              </a:cubicBezTo>
                              <a:cubicBezTo>
                                <a:pt x="3496520" y="1268174"/>
                                <a:pt x="2869076" y="1236855"/>
                                <a:pt x="2562806" y="1159365"/>
                              </a:cubicBezTo>
                              <a:cubicBezTo>
                                <a:pt x="2240106" y="1144653"/>
                                <a:pt x="2027959" y="1168567"/>
                                <a:pt x="1518178" y="1159365"/>
                              </a:cubicBezTo>
                              <a:cubicBezTo>
                                <a:pt x="1071068" y="1120113"/>
                                <a:pt x="759450" y="1158614"/>
                                <a:pt x="175087" y="1159365"/>
                              </a:cubicBezTo>
                              <a:cubicBezTo>
                                <a:pt x="55818" y="1193370"/>
                                <a:pt x="5186" y="1110864"/>
                                <a:pt x="0" y="966133"/>
                              </a:cubicBezTo>
                              <a:cubicBezTo>
                                <a:pt x="-64971" y="683730"/>
                                <a:pt x="69455" y="382968"/>
                                <a:pt x="0" y="193231"/>
                              </a:cubicBezTo>
                              <a:close/>
                            </a:path>
                            <a:path w="10681649" h="1159365" stroke="0" extrusionOk="0">
                              <a:moveTo>
                                <a:pt x="0" y="193231"/>
                              </a:moveTo>
                              <a:cubicBezTo>
                                <a:pt x="21659" y="60514"/>
                                <a:pt x="68498" y="7703"/>
                                <a:pt x="175087" y="0"/>
                              </a:cubicBezTo>
                              <a:cubicBezTo>
                                <a:pt x="360999" y="-28783"/>
                                <a:pt x="844049" y="29556"/>
                                <a:pt x="1013085" y="0"/>
                              </a:cubicBezTo>
                              <a:cubicBezTo>
                                <a:pt x="1224816" y="17541"/>
                                <a:pt x="1496175" y="-32681"/>
                                <a:pt x="1851081" y="0"/>
                              </a:cubicBezTo>
                              <a:cubicBezTo>
                                <a:pt x="2225901" y="21727"/>
                                <a:pt x="2680415" y="-1789"/>
                                <a:pt x="2895709" y="0"/>
                              </a:cubicBezTo>
                              <a:cubicBezTo>
                                <a:pt x="3116815" y="-8531"/>
                                <a:pt x="3951033" y="-39767"/>
                                <a:pt x="4250280" y="0"/>
                              </a:cubicBezTo>
                              <a:cubicBezTo>
                                <a:pt x="4568983" y="79568"/>
                                <a:pt x="4787583" y="-80078"/>
                                <a:pt x="5088278" y="0"/>
                              </a:cubicBezTo>
                              <a:cubicBezTo>
                                <a:pt x="5339280" y="-1975"/>
                                <a:pt x="5814664" y="21724"/>
                                <a:pt x="6029589" y="0"/>
                              </a:cubicBezTo>
                              <a:cubicBezTo>
                                <a:pt x="6284032" y="16414"/>
                                <a:pt x="6753367" y="3000"/>
                                <a:pt x="6970900" y="0"/>
                              </a:cubicBezTo>
                              <a:cubicBezTo>
                                <a:pt x="7259097" y="3759"/>
                                <a:pt x="7703212" y="20117"/>
                                <a:pt x="8015528" y="0"/>
                              </a:cubicBezTo>
                              <a:cubicBezTo>
                                <a:pt x="8329987" y="30635"/>
                                <a:pt x="8877645" y="-10842"/>
                                <a:pt x="9163470" y="0"/>
                              </a:cubicBezTo>
                              <a:cubicBezTo>
                                <a:pt x="9472306" y="13760"/>
                                <a:pt x="10095644" y="-26900"/>
                                <a:pt x="10506561" y="0"/>
                              </a:cubicBezTo>
                              <a:cubicBezTo>
                                <a:pt x="10609275" y="18550"/>
                                <a:pt x="10688928" y="107466"/>
                                <a:pt x="10681649" y="193231"/>
                              </a:cubicBezTo>
                              <a:cubicBezTo>
                                <a:pt x="10665066" y="593552"/>
                                <a:pt x="10705475" y="811532"/>
                                <a:pt x="10681649" y="966133"/>
                              </a:cubicBezTo>
                              <a:cubicBezTo>
                                <a:pt x="10691483" y="1066198"/>
                                <a:pt x="10585159" y="1163657"/>
                                <a:pt x="10506561" y="1159365"/>
                              </a:cubicBezTo>
                              <a:cubicBezTo>
                                <a:pt x="10037432" y="1148443"/>
                                <a:pt x="9834964" y="1110083"/>
                                <a:pt x="9358619" y="1159365"/>
                              </a:cubicBezTo>
                              <a:cubicBezTo>
                                <a:pt x="8882343" y="1197296"/>
                                <a:pt x="8498386" y="1224504"/>
                                <a:pt x="8210677" y="1159365"/>
                              </a:cubicBezTo>
                              <a:cubicBezTo>
                                <a:pt x="7895080" y="1140135"/>
                                <a:pt x="7685240" y="1197533"/>
                                <a:pt x="7166051" y="1159365"/>
                              </a:cubicBezTo>
                              <a:cubicBezTo>
                                <a:pt x="6648977" y="1158800"/>
                                <a:pt x="6408242" y="1163107"/>
                                <a:pt x="5914794" y="1159365"/>
                              </a:cubicBezTo>
                              <a:cubicBezTo>
                                <a:pt x="5439229" y="1187635"/>
                                <a:pt x="5070298" y="1205413"/>
                                <a:pt x="4663539" y="1159365"/>
                              </a:cubicBezTo>
                              <a:cubicBezTo>
                                <a:pt x="4235548" y="1179268"/>
                                <a:pt x="3864568" y="1078924"/>
                                <a:pt x="3308967" y="1159365"/>
                              </a:cubicBezTo>
                              <a:cubicBezTo>
                                <a:pt x="2749698" y="1181709"/>
                                <a:pt x="2472674" y="1200825"/>
                                <a:pt x="1954396" y="1159365"/>
                              </a:cubicBezTo>
                              <a:cubicBezTo>
                                <a:pt x="1358907" y="1210949"/>
                                <a:pt x="874155" y="1218764"/>
                                <a:pt x="175087" y="1159365"/>
                              </a:cubicBezTo>
                              <a:cubicBezTo>
                                <a:pt x="61994" y="1164610"/>
                                <a:pt x="-28469" y="1053487"/>
                                <a:pt x="0" y="966133"/>
                              </a:cubicBezTo>
                              <a:cubicBezTo>
                                <a:pt x="-38581" y="698081"/>
                                <a:pt x="6730" y="384757"/>
                                <a:pt x="0" y="193231"/>
                              </a:cubicBezTo>
                              <a:close/>
                            </a:path>
                            <a:path w="10681649" h="1159365" fill="none" stroke="0" extrusionOk="0">
                              <a:moveTo>
                                <a:pt x="0" y="193231"/>
                              </a:moveTo>
                              <a:cubicBezTo>
                                <a:pt x="19841" y="74015"/>
                                <a:pt x="74347" y="5870"/>
                                <a:pt x="175087" y="0"/>
                              </a:cubicBezTo>
                              <a:cubicBezTo>
                                <a:pt x="615920" y="29550"/>
                                <a:pt x="808761" y="-28854"/>
                                <a:pt x="1426344" y="0"/>
                              </a:cubicBezTo>
                              <a:cubicBezTo>
                                <a:pt x="2010272" y="55448"/>
                                <a:pt x="2072353" y="-69944"/>
                                <a:pt x="2367655" y="0"/>
                              </a:cubicBezTo>
                              <a:cubicBezTo>
                                <a:pt x="2685560" y="94360"/>
                                <a:pt x="3089724" y="-166139"/>
                                <a:pt x="3722226" y="0"/>
                              </a:cubicBezTo>
                              <a:cubicBezTo>
                                <a:pt x="4359961" y="55834"/>
                                <a:pt x="4749622" y="28273"/>
                                <a:pt x="5076798" y="0"/>
                              </a:cubicBezTo>
                              <a:cubicBezTo>
                                <a:pt x="5418181" y="22155"/>
                                <a:pt x="5831529" y="-4962"/>
                                <a:pt x="6018109" y="0"/>
                              </a:cubicBezTo>
                              <a:cubicBezTo>
                                <a:pt x="6178958" y="65784"/>
                                <a:pt x="6671507" y="31905"/>
                                <a:pt x="6856107" y="0"/>
                              </a:cubicBezTo>
                              <a:cubicBezTo>
                                <a:pt x="7079016" y="-20202"/>
                                <a:pt x="7580785" y="6578"/>
                                <a:pt x="8004049" y="0"/>
                              </a:cubicBezTo>
                              <a:cubicBezTo>
                                <a:pt x="8407402" y="32829"/>
                                <a:pt x="8493142" y="4085"/>
                                <a:pt x="8945360" y="0"/>
                              </a:cubicBezTo>
                              <a:cubicBezTo>
                                <a:pt x="9099158" y="-23160"/>
                                <a:pt x="9259566" y="5011"/>
                                <a:pt x="9434536" y="0"/>
                              </a:cubicBezTo>
                              <a:cubicBezTo>
                                <a:pt x="9609506" y="-5011"/>
                                <a:pt x="9719652" y="-13926"/>
                                <a:pt x="9986161" y="0"/>
                              </a:cubicBezTo>
                              <a:cubicBezTo>
                                <a:pt x="10252671" y="13926"/>
                                <a:pt x="10250307" y="-621"/>
                                <a:pt x="10506561" y="0"/>
                              </a:cubicBezTo>
                              <a:cubicBezTo>
                                <a:pt x="10604971" y="-2018"/>
                                <a:pt x="10669393" y="65385"/>
                                <a:pt x="10681649" y="193231"/>
                              </a:cubicBezTo>
                              <a:cubicBezTo>
                                <a:pt x="10663543" y="467273"/>
                                <a:pt x="10701913" y="774932"/>
                                <a:pt x="10681649" y="966133"/>
                              </a:cubicBezTo>
                              <a:cubicBezTo>
                                <a:pt x="10708290" y="1062207"/>
                                <a:pt x="10605223" y="1162328"/>
                                <a:pt x="10506561" y="1159365"/>
                              </a:cubicBezTo>
                              <a:cubicBezTo>
                                <a:pt x="10045060" y="1162980"/>
                                <a:pt x="9892993" y="1093649"/>
                                <a:pt x="9358619" y="1159365"/>
                              </a:cubicBezTo>
                              <a:cubicBezTo>
                                <a:pt x="8855238" y="1198313"/>
                                <a:pt x="8885830" y="1132320"/>
                                <a:pt x="8520621" y="1159365"/>
                              </a:cubicBezTo>
                              <a:cubicBezTo>
                                <a:pt x="8170355" y="1142581"/>
                                <a:pt x="7965434" y="1133799"/>
                                <a:pt x="7579310" y="1159365"/>
                              </a:cubicBezTo>
                              <a:cubicBezTo>
                                <a:pt x="7203713" y="1150060"/>
                                <a:pt x="6947460" y="1250063"/>
                                <a:pt x="6534683" y="1159365"/>
                              </a:cubicBezTo>
                              <a:cubicBezTo>
                                <a:pt x="6169621" y="1102039"/>
                                <a:pt x="5926949" y="1119254"/>
                                <a:pt x="5696686" y="1159365"/>
                              </a:cubicBezTo>
                              <a:cubicBezTo>
                                <a:pt x="5470697" y="1117403"/>
                                <a:pt x="5118862" y="1174984"/>
                                <a:pt x="4652059" y="1159365"/>
                              </a:cubicBezTo>
                              <a:cubicBezTo>
                                <a:pt x="4214180" y="1142325"/>
                                <a:pt x="3869231" y="1106809"/>
                                <a:pt x="3710748" y="1159365"/>
                              </a:cubicBezTo>
                              <a:cubicBezTo>
                                <a:pt x="3513016" y="1238827"/>
                                <a:pt x="2782606" y="1176473"/>
                                <a:pt x="2562806" y="1159365"/>
                              </a:cubicBezTo>
                              <a:cubicBezTo>
                                <a:pt x="2310051" y="1143042"/>
                                <a:pt x="1971810" y="1209563"/>
                                <a:pt x="1518178" y="1159365"/>
                              </a:cubicBezTo>
                              <a:cubicBezTo>
                                <a:pt x="1009997" y="1045569"/>
                                <a:pt x="726412" y="1186750"/>
                                <a:pt x="175087" y="1159365"/>
                              </a:cubicBezTo>
                              <a:cubicBezTo>
                                <a:pt x="63129" y="1170752"/>
                                <a:pt x="-2161" y="1085198"/>
                                <a:pt x="0" y="966133"/>
                              </a:cubicBezTo>
                              <a:cubicBezTo>
                                <a:pt x="10804" y="705913"/>
                                <a:pt x="39661" y="427635"/>
                                <a:pt x="0" y="19323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20" name="Hộp Văn bản 19">
                  <a:extLst>
                    <a:ext uri="{FF2B5EF4-FFF2-40B4-BE49-F238E27FC236}">
                      <a16:creationId xmlns:a16="http://schemas.microsoft.com/office/drawing/2014/main" id="{021BC686-BFBB-25A9-EC2D-EB8F28F3CB85}"/>
                    </a:ext>
                  </a:extLst>
                </p:cNvPr>
                <p:cNvSpPr txBox="1"/>
                <p:nvPr/>
              </p:nvSpPr>
              <p:spPr>
                <a:xfrm>
                  <a:off x="871315" y="3629143"/>
                  <a:ext cx="7839339" cy="930928"/>
                </a:xfrm>
                <a:prstGeom prst="rect">
                  <a:avLst/>
                </a:prstGeom>
                <a:noFill/>
              </p:spPr>
              <p:txBody>
                <a:bodyPr wrap="square" rtlCol="0">
                  <a:spAutoFit/>
                </a:bodyPr>
                <a:lstStyle/>
                <a:p>
                  <a:pPr algn="just"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Tác giả có cảm nhận như thế nào khi chơi thả diều trong chiều hè ở ngoại ô? </a:t>
                  </a:r>
                  <a:endParaRPr lang="en-US" sz="3733" kern="0" dirty="0">
                    <a:solidFill>
                      <a:prstClr val="black"/>
                    </a:solidFill>
                    <a:latin typeface="Calibri" panose="020F0502020204030204" pitchFamily="34" charset="0"/>
                    <a:cs typeface="Calibri" panose="020F0502020204030204" pitchFamily="34" charset="0"/>
                    <a:sym typeface="Arial"/>
                  </a:endParaRPr>
                </a:p>
              </p:txBody>
            </p:sp>
          </p:grpSp>
          <p:pic>
            <p:nvPicPr>
              <p:cNvPr id="49" name="Hình ảnh 48">
                <a:extLst>
                  <a:ext uri="{FF2B5EF4-FFF2-40B4-BE49-F238E27FC236}">
                    <a16:creationId xmlns:a16="http://schemas.microsoft.com/office/drawing/2014/main" id="{BB32CDC6-BFC2-AC1F-2834-F791D10CB864}"/>
                  </a:ext>
                </a:extLst>
              </p:cNvPr>
              <p:cNvPicPr>
                <a:picLocks noChangeAspect="1"/>
              </p:cNvPicPr>
              <p:nvPr/>
            </p:nvPicPr>
            <p:blipFill rotWithShape="1">
              <a:blip r:embed="rId4"/>
              <a:srcRect l="8956" t="37666" r="68907" b="36153"/>
              <a:stretch/>
            </p:blipFill>
            <p:spPr>
              <a:xfrm>
                <a:off x="8624" y="3369268"/>
                <a:ext cx="733592" cy="867626"/>
              </a:xfrm>
              <a:prstGeom prst="rect">
                <a:avLst/>
              </a:prstGeom>
            </p:spPr>
          </p:pic>
        </p:grpSp>
      </p:grpSp>
      <p:pic>
        <p:nvPicPr>
          <p:cNvPr id="2" name="Picture 1">
            <a:extLst>
              <a:ext uri="{FF2B5EF4-FFF2-40B4-BE49-F238E27FC236}">
                <a16:creationId xmlns:a16="http://schemas.microsoft.com/office/drawing/2014/main" id="{BF6CF41B-6F7A-E28F-DA30-A4121BB7F5CE}"/>
              </a:ext>
            </a:extLst>
          </p:cNvPr>
          <p:cNvPicPr>
            <a:picLocks noChangeAspect="1"/>
          </p:cNvPicPr>
          <p:nvPr/>
        </p:nvPicPr>
        <p:blipFill>
          <a:blip r:embed="rId5"/>
          <a:stretch>
            <a:fillRect/>
          </a:stretch>
        </p:blipFill>
        <p:spPr>
          <a:xfrm>
            <a:off x="977977" y="0"/>
            <a:ext cx="9931245" cy="1316850"/>
          </a:xfrm>
          <a:prstGeom prst="rect">
            <a:avLst/>
          </a:prstGeom>
        </p:spPr>
      </p:pic>
    </p:spTree>
    <p:custDataLst>
      <p:tags r:id="rId1"/>
    </p:custDataLst>
    <p:extLst>
      <p:ext uri="{BB962C8B-B14F-4D97-AF65-F5344CB8AC3E}">
        <p14:creationId xmlns:p14="http://schemas.microsoft.com/office/powerpoint/2010/main" val="75494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645709"/>
            <a:ext cx="11770627" cy="5023808"/>
          </a:xfrm>
          <a:custGeom>
            <a:avLst/>
            <a:gdLst>
              <a:gd name="connsiteX0" fmla="*/ 0 w 8827970"/>
              <a:gd name="connsiteY0" fmla="*/ 375731 h 3767856"/>
              <a:gd name="connsiteX1" fmla="*/ 375731 w 8827970"/>
              <a:gd name="connsiteY1" fmla="*/ 0 h 3767856"/>
              <a:gd name="connsiteX2" fmla="*/ 8452239 w 8827970"/>
              <a:gd name="connsiteY2" fmla="*/ 0 h 3767856"/>
              <a:gd name="connsiteX3" fmla="*/ 8827970 w 8827970"/>
              <a:gd name="connsiteY3" fmla="*/ 375731 h 3767856"/>
              <a:gd name="connsiteX4" fmla="*/ 8827970 w 8827970"/>
              <a:gd name="connsiteY4" fmla="*/ 3392125 h 3767856"/>
              <a:gd name="connsiteX5" fmla="*/ 8452239 w 8827970"/>
              <a:gd name="connsiteY5" fmla="*/ 3767856 h 3767856"/>
              <a:gd name="connsiteX6" fmla="*/ 375731 w 8827970"/>
              <a:gd name="connsiteY6" fmla="*/ 3767856 h 3767856"/>
              <a:gd name="connsiteX7" fmla="*/ 0 w 8827970"/>
              <a:gd name="connsiteY7" fmla="*/ 3392125 h 3767856"/>
              <a:gd name="connsiteX8" fmla="*/ 0 w 8827970"/>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767856" fill="none" extrusionOk="0">
                <a:moveTo>
                  <a:pt x="0" y="375731"/>
                </a:moveTo>
                <a:cubicBezTo>
                  <a:pt x="1131" y="198823"/>
                  <a:pt x="180319" y="20306"/>
                  <a:pt x="375731" y="0"/>
                </a:cubicBezTo>
                <a:cubicBezTo>
                  <a:pt x="4177382" y="72427"/>
                  <a:pt x="5878933" y="61419"/>
                  <a:pt x="8452239" y="0"/>
                </a:cubicBezTo>
                <a:cubicBezTo>
                  <a:pt x="8658822" y="-6391"/>
                  <a:pt x="8818393" y="165323"/>
                  <a:pt x="8827970" y="375731"/>
                </a:cubicBezTo>
                <a:cubicBezTo>
                  <a:pt x="8928846" y="1178070"/>
                  <a:pt x="8720657" y="1984296"/>
                  <a:pt x="8827970" y="3392125"/>
                </a:cubicBezTo>
                <a:cubicBezTo>
                  <a:pt x="8829556" y="3591589"/>
                  <a:pt x="8634976" y="3740084"/>
                  <a:pt x="8452239" y="3767856"/>
                </a:cubicBezTo>
                <a:cubicBezTo>
                  <a:pt x="7480056" y="3797683"/>
                  <a:pt x="1622371" y="3688550"/>
                  <a:pt x="375731" y="3767856"/>
                </a:cubicBezTo>
                <a:cubicBezTo>
                  <a:pt x="200220" y="3764239"/>
                  <a:pt x="-9479" y="3601510"/>
                  <a:pt x="0" y="3392125"/>
                </a:cubicBezTo>
                <a:cubicBezTo>
                  <a:pt x="50037" y="2402924"/>
                  <a:pt x="770" y="1221685"/>
                  <a:pt x="0" y="375731"/>
                </a:cubicBezTo>
                <a:close/>
              </a:path>
              <a:path w="8827970" h="3767856" stroke="0" extrusionOk="0">
                <a:moveTo>
                  <a:pt x="0" y="375731"/>
                </a:moveTo>
                <a:cubicBezTo>
                  <a:pt x="7888" y="170370"/>
                  <a:pt x="170296" y="4325"/>
                  <a:pt x="375731" y="0"/>
                </a:cubicBezTo>
                <a:cubicBezTo>
                  <a:pt x="1378451" y="123000"/>
                  <a:pt x="5134922" y="-96860"/>
                  <a:pt x="8452239" y="0"/>
                </a:cubicBezTo>
                <a:cubicBezTo>
                  <a:pt x="8629685" y="-22914"/>
                  <a:pt x="8829478" y="165179"/>
                  <a:pt x="8827970" y="375731"/>
                </a:cubicBezTo>
                <a:cubicBezTo>
                  <a:pt x="8831143" y="1030054"/>
                  <a:pt x="8922237" y="2111904"/>
                  <a:pt x="8827970" y="3392125"/>
                </a:cubicBezTo>
                <a:cubicBezTo>
                  <a:pt x="8804919" y="3607987"/>
                  <a:pt x="8655505" y="3767161"/>
                  <a:pt x="8452239" y="3767856"/>
                </a:cubicBezTo>
                <a:cubicBezTo>
                  <a:pt x="4888460" y="3607149"/>
                  <a:pt x="2940154" y="3807523"/>
                  <a:pt x="375731" y="3767856"/>
                </a:cubicBezTo>
                <a:cubicBezTo>
                  <a:pt x="154413" y="3765067"/>
                  <a:pt x="-7518" y="3596230"/>
                  <a:pt x="0" y="3392125"/>
                </a:cubicBezTo>
                <a:cubicBezTo>
                  <a:pt x="32216" y="2542766"/>
                  <a:pt x="57206" y="1518507"/>
                  <a:pt x="0" y="375731"/>
                </a:cubicBezTo>
                <a:close/>
              </a:path>
            </a:pathLst>
          </a:custGeom>
          <a:solidFill>
            <a:srgbClr val="FFFFFF"/>
          </a:solidFill>
          <a:ln w="38100">
            <a:noFill/>
            <a:prstDash val="lgDashDot"/>
            <a:extLst>
              <a:ext uri="{C807C97D-BFC1-408E-A445-0C87EB9F89A2}">
                <ask:lineSketchStyleProps xmlns="" xmlns:ask="http://schemas.microsoft.com/office/drawing/2018/sketchyshapes" sd="852854689">
                  <a:custGeom>
                    <a:avLst/>
                    <a:gdLst>
                      <a:gd name="connsiteX0" fmla="*/ 0 w 11770627"/>
                      <a:gd name="connsiteY0" fmla="*/ 500974 h 5023808"/>
                      <a:gd name="connsiteX1" fmla="*/ 500974 w 11770627"/>
                      <a:gd name="connsiteY1" fmla="*/ 0 h 5023808"/>
                      <a:gd name="connsiteX2" fmla="*/ 11269653 w 11770627"/>
                      <a:gd name="connsiteY2" fmla="*/ 0 h 5023808"/>
                      <a:gd name="connsiteX3" fmla="*/ 11770627 w 11770627"/>
                      <a:gd name="connsiteY3" fmla="*/ 500974 h 5023808"/>
                      <a:gd name="connsiteX4" fmla="*/ 11770627 w 11770627"/>
                      <a:gd name="connsiteY4" fmla="*/ 4522834 h 5023808"/>
                      <a:gd name="connsiteX5" fmla="*/ 11269653 w 11770627"/>
                      <a:gd name="connsiteY5" fmla="*/ 5023808 h 5023808"/>
                      <a:gd name="connsiteX6" fmla="*/ 500974 w 11770627"/>
                      <a:gd name="connsiteY6" fmla="*/ 5023808 h 5023808"/>
                      <a:gd name="connsiteX7" fmla="*/ 0 w 11770627"/>
                      <a:gd name="connsiteY7" fmla="*/ 4522834 h 5023808"/>
                      <a:gd name="connsiteX8" fmla="*/ 0 w 11770627"/>
                      <a:gd name="connsiteY8" fmla="*/ 500974 h 502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023808" fill="none" extrusionOk="0">
                        <a:moveTo>
                          <a:pt x="0" y="500974"/>
                        </a:moveTo>
                        <a:cubicBezTo>
                          <a:pt x="841" y="247047"/>
                          <a:pt x="227091" y="4694"/>
                          <a:pt x="500974" y="0"/>
                        </a:cubicBezTo>
                        <a:cubicBezTo>
                          <a:pt x="2418073" y="72427"/>
                          <a:pt x="7350140" y="61419"/>
                          <a:pt x="11269653" y="0"/>
                        </a:cubicBezTo>
                        <a:cubicBezTo>
                          <a:pt x="11545491" y="-5797"/>
                          <a:pt x="11731116" y="212343"/>
                          <a:pt x="11770627" y="500974"/>
                        </a:cubicBezTo>
                        <a:cubicBezTo>
                          <a:pt x="11871503" y="1403482"/>
                          <a:pt x="11663314" y="3014344"/>
                          <a:pt x="11770627" y="4522834"/>
                        </a:cubicBezTo>
                        <a:cubicBezTo>
                          <a:pt x="11772042" y="4792332"/>
                          <a:pt x="11532576" y="5008386"/>
                          <a:pt x="11269653" y="5023808"/>
                        </a:cubicBezTo>
                        <a:cubicBezTo>
                          <a:pt x="10028552" y="5053635"/>
                          <a:pt x="2016896" y="4944502"/>
                          <a:pt x="500974" y="5023808"/>
                        </a:cubicBezTo>
                        <a:cubicBezTo>
                          <a:pt x="249515" y="5020957"/>
                          <a:pt x="-25229" y="4804503"/>
                          <a:pt x="0" y="4522834"/>
                        </a:cubicBezTo>
                        <a:cubicBezTo>
                          <a:pt x="50037" y="3835695"/>
                          <a:pt x="770" y="1045598"/>
                          <a:pt x="0" y="500974"/>
                        </a:cubicBezTo>
                        <a:close/>
                      </a:path>
                      <a:path w="11770627" h="5023808" stroke="0" extrusionOk="0">
                        <a:moveTo>
                          <a:pt x="0" y="500974"/>
                        </a:moveTo>
                        <a:cubicBezTo>
                          <a:pt x="13141" y="227876"/>
                          <a:pt x="242320" y="37557"/>
                          <a:pt x="500974" y="0"/>
                        </a:cubicBezTo>
                        <a:cubicBezTo>
                          <a:pt x="2849776" y="123000"/>
                          <a:pt x="8759724" y="-96860"/>
                          <a:pt x="11269653" y="0"/>
                        </a:cubicBezTo>
                        <a:cubicBezTo>
                          <a:pt x="11536532" y="-7470"/>
                          <a:pt x="11781596" y="202181"/>
                          <a:pt x="11770627" y="500974"/>
                        </a:cubicBezTo>
                        <a:cubicBezTo>
                          <a:pt x="11773800" y="2461985"/>
                          <a:pt x="11864894" y="3946316"/>
                          <a:pt x="11770627" y="4522834"/>
                        </a:cubicBezTo>
                        <a:cubicBezTo>
                          <a:pt x="11732966" y="4813158"/>
                          <a:pt x="11540493" y="5022852"/>
                          <a:pt x="11269653" y="5023808"/>
                        </a:cubicBezTo>
                        <a:cubicBezTo>
                          <a:pt x="9590518" y="4863101"/>
                          <a:pt x="5488356" y="5063475"/>
                          <a:pt x="500974" y="5023808"/>
                        </a:cubicBezTo>
                        <a:cubicBezTo>
                          <a:pt x="181786" y="5015223"/>
                          <a:pt x="-13352" y="4793465"/>
                          <a:pt x="0" y="4522834"/>
                        </a:cubicBezTo>
                        <a:cubicBezTo>
                          <a:pt x="32216" y="2768562"/>
                          <a:pt x="57206" y="940190"/>
                          <a:pt x="0" y="500974"/>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7" name="Nhóm 26">
            <a:extLst>
              <a:ext uri="{FF2B5EF4-FFF2-40B4-BE49-F238E27FC236}">
                <a16:creationId xmlns:a16="http://schemas.microsoft.com/office/drawing/2014/main" id="{3BC0ED7B-8D27-3F92-9800-1421AD1E1972}"/>
              </a:ext>
            </a:extLst>
          </p:cNvPr>
          <p:cNvGrpSpPr/>
          <p:nvPr/>
        </p:nvGrpSpPr>
        <p:grpSpPr>
          <a:xfrm>
            <a:off x="161646" y="314375"/>
            <a:ext cx="11695073" cy="1291786"/>
            <a:chOff x="237022" y="794871"/>
            <a:chExt cx="8771305" cy="968839"/>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946211"/>
              <a:ext cx="8108450" cy="634923"/>
            </a:xfrm>
            <a:custGeom>
              <a:avLst/>
              <a:gdLst>
                <a:gd name="connsiteX0" fmla="*/ 0 w 7258876"/>
                <a:gd name="connsiteY0" fmla="*/ 105823 h 634923"/>
                <a:gd name="connsiteX1" fmla="*/ 105823 w 7258876"/>
                <a:gd name="connsiteY1" fmla="*/ 0 h 634923"/>
                <a:gd name="connsiteX2" fmla="*/ 605536 w 7258876"/>
                <a:gd name="connsiteY2" fmla="*/ 0 h 634923"/>
                <a:gd name="connsiteX3" fmla="*/ 1105248 w 7258876"/>
                <a:gd name="connsiteY3" fmla="*/ 0 h 634923"/>
                <a:gd name="connsiteX4" fmla="*/ 1816378 w 7258876"/>
                <a:gd name="connsiteY4" fmla="*/ 0 h 634923"/>
                <a:gd name="connsiteX5" fmla="*/ 2245618 w 7258876"/>
                <a:gd name="connsiteY5" fmla="*/ 0 h 634923"/>
                <a:gd name="connsiteX6" fmla="*/ 2886276 w 7258876"/>
                <a:gd name="connsiteY6" fmla="*/ 0 h 634923"/>
                <a:gd name="connsiteX7" fmla="*/ 3597405 w 7258876"/>
                <a:gd name="connsiteY7" fmla="*/ 0 h 634923"/>
                <a:gd name="connsiteX8" fmla="*/ 4379007 w 7258876"/>
                <a:gd name="connsiteY8" fmla="*/ 0 h 634923"/>
                <a:gd name="connsiteX9" fmla="*/ 4808247 w 7258876"/>
                <a:gd name="connsiteY9" fmla="*/ 0 h 634923"/>
                <a:gd name="connsiteX10" fmla="*/ 5519377 w 7258876"/>
                <a:gd name="connsiteY10" fmla="*/ 0 h 634923"/>
                <a:gd name="connsiteX11" fmla="*/ 5948617 w 7258876"/>
                <a:gd name="connsiteY11" fmla="*/ 0 h 634923"/>
                <a:gd name="connsiteX12" fmla="*/ 6448330 w 7258876"/>
                <a:gd name="connsiteY12" fmla="*/ 0 h 634923"/>
                <a:gd name="connsiteX13" fmla="*/ 7153053 w 7258876"/>
                <a:gd name="connsiteY13" fmla="*/ 0 h 634923"/>
                <a:gd name="connsiteX14" fmla="*/ 7258876 w 7258876"/>
                <a:gd name="connsiteY14" fmla="*/ 105823 h 634923"/>
                <a:gd name="connsiteX15" fmla="*/ 7258876 w 7258876"/>
                <a:gd name="connsiteY15" fmla="*/ 529100 h 634923"/>
                <a:gd name="connsiteX16" fmla="*/ 7153053 w 7258876"/>
                <a:gd name="connsiteY16" fmla="*/ 634923 h 634923"/>
                <a:gd name="connsiteX17" fmla="*/ 6512396 w 7258876"/>
                <a:gd name="connsiteY17" fmla="*/ 634923 h 634923"/>
                <a:gd name="connsiteX18" fmla="*/ 5730794 w 7258876"/>
                <a:gd name="connsiteY18" fmla="*/ 634923 h 634923"/>
                <a:gd name="connsiteX19" fmla="*/ 5019664 w 7258876"/>
                <a:gd name="connsiteY19" fmla="*/ 634923 h 634923"/>
                <a:gd name="connsiteX20" fmla="*/ 4519952 w 7258876"/>
                <a:gd name="connsiteY20" fmla="*/ 634923 h 634923"/>
                <a:gd name="connsiteX21" fmla="*/ 3879294 w 7258876"/>
                <a:gd name="connsiteY21" fmla="*/ 634923 h 634923"/>
                <a:gd name="connsiteX22" fmla="*/ 3379582 w 7258876"/>
                <a:gd name="connsiteY22" fmla="*/ 634923 h 634923"/>
                <a:gd name="connsiteX23" fmla="*/ 2950341 w 7258876"/>
                <a:gd name="connsiteY23" fmla="*/ 634923 h 634923"/>
                <a:gd name="connsiteX24" fmla="*/ 2380156 w 7258876"/>
                <a:gd name="connsiteY24" fmla="*/ 634923 h 634923"/>
                <a:gd name="connsiteX25" fmla="*/ 1950916 w 7258876"/>
                <a:gd name="connsiteY25" fmla="*/ 634923 h 634923"/>
                <a:gd name="connsiteX26" fmla="*/ 1239786 w 7258876"/>
                <a:gd name="connsiteY26" fmla="*/ 634923 h 634923"/>
                <a:gd name="connsiteX27" fmla="*/ 105823 w 7258876"/>
                <a:gd name="connsiteY27" fmla="*/ 634923 h 634923"/>
                <a:gd name="connsiteX28" fmla="*/ 0 w 7258876"/>
                <a:gd name="connsiteY28" fmla="*/ 529100 h 634923"/>
                <a:gd name="connsiteX29" fmla="*/ 0 w 7258876"/>
                <a:gd name="connsiteY29" fmla="*/ 105823 h 6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58876" h="634923" fill="none" extrusionOk="0">
                  <a:moveTo>
                    <a:pt x="0" y="105823"/>
                  </a:moveTo>
                  <a:cubicBezTo>
                    <a:pt x="2443" y="37612"/>
                    <a:pt x="50810" y="530"/>
                    <a:pt x="105823" y="0"/>
                  </a:cubicBezTo>
                  <a:cubicBezTo>
                    <a:pt x="239145" y="2739"/>
                    <a:pt x="427244" y="-24749"/>
                    <a:pt x="605536" y="0"/>
                  </a:cubicBezTo>
                  <a:cubicBezTo>
                    <a:pt x="783828" y="24749"/>
                    <a:pt x="916851" y="-21551"/>
                    <a:pt x="1105248" y="0"/>
                  </a:cubicBezTo>
                  <a:cubicBezTo>
                    <a:pt x="1293645" y="21551"/>
                    <a:pt x="1611866" y="13161"/>
                    <a:pt x="1816378" y="0"/>
                  </a:cubicBezTo>
                  <a:cubicBezTo>
                    <a:pt x="2020890" y="-13161"/>
                    <a:pt x="2036333" y="-13972"/>
                    <a:pt x="2245618" y="0"/>
                  </a:cubicBezTo>
                  <a:cubicBezTo>
                    <a:pt x="2454903" y="13972"/>
                    <a:pt x="2634630" y="4462"/>
                    <a:pt x="2886276" y="0"/>
                  </a:cubicBezTo>
                  <a:cubicBezTo>
                    <a:pt x="3137922" y="-4462"/>
                    <a:pt x="3262913" y="-6871"/>
                    <a:pt x="3597405" y="0"/>
                  </a:cubicBezTo>
                  <a:cubicBezTo>
                    <a:pt x="3931897" y="6871"/>
                    <a:pt x="4155389" y="-34117"/>
                    <a:pt x="4379007" y="0"/>
                  </a:cubicBezTo>
                  <a:cubicBezTo>
                    <a:pt x="4602625" y="34117"/>
                    <a:pt x="4640861" y="6616"/>
                    <a:pt x="4808247" y="0"/>
                  </a:cubicBezTo>
                  <a:cubicBezTo>
                    <a:pt x="4975633" y="-6616"/>
                    <a:pt x="5323371" y="-8293"/>
                    <a:pt x="5519377" y="0"/>
                  </a:cubicBezTo>
                  <a:cubicBezTo>
                    <a:pt x="5715383" y="8293"/>
                    <a:pt x="5841670" y="-18713"/>
                    <a:pt x="5948617" y="0"/>
                  </a:cubicBezTo>
                  <a:cubicBezTo>
                    <a:pt x="6055564" y="18713"/>
                    <a:pt x="6283650" y="11764"/>
                    <a:pt x="6448330" y="0"/>
                  </a:cubicBezTo>
                  <a:cubicBezTo>
                    <a:pt x="6613010" y="-11764"/>
                    <a:pt x="6999742" y="-16874"/>
                    <a:pt x="7153053" y="0"/>
                  </a:cubicBezTo>
                  <a:cubicBezTo>
                    <a:pt x="7209288" y="-689"/>
                    <a:pt x="7256163" y="52263"/>
                    <a:pt x="7258876" y="105823"/>
                  </a:cubicBezTo>
                  <a:cubicBezTo>
                    <a:pt x="7245834" y="255624"/>
                    <a:pt x="7255538" y="425878"/>
                    <a:pt x="7258876" y="529100"/>
                  </a:cubicBezTo>
                  <a:cubicBezTo>
                    <a:pt x="7245900" y="589452"/>
                    <a:pt x="7220746" y="641293"/>
                    <a:pt x="7153053" y="634923"/>
                  </a:cubicBezTo>
                  <a:cubicBezTo>
                    <a:pt x="6931574" y="659388"/>
                    <a:pt x="6791522" y="649165"/>
                    <a:pt x="6512396" y="634923"/>
                  </a:cubicBezTo>
                  <a:cubicBezTo>
                    <a:pt x="6233270" y="620681"/>
                    <a:pt x="5952865" y="597662"/>
                    <a:pt x="5730794" y="634923"/>
                  </a:cubicBezTo>
                  <a:cubicBezTo>
                    <a:pt x="5508723" y="672184"/>
                    <a:pt x="5221124" y="602707"/>
                    <a:pt x="5019664" y="634923"/>
                  </a:cubicBezTo>
                  <a:cubicBezTo>
                    <a:pt x="4818204" y="667140"/>
                    <a:pt x="4740777" y="643900"/>
                    <a:pt x="4519952" y="634923"/>
                  </a:cubicBezTo>
                  <a:cubicBezTo>
                    <a:pt x="4299127" y="625946"/>
                    <a:pt x="4185915" y="613122"/>
                    <a:pt x="3879294" y="634923"/>
                  </a:cubicBezTo>
                  <a:cubicBezTo>
                    <a:pt x="3572673" y="656724"/>
                    <a:pt x="3521751" y="632143"/>
                    <a:pt x="3379582" y="634923"/>
                  </a:cubicBezTo>
                  <a:cubicBezTo>
                    <a:pt x="3237413" y="637703"/>
                    <a:pt x="3099483" y="628862"/>
                    <a:pt x="2950341" y="634923"/>
                  </a:cubicBezTo>
                  <a:cubicBezTo>
                    <a:pt x="2801199" y="640984"/>
                    <a:pt x="2591936" y="616568"/>
                    <a:pt x="2380156" y="634923"/>
                  </a:cubicBezTo>
                  <a:cubicBezTo>
                    <a:pt x="2168377" y="653278"/>
                    <a:pt x="2121251" y="631368"/>
                    <a:pt x="1950916" y="634923"/>
                  </a:cubicBezTo>
                  <a:cubicBezTo>
                    <a:pt x="1780581" y="638478"/>
                    <a:pt x="1435717" y="650036"/>
                    <a:pt x="1239786" y="634923"/>
                  </a:cubicBezTo>
                  <a:cubicBezTo>
                    <a:pt x="1043855" y="619811"/>
                    <a:pt x="502487" y="629052"/>
                    <a:pt x="105823" y="634923"/>
                  </a:cubicBezTo>
                  <a:cubicBezTo>
                    <a:pt x="49740" y="632917"/>
                    <a:pt x="-360" y="589914"/>
                    <a:pt x="0" y="529100"/>
                  </a:cubicBezTo>
                  <a:cubicBezTo>
                    <a:pt x="12703" y="347692"/>
                    <a:pt x="-20823" y="243341"/>
                    <a:pt x="0" y="105823"/>
                  </a:cubicBezTo>
                  <a:close/>
                </a:path>
                <a:path w="7258876" h="634923" stroke="0" extrusionOk="0">
                  <a:moveTo>
                    <a:pt x="0" y="105823"/>
                  </a:moveTo>
                  <a:cubicBezTo>
                    <a:pt x="8860" y="45891"/>
                    <a:pt x="47041" y="13785"/>
                    <a:pt x="105823" y="0"/>
                  </a:cubicBezTo>
                  <a:cubicBezTo>
                    <a:pt x="261356" y="-3641"/>
                    <a:pt x="331378" y="3553"/>
                    <a:pt x="535063" y="0"/>
                  </a:cubicBezTo>
                  <a:cubicBezTo>
                    <a:pt x="738748" y="-3553"/>
                    <a:pt x="763712" y="8570"/>
                    <a:pt x="964304" y="0"/>
                  </a:cubicBezTo>
                  <a:cubicBezTo>
                    <a:pt x="1164896" y="-8570"/>
                    <a:pt x="1339717" y="25355"/>
                    <a:pt x="1534489" y="0"/>
                  </a:cubicBezTo>
                  <a:cubicBezTo>
                    <a:pt x="1729262" y="-25355"/>
                    <a:pt x="2022782" y="-12106"/>
                    <a:pt x="2316091" y="0"/>
                  </a:cubicBezTo>
                  <a:cubicBezTo>
                    <a:pt x="2609400" y="12106"/>
                    <a:pt x="2578932" y="8409"/>
                    <a:pt x="2745331" y="0"/>
                  </a:cubicBezTo>
                  <a:cubicBezTo>
                    <a:pt x="2911730" y="-8409"/>
                    <a:pt x="3121305" y="-5256"/>
                    <a:pt x="3245044" y="0"/>
                  </a:cubicBezTo>
                  <a:cubicBezTo>
                    <a:pt x="3368783" y="5256"/>
                    <a:pt x="3506426" y="18037"/>
                    <a:pt x="3744756" y="0"/>
                  </a:cubicBezTo>
                  <a:cubicBezTo>
                    <a:pt x="3983086" y="-18037"/>
                    <a:pt x="4174042" y="955"/>
                    <a:pt x="4314941" y="0"/>
                  </a:cubicBezTo>
                  <a:cubicBezTo>
                    <a:pt x="4455841" y="-955"/>
                    <a:pt x="4654895" y="-1356"/>
                    <a:pt x="4955599" y="0"/>
                  </a:cubicBezTo>
                  <a:cubicBezTo>
                    <a:pt x="5256303" y="1356"/>
                    <a:pt x="5275275" y="13359"/>
                    <a:pt x="5384839" y="0"/>
                  </a:cubicBezTo>
                  <a:cubicBezTo>
                    <a:pt x="5494403" y="-13359"/>
                    <a:pt x="5742283" y="-11245"/>
                    <a:pt x="5884552" y="0"/>
                  </a:cubicBezTo>
                  <a:cubicBezTo>
                    <a:pt x="6026821" y="11245"/>
                    <a:pt x="6323159" y="-11265"/>
                    <a:pt x="6595681" y="0"/>
                  </a:cubicBezTo>
                  <a:cubicBezTo>
                    <a:pt x="6868203" y="11265"/>
                    <a:pt x="7029042" y="1276"/>
                    <a:pt x="7153053" y="0"/>
                  </a:cubicBezTo>
                  <a:cubicBezTo>
                    <a:pt x="7209901" y="-13478"/>
                    <a:pt x="7254831" y="59682"/>
                    <a:pt x="7258876" y="105823"/>
                  </a:cubicBezTo>
                  <a:cubicBezTo>
                    <a:pt x="7269471" y="219706"/>
                    <a:pt x="7246139" y="368254"/>
                    <a:pt x="7258876" y="529100"/>
                  </a:cubicBezTo>
                  <a:cubicBezTo>
                    <a:pt x="7258690" y="579843"/>
                    <a:pt x="7202955" y="632195"/>
                    <a:pt x="7153053" y="634923"/>
                  </a:cubicBezTo>
                  <a:cubicBezTo>
                    <a:pt x="6973498" y="623195"/>
                    <a:pt x="6874556" y="618012"/>
                    <a:pt x="6723813" y="634923"/>
                  </a:cubicBezTo>
                  <a:cubicBezTo>
                    <a:pt x="6573070" y="651834"/>
                    <a:pt x="6250523" y="603561"/>
                    <a:pt x="6012683" y="634923"/>
                  </a:cubicBezTo>
                  <a:cubicBezTo>
                    <a:pt x="5774843" y="666286"/>
                    <a:pt x="5586074" y="620046"/>
                    <a:pt x="5231081" y="634923"/>
                  </a:cubicBezTo>
                  <a:cubicBezTo>
                    <a:pt x="4876088" y="649800"/>
                    <a:pt x="4807563" y="606197"/>
                    <a:pt x="4449479" y="634923"/>
                  </a:cubicBezTo>
                  <a:cubicBezTo>
                    <a:pt x="4091395" y="663649"/>
                    <a:pt x="4103456" y="633844"/>
                    <a:pt x="3808822" y="634923"/>
                  </a:cubicBezTo>
                  <a:cubicBezTo>
                    <a:pt x="3514188" y="636002"/>
                    <a:pt x="3471287" y="657557"/>
                    <a:pt x="3168165" y="634923"/>
                  </a:cubicBezTo>
                  <a:cubicBezTo>
                    <a:pt x="2865043" y="612289"/>
                    <a:pt x="2791912" y="617863"/>
                    <a:pt x="2597980" y="634923"/>
                  </a:cubicBezTo>
                  <a:cubicBezTo>
                    <a:pt x="2404048" y="651983"/>
                    <a:pt x="2334054" y="642761"/>
                    <a:pt x="2098267" y="634923"/>
                  </a:cubicBezTo>
                  <a:cubicBezTo>
                    <a:pt x="1862480" y="627085"/>
                    <a:pt x="1833987" y="631609"/>
                    <a:pt x="1598554" y="634923"/>
                  </a:cubicBezTo>
                  <a:cubicBezTo>
                    <a:pt x="1363121" y="638237"/>
                    <a:pt x="1238602" y="648271"/>
                    <a:pt x="1028369" y="634923"/>
                  </a:cubicBezTo>
                  <a:cubicBezTo>
                    <a:pt x="818137" y="621575"/>
                    <a:pt x="316678" y="634814"/>
                    <a:pt x="105823" y="634923"/>
                  </a:cubicBezTo>
                  <a:cubicBezTo>
                    <a:pt x="32810" y="634346"/>
                    <a:pt x="-3141" y="581914"/>
                    <a:pt x="0" y="529100"/>
                  </a:cubicBezTo>
                  <a:cubicBezTo>
                    <a:pt x="6287" y="415453"/>
                    <a:pt x="14007" y="226784"/>
                    <a:pt x="0" y="105823"/>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 xmlns:ask="http://schemas.microsoft.com/office/drawing/2018/sketchyshapes" sd="3374639765">
                    <a:custGeom>
                      <a:avLst/>
                      <a:gdLst>
                        <a:gd name="connsiteX0" fmla="*/ 0 w 10811266"/>
                        <a:gd name="connsiteY0" fmla="*/ 141097 h 846565"/>
                        <a:gd name="connsiteX1" fmla="*/ 157611 w 10811266"/>
                        <a:gd name="connsiteY1" fmla="*/ 0 h 846565"/>
                        <a:gd name="connsiteX2" fmla="*/ 901876 w 10811266"/>
                        <a:gd name="connsiteY2" fmla="*/ 0 h 846565"/>
                        <a:gd name="connsiteX3" fmla="*/ 1646140 w 10811266"/>
                        <a:gd name="connsiteY3" fmla="*/ 0 h 846565"/>
                        <a:gd name="connsiteX4" fmla="*/ 2705287 w 10811266"/>
                        <a:gd name="connsiteY4" fmla="*/ 0 h 846565"/>
                        <a:gd name="connsiteX5" fmla="*/ 3344591 w 10811266"/>
                        <a:gd name="connsiteY5" fmla="*/ 0 h 846565"/>
                        <a:gd name="connsiteX6" fmla="*/ 4298778 w 10811266"/>
                        <a:gd name="connsiteY6" fmla="*/ 0 h 846565"/>
                        <a:gd name="connsiteX7" fmla="*/ 5357923 w 10811266"/>
                        <a:gd name="connsiteY7" fmla="*/ 0 h 846565"/>
                        <a:gd name="connsiteX8" fmla="*/ 6522030 w 10811266"/>
                        <a:gd name="connsiteY8" fmla="*/ 0 h 846565"/>
                        <a:gd name="connsiteX9" fmla="*/ 7161334 w 10811266"/>
                        <a:gd name="connsiteY9" fmla="*/ 0 h 846565"/>
                        <a:gd name="connsiteX10" fmla="*/ 8220481 w 10811266"/>
                        <a:gd name="connsiteY10" fmla="*/ 0 h 846565"/>
                        <a:gd name="connsiteX11" fmla="*/ 8859785 w 10811266"/>
                        <a:gd name="connsiteY11" fmla="*/ 0 h 846565"/>
                        <a:gd name="connsiteX12" fmla="*/ 9604050 w 10811266"/>
                        <a:gd name="connsiteY12" fmla="*/ 0 h 846565"/>
                        <a:gd name="connsiteX13" fmla="*/ 10653654 w 10811266"/>
                        <a:gd name="connsiteY13" fmla="*/ 0 h 846565"/>
                        <a:gd name="connsiteX14" fmla="*/ 10811266 w 10811266"/>
                        <a:gd name="connsiteY14" fmla="*/ 141097 h 846565"/>
                        <a:gd name="connsiteX15" fmla="*/ 10811266 w 10811266"/>
                        <a:gd name="connsiteY15" fmla="*/ 705467 h 846565"/>
                        <a:gd name="connsiteX16" fmla="*/ 10653654 w 10811266"/>
                        <a:gd name="connsiteY16" fmla="*/ 846564 h 846565"/>
                        <a:gd name="connsiteX17" fmla="*/ 9699469 w 10811266"/>
                        <a:gd name="connsiteY17" fmla="*/ 846564 h 846565"/>
                        <a:gd name="connsiteX18" fmla="*/ 8535362 w 10811266"/>
                        <a:gd name="connsiteY18" fmla="*/ 846564 h 846565"/>
                        <a:gd name="connsiteX19" fmla="*/ 7476215 w 10811266"/>
                        <a:gd name="connsiteY19" fmla="*/ 846564 h 846565"/>
                        <a:gd name="connsiteX20" fmla="*/ 6731951 w 10811266"/>
                        <a:gd name="connsiteY20" fmla="*/ 846564 h 846565"/>
                        <a:gd name="connsiteX21" fmla="*/ 5777764 w 10811266"/>
                        <a:gd name="connsiteY21" fmla="*/ 846564 h 846565"/>
                        <a:gd name="connsiteX22" fmla="*/ 5033501 w 10811266"/>
                        <a:gd name="connsiteY22" fmla="*/ 846564 h 846565"/>
                        <a:gd name="connsiteX23" fmla="*/ 4394195 w 10811266"/>
                        <a:gd name="connsiteY23" fmla="*/ 846564 h 846565"/>
                        <a:gd name="connsiteX24" fmla="*/ 3544970 w 10811266"/>
                        <a:gd name="connsiteY24" fmla="*/ 846564 h 846565"/>
                        <a:gd name="connsiteX25" fmla="*/ 2905666 w 10811266"/>
                        <a:gd name="connsiteY25" fmla="*/ 846564 h 846565"/>
                        <a:gd name="connsiteX26" fmla="*/ 1846519 w 10811266"/>
                        <a:gd name="connsiteY26" fmla="*/ 846564 h 846565"/>
                        <a:gd name="connsiteX27" fmla="*/ 157611 w 10811266"/>
                        <a:gd name="connsiteY27" fmla="*/ 846564 h 846565"/>
                        <a:gd name="connsiteX28" fmla="*/ 0 w 10811266"/>
                        <a:gd name="connsiteY28" fmla="*/ 705467 h 846565"/>
                        <a:gd name="connsiteX29" fmla="*/ 0 w 10811266"/>
                        <a:gd name="connsiteY29" fmla="*/ 141097 h 846565"/>
                        <a:gd name="connsiteX0" fmla="*/ 0 w 10811266"/>
                        <a:gd name="connsiteY0" fmla="*/ 141097 h 846565"/>
                        <a:gd name="connsiteX1" fmla="*/ 157611 w 10811266"/>
                        <a:gd name="connsiteY1" fmla="*/ 0 h 846565"/>
                        <a:gd name="connsiteX2" fmla="*/ 796915 w 10811266"/>
                        <a:gd name="connsiteY2" fmla="*/ 0 h 846565"/>
                        <a:gd name="connsiteX3" fmla="*/ 1436220 w 10811266"/>
                        <a:gd name="connsiteY3" fmla="*/ 0 h 846565"/>
                        <a:gd name="connsiteX4" fmla="*/ 2285445 w 10811266"/>
                        <a:gd name="connsiteY4" fmla="*/ 0 h 846565"/>
                        <a:gd name="connsiteX5" fmla="*/ 3449552 w 10811266"/>
                        <a:gd name="connsiteY5" fmla="*/ 0 h 846565"/>
                        <a:gd name="connsiteX6" fmla="*/ 4088856 w 10811266"/>
                        <a:gd name="connsiteY6" fmla="*/ 0 h 846565"/>
                        <a:gd name="connsiteX7" fmla="*/ 4833122 w 10811266"/>
                        <a:gd name="connsiteY7" fmla="*/ 0 h 846565"/>
                        <a:gd name="connsiteX8" fmla="*/ 5577385 w 10811266"/>
                        <a:gd name="connsiteY8" fmla="*/ 0 h 846565"/>
                        <a:gd name="connsiteX9" fmla="*/ 6426611 w 10811266"/>
                        <a:gd name="connsiteY9" fmla="*/ 0 h 846565"/>
                        <a:gd name="connsiteX10" fmla="*/ 6875079 w 10811266"/>
                        <a:gd name="connsiteY10" fmla="*/ 0 h 846565"/>
                        <a:gd name="connsiteX11" fmla="*/ 7380798 w 10811266"/>
                        <a:gd name="connsiteY11" fmla="*/ 0 h 846565"/>
                        <a:gd name="connsiteX12" fmla="*/ 8020102 w 10811266"/>
                        <a:gd name="connsiteY12" fmla="*/ 0 h 846565"/>
                        <a:gd name="connsiteX13" fmla="*/ 8764367 w 10811266"/>
                        <a:gd name="connsiteY13" fmla="*/ 0 h 846565"/>
                        <a:gd name="connsiteX14" fmla="*/ 9823512 w 10811266"/>
                        <a:gd name="connsiteY14" fmla="*/ 0 h 846565"/>
                        <a:gd name="connsiteX15" fmla="*/ 10653654 w 10811266"/>
                        <a:gd name="connsiteY15" fmla="*/ 0 h 846565"/>
                        <a:gd name="connsiteX16" fmla="*/ 10811266 w 10811266"/>
                        <a:gd name="connsiteY16" fmla="*/ 141097 h 846565"/>
                        <a:gd name="connsiteX17" fmla="*/ 10811266 w 10811266"/>
                        <a:gd name="connsiteY17" fmla="*/ 705467 h 846565"/>
                        <a:gd name="connsiteX18" fmla="*/ 10653654 w 10811266"/>
                        <a:gd name="connsiteY18" fmla="*/ 846564 h 846565"/>
                        <a:gd name="connsiteX19" fmla="*/ 10014350 w 10811266"/>
                        <a:gd name="connsiteY19" fmla="*/ 846564 h 846565"/>
                        <a:gd name="connsiteX20" fmla="*/ 8955203 w 10811266"/>
                        <a:gd name="connsiteY20" fmla="*/ 846564 h 846565"/>
                        <a:gd name="connsiteX21" fmla="*/ 7791097 w 10811266"/>
                        <a:gd name="connsiteY21" fmla="*/ 846564 h 846565"/>
                        <a:gd name="connsiteX22" fmla="*/ 6626990 w 10811266"/>
                        <a:gd name="connsiteY22" fmla="*/ 846564 h 846565"/>
                        <a:gd name="connsiteX23" fmla="*/ 5672804 w 10811266"/>
                        <a:gd name="connsiteY23" fmla="*/ 846564 h 846565"/>
                        <a:gd name="connsiteX24" fmla="*/ 4718619 w 10811266"/>
                        <a:gd name="connsiteY24" fmla="*/ 846564 h 846565"/>
                        <a:gd name="connsiteX25" fmla="*/ 3869394 w 10811266"/>
                        <a:gd name="connsiteY25" fmla="*/ 846564 h 846565"/>
                        <a:gd name="connsiteX26" fmla="*/ 3125128 w 10811266"/>
                        <a:gd name="connsiteY26" fmla="*/ 846564 h 846565"/>
                        <a:gd name="connsiteX27" fmla="*/ 2380863 w 10811266"/>
                        <a:gd name="connsiteY27" fmla="*/ 846564 h 846565"/>
                        <a:gd name="connsiteX28" fmla="*/ 1531638 w 10811266"/>
                        <a:gd name="connsiteY28" fmla="*/ 846564 h 846565"/>
                        <a:gd name="connsiteX29" fmla="*/ 157611 w 10811266"/>
                        <a:gd name="connsiteY29" fmla="*/ 846564 h 846565"/>
                        <a:gd name="connsiteX30" fmla="*/ 0 w 10811266"/>
                        <a:gd name="connsiteY30" fmla="*/ 705467 h 846565"/>
                        <a:gd name="connsiteX31" fmla="*/ 0 w 10811266"/>
                        <a:gd name="connsiteY31" fmla="*/ 141097 h 84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11266" h="846565" fill="none" extrusionOk="0">
                          <a:moveTo>
                            <a:pt x="0" y="141097"/>
                          </a:moveTo>
                          <a:cubicBezTo>
                            <a:pt x="9148" y="33780"/>
                            <a:pt x="77172" y="-870"/>
                            <a:pt x="157611" y="0"/>
                          </a:cubicBezTo>
                          <a:cubicBezTo>
                            <a:pt x="350399" y="5389"/>
                            <a:pt x="629263" y="-38308"/>
                            <a:pt x="901876" y="0"/>
                          </a:cubicBezTo>
                          <a:cubicBezTo>
                            <a:pt x="1160286" y="75782"/>
                            <a:pt x="1370368" y="-39798"/>
                            <a:pt x="1646140" y="0"/>
                          </a:cubicBezTo>
                          <a:cubicBezTo>
                            <a:pt x="1867875" y="57449"/>
                            <a:pt x="2408800" y="16395"/>
                            <a:pt x="2705287" y="0"/>
                          </a:cubicBezTo>
                          <a:cubicBezTo>
                            <a:pt x="3011566" y="-16655"/>
                            <a:pt x="3031935" y="-18958"/>
                            <a:pt x="3344591" y="0"/>
                          </a:cubicBezTo>
                          <a:cubicBezTo>
                            <a:pt x="3651123" y="22284"/>
                            <a:pt x="3911914" y="10870"/>
                            <a:pt x="4298778" y="0"/>
                          </a:cubicBezTo>
                          <a:cubicBezTo>
                            <a:pt x="4682336" y="23037"/>
                            <a:pt x="4835980" y="-25979"/>
                            <a:pt x="5357923" y="0"/>
                          </a:cubicBezTo>
                          <a:cubicBezTo>
                            <a:pt x="5804327" y="-6980"/>
                            <a:pt x="6150730" y="23349"/>
                            <a:pt x="6522030" y="0"/>
                          </a:cubicBezTo>
                          <a:cubicBezTo>
                            <a:pt x="6845133" y="49196"/>
                            <a:pt x="6899279" y="8656"/>
                            <a:pt x="7161334" y="0"/>
                          </a:cubicBezTo>
                          <a:cubicBezTo>
                            <a:pt x="7364149" y="17180"/>
                            <a:pt x="7883495" y="-34513"/>
                            <a:pt x="8220481" y="0"/>
                          </a:cubicBezTo>
                          <a:cubicBezTo>
                            <a:pt x="8513203" y="6099"/>
                            <a:pt x="8683739" y="-29033"/>
                            <a:pt x="8859785" y="0"/>
                          </a:cubicBezTo>
                          <a:cubicBezTo>
                            <a:pt x="9012863" y="69778"/>
                            <a:pt x="9348124" y="50064"/>
                            <a:pt x="9604050" y="0"/>
                          </a:cubicBezTo>
                          <a:cubicBezTo>
                            <a:pt x="9845971" y="37893"/>
                            <a:pt x="10460795" y="-45188"/>
                            <a:pt x="10653654" y="0"/>
                          </a:cubicBezTo>
                          <a:cubicBezTo>
                            <a:pt x="10748585" y="9440"/>
                            <a:pt x="10800983" y="74808"/>
                            <a:pt x="10811266" y="141097"/>
                          </a:cubicBezTo>
                          <a:cubicBezTo>
                            <a:pt x="10818451" y="362463"/>
                            <a:pt x="10792833" y="566311"/>
                            <a:pt x="10811266" y="705467"/>
                          </a:cubicBezTo>
                          <a:cubicBezTo>
                            <a:pt x="10782541" y="791921"/>
                            <a:pt x="10752224" y="858248"/>
                            <a:pt x="10653654" y="846564"/>
                          </a:cubicBezTo>
                          <a:cubicBezTo>
                            <a:pt x="10310684" y="896318"/>
                            <a:pt x="10116056" y="848763"/>
                            <a:pt x="9699469" y="846564"/>
                          </a:cubicBezTo>
                          <a:cubicBezTo>
                            <a:pt x="9285965" y="816363"/>
                            <a:pt x="8940045" y="779283"/>
                            <a:pt x="8535362" y="846564"/>
                          </a:cubicBezTo>
                          <a:cubicBezTo>
                            <a:pt x="8186843" y="908318"/>
                            <a:pt x="7789766" y="807317"/>
                            <a:pt x="7476215" y="846564"/>
                          </a:cubicBezTo>
                          <a:cubicBezTo>
                            <a:pt x="7190118" y="877665"/>
                            <a:pt x="7056966" y="884070"/>
                            <a:pt x="6731951" y="846564"/>
                          </a:cubicBezTo>
                          <a:cubicBezTo>
                            <a:pt x="6411389" y="841599"/>
                            <a:pt x="6226597" y="823964"/>
                            <a:pt x="5777764" y="846564"/>
                          </a:cubicBezTo>
                          <a:cubicBezTo>
                            <a:pt x="5332561" y="862557"/>
                            <a:pt x="5254668" y="847101"/>
                            <a:pt x="5033501" y="846564"/>
                          </a:cubicBezTo>
                          <a:cubicBezTo>
                            <a:pt x="4858784" y="840123"/>
                            <a:pt x="4581310" y="874171"/>
                            <a:pt x="4394195" y="846564"/>
                          </a:cubicBezTo>
                          <a:cubicBezTo>
                            <a:pt x="4190717" y="918385"/>
                            <a:pt x="3809630" y="838061"/>
                            <a:pt x="3544970" y="846564"/>
                          </a:cubicBezTo>
                          <a:cubicBezTo>
                            <a:pt x="3234558" y="868453"/>
                            <a:pt x="3159676" y="829009"/>
                            <a:pt x="2905666" y="846564"/>
                          </a:cubicBezTo>
                          <a:cubicBezTo>
                            <a:pt x="2628902" y="844355"/>
                            <a:pt x="2131120" y="893679"/>
                            <a:pt x="1846519" y="846564"/>
                          </a:cubicBezTo>
                          <a:cubicBezTo>
                            <a:pt x="1630817" y="853304"/>
                            <a:pt x="747072" y="861520"/>
                            <a:pt x="157611" y="846564"/>
                          </a:cubicBezTo>
                          <a:cubicBezTo>
                            <a:pt x="85405" y="844634"/>
                            <a:pt x="146" y="775409"/>
                            <a:pt x="0" y="705467"/>
                          </a:cubicBezTo>
                          <a:cubicBezTo>
                            <a:pt x="32587" y="487247"/>
                            <a:pt x="-40026" y="300864"/>
                            <a:pt x="0" y="141097"/>
                          </a:cubicBezTo>
                          <a:close/>
                        </a:path>
                        <a:path w="10811266" h="846565" stroke="0" extrusionOk="0">
                          <a:moveTo>
                            <a:pt x="0" y="141097"/>
                          </a:moveTo>
                          <a:cubicBezTo>
                            <a:pt x="16947" y="64667"/>
                            <a:pt x="66567" y="20708"/>
                            <a:pt x="157611" y="0"/>
                          </a:cubicBezTo>
                          <a:cubicBezTo>
                            <a:pt x="381186" y="-17386"/>
                            <a:pt x="487510" y="-5925"/>
                            <a:pt x="796915" y="0"/>
                          </a:cubicBezTo>
                          <a:cubicBezTo>
                            <a:pt x="1101441" y="-1768"/>
                            <a:pt x="1142624" y="10579"/>
                            <a:pt x="1436220" y="0"/>
                          </a:cubicBezTo>
                          <a:cubicBezTo>
                            <a:pt x="1789892" y="9059"/>
                            <a:pt x="2021987" y="3135"/>
                            <a:pt x="2285445" y="0"/>
                          </a:cubicBezTo>
                          <a:cubicBezTo>
                            <a:pt x="2585835" y="-39908"/>
                            <a:pt x="2999846" y="14607"/>
                            <a:pt x="3449552" y="0"/>
                          </a:cubicBezTo>
                          <a:cubicBezTo>
                            <a:pt x="3892148" y="20493"/>
                            <a:pt x="3837689" y="5207"/>
                            <a:pt x="4088856" y="0"/>
                          </a:cubicBezTo>
                          <a:cubicBezTo>
                            <a:pt x="4329077" y="-6514"/>
                            <a:pt x="4631452" y="19917"/>
                            <a:pt x="4833122" y="0"/>
                          </a:cubicBezTo>
                          <a:cubicBezTo>
                            <a:pt x="5009869" y="18967"/>
                            <a:pt x="5206745" y="39252"/>
                            <a:pt x="5577385" y="0"/>
                          </a:cubicBezTo>
                          <a:cubicBezTo>
                            <a:pt x="5952668" y="-22547"/>
                            <a:pt x="6240492" y="4535"/>
                            <a:pt x="6426611" y="0"/>
                          </a:cubicBezTo>
                          <a:cubicBezTo>
                            <a:pt x="6521683" y="-14893"/>
                            <a:pt x="6777168" y="-16841"/>
                            <a:pt x="6875079" y="0"/>
                          </a:cubicBezTo>
                          <a:cubicBezTo>
                            <a:pt x="6972990" y="16841"/>
                            <a:pt x="7174653" y="-3256"/>
                            <a:pt x="7380798" y="0"/>
                          </a:cubicBezTo>
                          <a:cubicBezTo>
                            <a:pt x="7825748" y="2373"/>
                            <a:pt x="7860697" y="23579"/>
                            <a:pt x="8020102" y="0"/>
                          </a:cubicBezTo>
                          <a:cubicBezTo>
                            <a:pt x="8193063" y="-6524"/>
                            <a:pt x="8547034" y="8469"/>
                            <a:pt x="8764367" y="0"/>
                          </a:cubicBezTo>
                          <a:cubicBezTo>
                            <a:pt x="8938460" y="64763"/>
                            <a:pt x="9447801" y="-13172"/>
                            <a:pt x="9823512" y="0"/>
                          </a:cubicBezTo>
                          <a:cubicBezTo>
                            <a:pt x="10223665" y="52567"/>
                            <a:pt x="10461113" y="17132"/>
                            <a:pt x="10653654" y="0"/>
                          </a:cubicBezTo>
                          <a:cubicBezTo>
                            <a:pt x="10738485" y="-20348"/>
                            <a:pt x="10792737" y="86695"/>
                            <a:pt x="10811266" y="141097"/>
                          </a:cubicBezTo>
                          <a:cubicBezTo>
                            <a:pt x="10820963" y="340791"/>
                            <a:pt x="10757660" y="518986"/>
                            <a:pt x="10811266" y="705467"/>
                          </a:cubicBezTo>
                          <a:cubicBezTo>
                            <a:pt x="10797344" y="767683"/>
                            <a:pt x="10724019" y="846260"/>
                            <a:pt x="10653654" y="846564"/>
                          </a:cubicBezTo>
                          <a:cubicBezTo>
                            <a:pt x="10373842" y="828607"/>
                            <a:pt x="10228524" y="841802"/>
                            <a:pt x="10014350" y="846564"/>
                          </a:cubicBezTo>
                          <a:cubicBezTo>
                            <a:pt x="9812140" y="948788"/>
                            <a:pt x="9261488" y="861959"/>
                            <a:pt x="8955203" y="846564"/>
                          </a:cubicBezTo>
                          <a:cubicBezTo>
                            <a:pt x="8607024" y="847171"/>
                            <a:pt x="8346274" y="891085"/>
                            <a:pt x="7791097" y="846564"/>
                          </a:cubicBezTo>
                          <a:cubicBezTo>
                            <a:pt x="7269943" y="872270"/>
                            <a:pt x="7154484" y="817445"/>
                            <a:pt x="6626990" y="846564"/>
                          </a:cubicBezTo>
                          <a:cubicBezTo>
                            <a:pt x="6099754" y="892040"/>
                            <a:pt x="6115000" y="853833"/>
                            <a:pt x="5672804" y="846564"/>
                          </a:cubicBezTo>
                          <a:cubicBezTo>
                            <a:pt x="5234022" y="839724"/>
                            <a:pt x="5165770" y="889545"/>
                            <a:pt x="4718619" y="846564"/>
                          </a:cubicBezTo>
                          <a:cubicBezTo>
                            <a:pt x="4270093" y="833219"/>
                            <a:pt x="4154984" y="824525"/>
                            <a:pt x="3869394" y="846564"/>
                          </a:cubicBezTo>
                          <a:cubicBezTo>
                            <a:pt x="3579738" y="854771"/>
                            <a:pt x="3474845" y="847464"/>
                            <a:pt x="3125128" y="846564"/>
                          </a:cubicBezTo>
                          <a:cubicBezTo>
                            <a:pt x="2770650" y="841119"/>
                            <a:pt x="2724047" y="848127"/>
                            <a:pt x="2380863" y="846564"/>
                          </a:cubicBezTo>
                          <a:cubicBezTo>
                            <a:pt x="2044766" y="876933"/>
                            <a:pt x="1841651" y="839995"/>
                            <a:pt x="1531638" y="846564"/>
                          </a:cubicBezTo>
                          <a:cubicBezTo>
                            <a:pt x="1224516" y="758626"/>
                            <a:pt x="438718" y="853623"/>
                            <a:pt x="157611" y="846564"/>
                          </a:cubicBezTo>
                          <a:cubicBezTo>
                            <a:pt x="37584" y="849943"/>
                            <a:pt x="-230" y="791545"/>
                            <a:pt x="0" y="705467"/>
                          </a:cubicBezTo>
                          <a:cubicBezTo>
                            <a:pt x="-2804" y="552293"/>
                            <a:pt x="5281" y="279985"/>
                            <a:pt x="0" y="141097"/>
                          </a:cubicBezTo>
                          <a:close/>
                        </a:path>
                        <a:path w="10811266" h="846565" fill="none" stroke="0" extrusionOk="0">
                          <a:moveTo>
                            <a:pt x="0" y="141097"/>
                          </a:moveTo>
                          <a:cubicBezTo>
                            <a:pt x="18199" y="47704"/>
                            <a:pt x="75596" y="3923"/>
                            <a:pt x="157611" y="0"/>
                          </a:cubicBezTo>
                          <a:cubicBezTo>
                            <a:pt x="319623" y="-4942"/>
                            <a:pt x="588295" y="-3778"/>
                            <a:pt x="901876" y="0"/>
                          </a:cubicBezTo>
                          <a:cubicBezTo>
                            <a:pt x="1216123" y="26016"/>
                            <a:pt x="1382243" y="-75523"/>
                            <a:pt x="1646140" y="0"/>
                          </a:cubicBezTo>
                          <a:cubicBezTo>
                            <a:pt x="1949380" y="95155"/>
                            <a:pt x="2364539" y="-35020"/>
                            <a:pt x="2705287" y="0"/>
                          </a:cubicBezTo>
                          <a:cubicBezTo>
                            <a:pt x="3012464" y="-17804"/>
                            <a:pt x="3030397" y="-16223"/>
                            <a:pt x="3344591" y="0"/>
                          </a:cubicBezTo>
                          <a:cubicBezTo>
                            <a:pt x="3686239" y="45729"/>
                            <a:pt x="3932463" y="43295"/>
                            <a:pt x="4298778" y="0"/>
                          </a:cubicBezTo>
                          <a:cubicBezTo>
                            <a:pt x="4636794" y="16663"/>
                            <a:pt x="4892239" y="21538"/>
                            <a:pt x="5357923" y="0"/>
                          </a:cubicBezTo>
                          <a:cubicBezTo>
                            <a:pt x="5862450" y="-43489"/>
                            <a:pt x="6174756" y="-26285"/>
                            <a:pt x="6522030" y="0"/>
                          </a:cubicBezTo>
                          <a:cubicBezTo>
                            <a:pt x="6863138" y="47005"/>
                            <a:pt x="6916613" y="12267"/>
                            <a:pt x="7161334" y="0"/>
                          </a:cubicBezTo>
                          <a:cubicBezTo>
                            <a:pt x="7418738" y="-7602"/>
                            <a:pt x="7981508" y="10979"/>
                            <a:pt x="8220481" y="0"/>
                          </a:cubicBezTo>
                          <a:cubicBezTo>
                            <a:pt x="8496039" y="-2411"/>
                            <a:pt x="8679863" y="-49073"/>
                            <a:pt x="8859785" y="0"/>
                          </a:cubicBezTo>
                          <a:cubicBezTo>
                            <a:pt x="9067377" y="13847"/>
                            <a:pt x="9348236" y="19797"/>
                            <a:pt x="9604050" y="0"/>
                          </a:cubicBezTo>
                          <a:cubicBezTo>
                            <a:pt x="9868853" y="-67597"/>
                            <a:pt x="10418438" y="-28743"/>
                            <a:pt x="10653654" y="0"/>
                          </a:cubicBezTo>
                          <a:cubicBezTo>
                            <a:pt x="10738259" y="-2319"/>
                            <a:pt x="10806822" y="53026"/>
                            <a:pt x="10811266" y="141097"/>
                          </a:cubicBezTo>
                          <a:cubicBezTo>
                            <a:pt x="10775099" y="335486"/>
                            <a:pt x="10800515" y="593151"/>
                            <a:pt x="10811266" y="705467"/>
                          </a:cubicBezTo>
                          <a:cubicBezTo>
                            <a:pt x="10775851" y="781469"/>
                            <a:pt x="10764481" y="866543"/>
                            <a:pt x="10653654" y="846564"/>
                          </a:cubicBezTo>
                          <a:cubicBezTo>
                            <a:pt x="10321177" y="929141"/>
                            <a:pt x="10087906" y="876067"/>
                            <a:pt x="9699469" y="846564"/>
                          </a:cubicBezTo>
                          <a:cubicBezTo>
                            <a:pt x="9331284" y="813064"/>
                            <a:pt x="8885170" y="797741"/>
                            <a:pt x="8535362" y="846564"/>
                          </a:cubicBezTo>
                          <a:cubicBezTo>
                            <a:pt x="8200941" y="914960"/>
                            <a:pt x="7771054" y="837096"/>
                            <a:pt x="7476215" y="846564"/>
                          </a:cubicBezTo>
                          <a:cubicBezTo>
                            <a:pt x="7200110" y="905252"/>
                            <a:pt x="7053002" y="837941"/>
                            <a:pt x="6731951" y="846564"/>
                          </a:cubicBezTo>
                          <a:cubicBezTo>
                            <a:pt x="6425846" y="821513"/>
                            <a:pt x="6227175" y="793268"/>
                            <a:pt x="5777764" y="846564"/>
                          </a:cubicBezTo>
                          <a:cubicBezTo>
                            <a:pt x="5335300" y="861202"/>
                            <a:pt x="5237140" y="826854"/>
                            <a:pt x="5033501" y="846564"/>
                          </a:cubicBezTo>
                          <a:cubicBezTo>
                            <a:pt x="4816724" y="844271"/>
                            <a:pt x="4594728" y="878348"/>
                            <a:pt x="4394195" y="846564"/>
                          </a:cubicBezTo>
                          <a:cubicBezTo>
                            <a:pt x="4117971" y="815541"/>
                            <a:pt x="3861852" y="763657"/>
                            <a:pt x="3544970" y="846564"/>
                          </a:cubicBezTo>
                          <a:cubicBezTo>
                            <a:pt x="3221572" y="856951"/>
                            <a:pt x="3158134" y="837601"/>
                            <a:pt x="2905666" y="846564"/>
                          </a:cubicBezTo>
                          <a:cubicBezTo>
                            <a:pt x="2641933" y="855510"/>
                            <a:pt x="2140931" y="856342"/>
                            <a:pt x="1846519" y="846564"/>
                          </a:cubicBezTo>
                          <a:cubicBezTo>
                            <a:pt x="1599640" y="833357"/>
                            <a:pt x="850511" y="787226"/>
                            <a:pt x="157611" y="846564"/>
                          </a:cubicBezTo>
                          <a:cubicBezTo>
                            <a:pt x="86097" y="833932"/>
                            <a:pt x="-2354" y="785954"/>
                            <a:pt x="0" y="705467"/>
                          </a:cubicBezTo>
                          <a:cubicBezTo>
                            <a:pt x="24994" y="456881"/>
                            <a:pt x="-21100" y="327845"/>
                            <a:pt x="0" y="1410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0F0F0"/>
                </a:solidFill>
                <a:latin typeface="Calibri"/>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64187" y="975873"/>
              <a:ext cx="8075560" cy="484748"/>
            </a:xfrm>
            <a:prstGeom prst="rect">
              <a:avLst/>
            </a:prstGeom>
            <a:noFill/>
          </p:spPr>
          <p:txBody>
            <a:bodyPr wrap="square" rtlCol="0">
              <a:spAutoFit/>
            </a:bodyPr>
            <a:lstStyle/>
            <a:p>
              <a:pPr algn="ctr" defTabSz="1219170">
                <a:buClr>
                  <a:srgbClr val="000000"/>
                </a:buClr>
              </a:pPr>
              <a:r>
                <a:rPr lang="vi-VN" sz="3600" kern="0" dirty="0">
                  <a:solidFill>
                    <a:prstClr val="black"/>
                  </a:solidFill>
                  <a:latin typeface="Calibri" panose="020F0502020204030204" pitchFamily="34" charset="0"/>
                  <a:cs typeface="Calibri" panose="020F0502020204030204" pitchFamily="34" charset="0"/>
                  <a:sym typeface="Arial"/>
                </a:rPr>
                <a:t>Đoạn mở đầu giới thiệu những gì về chiều hè ở ngoại ô? </a:t>
              </a: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4"/>
            <a:srcRect l="31483" t="5898" r="50744" b="64236"/>
            <a:stretch/>
          </p:blipFill>
          <p:spPr>
            <a:xfrm>
              <a:off x="237022" y="794871"/>
              <a:ext cx="576592" cy="968839"/>
            </a:xfrm>
            <a:prstGeom prst="rect">
              <a:avLst/>
            </a:prstGeom>
          </p:spPr>
        </p:pic>
      </p:grpSp>
      <p:sp>
        <p:nvSpPr>
          <p:cNvPr id="3" name="TextBox 2">
            <a:extLst>
              <a:ext uri="{FF2B5EF4-FFF2-40B4-BE49-F238E27FC236}">
                <a16:creationId xmlns:a16="http://schemas.microsoft.com/office/drawing/2014/main" id="{989E8D9C-6A71-F3C3-B7D0-62A67294E133}"/>
              </a:ext>
            </a:extLst>
          </p:cNvPr>
          <p:cNvSpPr txBox="1"/>
          <p:nvPr/>
        </p:nvSpPr>
        <p:spPr>
          <a:xfrm>
            <a:off x="548640" y="1899920"/>
            <a:ext cx="11369040" cy="2308324"/>
          </a:xfrm>
          <a:prstGeom prst="rect">
            <a:avLst/>
          </a:prstGeom>
          <a:noFill/>
        </p:spPr>
        <p:txBody>
          <a:bodyPr wrap="square" rtlCol="0">
            <a:spAutoFit/>
          </a:bodyPr>
          <a:lstStyle/>
          <a:p>
            <a:pPr algn="just"/>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Chiều hè ở ngoại ô thật mát mẻ và cũng thật là yên tĩnh. Khi những tia nắng cuối cùng nhạt dần cũng là khi gió bắt đầu lộng lên. Không khí dịu lại rất nhanh và chỉ một lát, ngoại ô đã chìm vào nắng chiều.</a:t>
            </a:r>
            <a:endParaRPr lang="en-US" sz="3600" dirty="0">
              <a:latin typeface="Cambria" panose="02040503050406030204" pitchFamily="18" charset="0"/>
              <a:ea typeface="Cambria" panose="02040503050406030204" pitchFamily="18" charset="0"/>
            </a:endParaRPr>
          </a:p>
        </p:txBody>
      </p:sp>
      <p:sp>
        <p:nvSpPr>
          <p:cNvPr id="11" name="Hình chữ nhật: Góc Tròn 9">
            <a:extLst>
              <a:ext uri="{FF2B5EF4-FFF2-40B4-BE49-F238E27FC236}">
                <a16:creationId xmlns:a16="http://schemas.microsoft.com/office/drawing/2014/main" id="{ED91EA96-E6B4-787D-9CB7-A2102C475931}"/>
              </a:ext>
            </a:extLst>
          </p:cNvPr>
          <p:cNvSpPr/>
          <p:nvPr/>
        </p:nvSpPr>
        <p:spPr>
          <a:xfrm>
            <a:off x="623446" y="4328160"/>
            <a:ext cx="11172314" cy="20523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defTabSz="1219170">
              <a:buClr>
                <a:srgbClr val="000000"/>
              </a:buClr>
              <a:buFont typeface="Arial" panose="020B0604020202020204" pitchFamily="34" charset="0"/>
              <a:buChar char="•"/>
            </a:pPr>
            <a:r>
              <a:rPr lang="vi-VN" sz="2800" b="1" kern="0" dirty="0">
                <a:solidFill>
                  <a:srgbClr val="FF0000"/>
                </a:solidFill>
                <a:latin typeface="Cambria" panose="02040503050406030204" pitchFamily="18" charset="0"/>
                <a:ea typeface="Cambria" panose="02040503050406030204" pitchFamily="18" charset="0"/>
                <a:sym typeface="Arial"/>
              </a:rPr>
              <a:t>Giới thiệu khí hậu dễ chịu vào buổi chiều ở ngoại ô: </a:t>
            </a:r>
            <a:r>
              <a:rPr lang="vi-VN" sz="2800" kern="0" dirty="0">
                <a:solidFill>
                  <a:srgbClr val="FF0000"/>
                </a:solidFill>
                <a:latin typeface="Cambria" panose="02040503050406030204" pitchFamily="18" charset="0"/>
                <a:ea typeface="Cambria" panose="02040503050406030204" pitchFamily="18" charset="0"/>
                <a:sym typeface="Arial"/>
              </a:rPr>
              <a:t>nắng nhạt dần, trời mát mẻ, gió lộng, không khí dịu lại.</a:t>
            </a:r>
          </a:p>
          <a:p>
            <a:pPr marL="457200" indent="-457200" algn="just" defTabSz="1219170">
              <a:buClr>
                <a:srgbClr val="000000"/>
              </a:buClr>
              <a:buFont typeface="Arial" panose="020B0604020202020204" pitchFamily="34" charset="0"/>
              <a:buChar char="•"/>
            </a:pPr>
            <a:r>
              <a:rPr lang="vi-VN" sz="2800" b="1" kern="0" dirty="0">
                <a:solidFill>
                  <a:srgbClr val="FF0000"/>
                </a:solidFill>
                <a:latin typeface="Cambria" panose="02040503050406030204" pitchFamily="18" charset="0"/>
                <a:ea typeface="Cambria" panose="02040503050406030204" pitchFamily="18" charset="0"/>
                <a:sym typeface="Arial"/>
              </a:rPr>
              <a:t>Giới thiệu cảnh vật êm đềm, thơ mộng vào buổi chiều ở ngoại ô: </a:t>
            </a:r>
            <a:r>
              <a:rPr lang="vi-VN" sz="2800" kern="0" dirty="0">
                <a:solidFill>
                  <a:srgbClr val="FF0000"/>
                </a:solidFill>
                <a:latin typeface="Cambria" panose="02040503050406030204" pitchFamily="18" charset="0"/>
                <a:ea typeface="Cambria" panose="02040503050406030204" pitchFamily="18" charset="0"/>
                <a:sym typeface="Arial"/>
              </a:rPr>
              <a:t>ngoại ô chìm vào nắng chiều, không gian yên tĩnh.</a:t>
            </a:r>
          </a:p>
        </p:txBody>
      </p:sp>
    </p:spTree>
    <p:custDataLst>
      <p:tags r:id="rId1"/>
    </p:custDataLst>
    <p:extLst>
      <p:ext uri="{BB962C8B-B14F-4D97-AF65-F5344CB8AC3E}">
        <p14:creationId xmlns:p14="http://schemas.microsoft.com/office/powerpoint/2010/main" val="329326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612626"/>
            <a:ext cx="11770627" cy="5185373"/>
          </a:xfrm>
          <a:custGeom>
            <a:avLst/>
            <a:gdLst>
              <a:gd name="connsiteX0" fmla="*/ 0 w 8827970"/>
              <a:gd name="connsiteY0" fmla="*/ 387814 h 3889030"/>
              <a:gd name="connsiteX1" fmla="*/ 387814 w 8827970"/>
              <a:gd name="connsiteY1" fmla="*/ 0 h 3889030"/>
              <a:gd name="connsiteX2" fmla="*/ 8440156 w 8827970"/>
              <a:gd name="connsiteY2" fmla="*/ 0 h 3889030"/>
              <a:gd name="connsiteX3" fmla="*/ 8827970 w 8827970"/>
              <a:gd name="connsiteY3" fmla="*/ 387814 h 3889030"/>
              <a:gd name="connsiteX4" fmla="*/ 8827970 w 8827970"/>
              <a:gd name="connsiteY4" fmla="*/ 3501216 h 3889030"/>
              <a:gd name="connsiteX5" fmla="*/ 8440156 w 8827970"/>
              <a:gd name="connsiteY5" fmla="*/ 3889030 h 3889030"/>
              <a:gd name="connsiteX6" fmla="*/ 387814 w 8827970"/>
              <a:gd name="connsiteY6" fmla="*/ 3889030 h 3889030"/>
              <a:gd name="connsiteX7" fmla="*/ 0 w 8827970"/>
              <a:gd name="connsiteY7" fmla="*/ 3501216 h 3889030"/>
              <a:gd name="connsiteX8" fmla="*/ 0 w 8827970"/>
              <a:gd name="connsiteY8" fmla="*/ 387814 h 38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889030" fill="none" extrusionOk="0">
                <a:moveTo>
                  <a:pt x="0" y="387814"/>
                </a:moveTo>
                <a:cubicBezTo>
                  <a:pt x="185" y="178631"/>
                  <a:pt x="179758" y="10284"/>
                  <a:pt x="387814" y="0"/>
                </a:cubicBezTo>
                <a:cubicBezTo>
                  <a:pt x="2222742" y="72427"/>
                  <a:pt x="7375199" y="61419"/>
                  <a:pt x="8440156" y="0"/>
                </a:cubicBezTo>
                <a:cubicBezTo>
                  <a:pt x="8653424" y="-6307"/>
                  <a:pt x="8818145" y="170658"/>
                  <a:pt x="8827970" y="387814"/>
                </a:cubicBezTo>
                <a:cubicBezTo>
                  <a:pt x="8928846" y="709223"/>
                  <a:pt x="8720657" y="2326725"/>
                  <a:pt x="8827970" y="3501216"/>
                </a:cubicBezTo>
                <a:cubicBezTo>
                  <a:pt x="8833734" y="3686148"/>
                  <a:pt x="8631489" y="3863414"/>
                  <a:pt x="8440156" y="3889030"/>
                </a:cubicBezTo>
                <a:cubicBezTo>
                  <a:pt x="5572189" y="3918857"/>
                  <a:pt x="2339711" y="3809724"/>
                  <a:pt x="387814" y="3889030"/>
                </a:cubicBezTo>
                <a:cubicBezTo>
                  <a:pt x="185389" y="3887701"/>
                  <a:pt x="-13486" y="3718067"/>
                  <a:pt x="0" y="3501216"/>
                </a:cubicBezTo>
                <a:cubicBezTo>
                  <a:pt x="50037" y="2219090"/>
                  <a:pt x="770" y="1591315"/>
                  <a:pt x="0" y="387814"/>
                </a:cubicBezTo>
                <a:close/>
              </a:path>
              <a:path w="8827970" h="3889030" stroke="0" extrusionOk="0">
                <a:moveTo>
                  <a:pt x="0" y="387814"/>
                </a:moveTo>
                <a:cubicBezTo>
                  <a:pt x="14346" y="177540"/>
                  <a:pt x="179927" y="13120"/>
                  <a:pt x="387814" y="0"/>
                </a:cubicBezTo>
                <a:cubicBezTo>
                  <a:pt x="1494447" y="123000"/>
                  <a:pt x="5660494" y="-96860"/>
                  <a:pt x="8440156" y="0"/>
                </a:cubicBezTo>
                <a:cubicBezTo>
                  <a:pt x="8638935" y="-11741"/>
                  <a:pt x="8831449" y="166617"/>
                  <a:pt x="8827970" y="387814"/>
                </a:cubicBezTo>
                <a:cubicBezTo>
                  <a:pt x="8831143" y="1486615"/>
                  <a:pt x="8922237" y="2694471"/>
                  <a:pt x="8827970" y="3501216"/>
                </a:cubicBezTo>
                <a:cubicBezTo>
                  <a:pt x="8789121" y="3729474"/>
                  <a:pt x="8637112" y="3886211"/>
                  <a:pt x="8440156" y="3889030"/>
                </a:cubicBezTo>
                <a:cubicBezTo>
                  <a:pt x="6468136" y="3728323"/>
                  <a:pt x="2737160" y="3928697"/>
                  <a:pt x="387814" y="3889030"/>
                </a:cubicBezTo>
                <a:cubicBezTo>
                  <a:pt x="144544" y="3883155"/>
                  <a:pt x="-10291" y="3710738"/>
                  <a:pt x="0" y="3501216"/>
                </a:cubicBezTo>
                <a:cubicBezTo>
                  <a:pt x="32216" y="2871316"/>
                  <a:pt x="57206" y="1882268"/>
                  <a:pt x="0" y="387814"/>
                </a:cubicBezTo>
                <a:close/>
              </a:path>
            </a:pathLst>
          </a:custGeom>
          <a:solidFill>
            <a:srgbClr val="FFFFFF"/>
          </a:solidFill>
          <a:ln w="38100">
            <a:noFill/>
            <a:prstDash val="lgDashDot"/>
            <a:extLst>
              <a:ext uri="{C807C97D-BFC1-408E-A445-0C87EB9F89A2}">
                <ask:lineSketchStyleProps xmlns="" xmlns:ask="http://schemas.microsoft.com/office/drawing/2018/sketchyshapes" sd="852854689">
                  <a:custGeom>
                    <a:avLst/>
                    <a:gdLst>
                      <a:gd name="connsiteX0" fmla="*/ 0 w 11770627"/>
                      <a:gd name="connsiteY0" fmla="*/ 517085 h 5185373"/>
                      <a:gd name="connsiteX1" fmla="*/ 517085 w 11770627"/>
                      <a:gd name="connsiteY1" fmla="*/ 0 h 5185373"/>
                      <a:gd name="connsiteX2" fmla="*/ 11253542 w 11770627"/>
                      <a:gd name="connsiteY2" fmla="*/ 0 h 5185373"/>
                      <a:gd name="connsiteX3" fmla="*/ 11770627 w 11770627"/>
                      <a:gd name="connsiteY3" fmla="*/ 517085 h 5185373"/>
                      <a:gd name="connsiteX4" fmla="*/ 11770627 w 11770627"/>
                      <a:gd name="connsiteY4" fmla="*/ 4668288 h 5185373"/>
                      <a:gd name="connsiteX5" fmla="*/ 11253542 w 11770627"/>
                      <a:gd name="connsiteY5" fmla="*/ 5185373 h 5185373"/>
                      <a:gd name="connsiteX6" fmla="*/ 517085 w 11770627"/>
                      <a:gd name="connsiteY6" fmla="*/ 5185373 h 5185373"/>
                      <a:gd name="connsiteX7" fmla="*/ 0 w 11770627"/>
                      <a:gd name="connsiteY7" fmla="*/ 4668288 h 5185373"/>
                      <a:gd name="connsiteX8" fmla="*/ 0 w 11770627"/>
                      <a:gd name="connsiteY8" fmla="*/ 517085 h 51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185373" fill="none" extrusionOk="0">
                        <a:moveTo>
                          <a:pt x="0" y="517085"/>
                        </a:moveTo>
                        <a:cubicBezTo>
                          <a:pt x="2051" y="287028"/>
                          <a:pt x="255823" y="40810"/>
                          <a:pt x="517085" y="0"/>
                        </a:cubicBezTo>
                        <a:cubicBezTo>
                          <a:pt x="3694064" y="72427"/>
                          <a:pt x="7772857" y="61419"/>
                          <a:pt x="11253542" y="0"/>
                        </a:cubicBezTo>
                        <a:cubicBezTo>
                          <a:pt x="11532080" y="-48464"/>
                          <a:pt x="11741492" y="222694"/>
                          <a:pt x="11770627" y="517085"/>
                        </a:cubicBezTo>
                        <a:cubicBezTo>
                          <a:pt x="11871503" y="1772881"/>
                          <a:pt x="11663314" y="3390128"/>
                          <a:pt x="11770627" y="4668288"/>
                        </a:cubicBezTo>
                        <a:cubicBezTo>
                          <a:pt x="11780096" y="4905810"/>
                          <a:pt x="11507259" y="5149657"/>
                          <a:pt x="11253542" y="5185373"/>
                        </a:cubicBezTo>
                        <a:cubicBezTo>
                          <a:pt x="7043577" y="5215200"/>
                          <a:pt x="3811052" y="5106067"/>
                          <a:pt x="517085" y="5185373"/>
                        </a:cubicBezTo>
                        <a:cubicBezTo>
                          <a:pt x="263999" y="5181700"/>
                          <a:pt x="-31639" y="4960122"/>
                          <a:pt x="0" y="4668288"/>
                        </a:cubicBezTo>
                        <a:cubicBezTo>
                          <a:pt x="50037" y="3697093"/>
                          <a:pt x="770" y="1408946"/>
                          <a:pt x="0" y="517085"/>
                        </a:cubicBezTo>
                        <a:close/>
                      </a:path>
                      <a:path w="11770627" h="5185373" stroke="0" extrusionOk="0">
                        <a:moveTo>
                          <a:pt x="0" y="517085"/>
                        </a:moveTo>
                        <a:cubicBezTo>
                          <a:pt x="18527" y="236557"/>
                          <a:pt x="238308" y="14169"/>
                          <a:pt x="517085" y="0"/>
                        </a:cubicBezTo>
                        <a:cubicBezTo>
                          <a:pt x="2965775" y="123000"/>
                          <a:pt x="6058124" y="-96860"/>
                          <a:pt x="11253542" y="0"/>
                        </a:cubicBezTo>
                        <a:cubicBezTo>
                          <a:pt x="11496950" y="-32139"/>
                          <a:pt x="11775373" y="221940"/>
                          <a:pt x="11770627" y="517085"/>
                        </a:cubicBezTo>
                        <a:cubicBezTo>
                          <a:pt x="11773800" y="2550311"/>
                          <a:pt x="11864894" y="3757882"/>
                          <a:pt x="11770627" y="4668288"/>
                        </a:cubicBezTo>
                        <a:cubicBezTo>
                          <a:pt x="11742384" y="4964098"/>
                          <a:pt x="11524038" y="5182905"/>
                          <a:pt x="11253542" y="5185373"/>
                        </a:cubicBezTo>
                        <a:cubicBezTo>
                          <a:pt x="9013136" y="5024666"/>
                          <a:pt x="5282135" y="5225040"/>
                          <a:pt x="517085" y="5185373"/>
                        </a:cubicBezTo>
                        <a:cubicBezTo>
                          <a:pt x="203329" y="5179682"/>
                          <a:pt x="-4997" y="4951602"/>
                          <a:pt x="0" y="4668288"/>
                        </a:cubicBezTo>
                        <a:cubicBezTo>
                          <a:pt x="32216" y="2689241"/>
                          <a:pt x="57206" y="1699941"/>
                          <a:pt x="0" y="517085"/>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 name="Nhóm 1">
            <a:extLst>
              <a:ext uri="{FF2B5EF4-FFF2-40B4-BE49-F238E27FC236}">
                <a16:creationId xmlns:a16="http://schemas.microsoft.com/office/drawing/2014/main" id="{BFED70C3-6001-BC82-FA3C-CD6CC59DC4A0}"/>
              </a:ext>
            </a:extLst>
          </p:cNvPr>
          <p:cNvGrpSpPr/>
          <p:nvPr/>
        </p:nvGrpSpPr>
        <p:grpSpPr>
          <a:xfrm>
            <a:off x="279781" y="221566"/>
            <a:ext cx="10654139" cy="1302425"/>
            <a:chOff x="207253" y="1728030"/>
            <a:chExt cx="7990604" cy="976819"/>
          </a:xfrm>
        </p:grpSpPr>
        <p:grpSp>
          <p:nvGrpSpPr>
            <p:cNvPr id="3" name="Nhóm 2">
              <a:extLst>
                <a:ext uri="{FF2B5EF4-FFF2-40B4-BE49-F238E27FC236}">
                  <a16:creationId xmlns:a16="http://schemas.microsoft.com/office/drawing/2014/main" id="{81AACEB5-1677-F744-AAD0-3583120CE96F}"/>
                </a:ext>
              </a:extLst>
            </p:cNvPr>
            <p:cNvGrpSpPr/>
            <p:nvPr/>
          </p:nvGrpSpPr>
          <p:grpSpPr>
            <a:xfrm>
              <a:off x="629877" y="1868019"/>
              <a:ext cx="7567980" cy="658819"/>
              <a:chOff x="4936944" y="827021"/>
              <a:chExt cx="7567980" cy="658819"/>
            </a:xfrm>
          </p:grpSpPr>
          <p:sp>
            <p:nvSpPr>
              <p:cNvPr id="5" name="Hình chữ nhật: Góc Tròn 4">
                <a:extLst>
                  <a:ext uri="{FF2B5EF4-FFF2-40B4-BE49-F238E27FC236}">
                    <a16:creationId xmlns:a16="http://schemas.microsoft.com/office/drawing/2014/main" id="{51CAB698-3D56-055C-1214-B03C935FFE72}"/>
                  </a:ext>
                </a:extLst>
              </p:cNvPr>
              <p:cNvSpPr/>
              <p:nvPr/>
            </p:nvSpPr>
            <p:spPr>
              <a:xfrm>
                <a:off x="5190439" y="827021"/>
                <a:ext cx="731448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 xmlns:ask="http://schemas.microsoft.com/office/drawing/2018/sketchyshapes" sd="3374639765">
                      <a:custGeom>
                        <a:avLst/>
                        <a:gdLst>
                          <a:gd name="connsiteX0" fmla="*/ 0 w 9752647"/>
                          <a:gd name="connsiteY0" fmla="*/ 146407 h 878425"/>
                          <a:gd name="connsiteX1" fmla="*/ 146407 w 9752647"/>
                          <a:gd name="connsiteY1" fmla="*/ 0 h 878425"/>
                          <a:gd name="connsiteX2" fmla="*/ 632913 w 9752647"/>
                          <a:gd name="connsiteY2" fmla="*/ 0 h 878425"/>
                          <a:gd name="connsiteX3" fmla="*/ 1497812 w 9752647"/>
                          <a:gd name="connsiteY3" fmla="*/ 0 h 878425"/>
                          <a:gd name="connsiteX4" fmla="*/ 1889719 w 9752647"/>
                          <a:gd name="connsiteY4" fmla="*/ 0 h 878425"/>
                          <a:gd name="connsiteX5" fmla="*/ 2660020 w 9752647"/>
                          <a:gd name="connsiteY5" fmla="*/ 0 h 878425"/>
                          <a:gd name="connsiteX6" fmla="*/ 3051927 w 9752647"/>
                          <a:gd name="connsiteY6" fmla="*/ 0 h 878425"/>
                          <a:gd name="connsiteX7" fmla="*/ 3538433 w 9752647"/>
                          <a:gd name="connsiteY7" fmla="*/ 0 h 878425"/>
                          <a:gd name="connsiteX8" fmla="*/ 4119537 w 9752647"/>
                          <a:gd name="connsiteY8" fmla="*/ 0 h 878425"/>
                          <a:gd name="connsiteX9" fmla="*/ 4511444 w 9752647"/>
                          <a:gd name="connsiteY9" fmla="*/ 0 h 878425"/>
                          <a:gd name="connsiteX10" fmla="*/ 5092548 w 9752647"/>
                          <a:gd name="connsiteY10" fmla="*/ 0 h 878425"/>
                          <a:gd name="connsiteX11" fmla="*/ 5579054 w 9752647"/>
                          <a:gd name="connsiteY11" fmla="*/ 0 h 878425"/>
                          <a:gd name="connsiteX12" fmla="*/ 6254756 w 9752647"/>
                          <a:gd name="connsiteY12" fmla="*/ 0 h 878425"/>
                          <a:gd name="connsiteX13" fmla="*/ 6835860 w 9752647"/>
                          <a:gd name="connsiteY13" fmla="*/ 0 h 878425"/>
                          <a:gd name="connsiteX14" fmla="*/ 7511563 w 9752647"/>
                          <a:gd name="connsiteY14" fmla="*/ 0 h 878425"/>
                          <a:gd name="connsiteX15" fmla="*/ 8376462 w 9752647"/>
                          <a:gd name="connsiteY15" fmla="*/ 0 h 878425"/>
                          <a:gd name="connsiteX16" fmla="*/ 9606240 w 9752647"/>
                          <a:gd name="connsiteY16" fmla="*/ 0 h 878425"/>
                          <a:gd name="connsiteX17" fmla="*/ 9752647 w 9752647"/>
                          <a:gd name="connsiteY17" fmla="*/ 146407 h 878425"/>
                          <a:gd name="connsiteX18" fmla="*/ 9752647 w 9752647"/>
                          <a:gd name="connsiteY18" fmla="*/ 732018 h 878425"/>
                          <a:gd name="connsiteX19" fmla="*/ 9606240 w 9752647"/>
                          <a:gd name="connsiteY19" fmla="*/ 878425 h 878425"/>
                          <a:gd name="connsiteX20" fmla="*/ 8835939 w 9752647"/>
                          <a:gd name="connsiteY20" fmla="*/ 878425 h 878425"/>
                          <a:gd name="connsiteX21" fmla="*/ 8065639 w 9752647"/>
                          <a:gd name="connsiteY21" fmla="*/ 878425 h 878425"/>
                          <a:gd name="connsiteX22" fmla="*/ 7200740 w 9752647"/>
                          <a:gd name="connsiteY22" fmla="*/ 878425 h 878425"/>
                          <a:gd name="connsiteX23" fmla="*/ 6430439 w 9752647"/>
                          <a:gd name="connsiteY23" fmla="*/ 878425 h 878425"/>
                          <a:gd name="connsiteX24" fmla="*/ 6038532 w 9752647"/>
                          <a:gd name="connsiteY24" fmla="*/ 878425 h 878425"/>
                          <a:gd name="connsiteX25" fmla="*/ 5646624 w 9752647"/>
                          <a:gd name="connsiteY25" fmla="*/ 878425 h 878425"/>
                          <a:gd name="connsiteX26" fmla="*/ 5065520 w 9752647"/>
                          <a:gd name="connsiteY26" fmla="*/ 878425 h 878425"/>
                          <a:gd name="connsiteX27" fmla="*/ 4579014 w 9752647"/>
                          <a:gd name="connsiteY27" fmla="*/ 878425 h 878425"/>
                          <a:gd name="connsiteX28" fmla="*/ 3714115 w 9752647"/>
                          <a:gd name="connsiteY28" fmla="*/ 878425 h 878425"/>
                          <a:gd name="connsiteX29" fmla="*/ 3038413 w 9752647"/>
                          <a:gd name="connsiteY29" fmla="*/ 878425 h 878425"/>
                          <a:gd name="connsiteX30" fmla="*/ 2173514 w 9752647"/>
                          <a:gd name="connsiteY30" fmla="*/ 878425 h 878425"/>
                          <a:gd name="connsiteX31" fmla="*/ 1781607 w 9752647"/>
                          <a:gd name="connsiteY31" fmla="*/ 878425 h 878425"/>
                          <a:gd name="connsiteX32" fmla="*/ 1295101 w 9752647"/>
                          <a:gd name="connsiteY32" fmla="*/ 878425 h 878425"/>
                          <a:gd name="connsiteX33" fmla="*/ 146407 w 9752647"/>
                          <a:gd name="connsiteY33" fmla="*/ 878425 h 878425"/>
                          <a:gd name="connsiteX34" fmla="*/ 0 w 9752647"/>
                          <a:gd name="connsiteY34" fmla="*/ 732018 h 878425"/>
                          <a:gd name="connsiteX35" fmla="*/ 0 w 9752647"/>
                          <a:gd name="connsiteY35" fmla="*/ 146407 h 8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52647" h="878425" fill="none" extrusionOk="0">
                            <a:moveTo>
                              <a:pt x="0" y="146407"/>
                            </a:moveTo>
                            <a:cubicBezTo>
                              <a:pt x="7165" y="48505"/>
                              <a:pt x="74622" y="-6516"/>
                              <a:pt x="146407" y="0"/>
                            </a:cubicBezTo>
                            <a:cubicBezTo>
                              <a:pt x="349916" y="-7055"/>
                              <a:pt x="492600" y="-814"/>
                              <a:pt x="632913" y="0"/>
                            </a:cubicBezTo>
                            <a:cubicBezTo>
                              <a:pt x="773226" y="814"/>
                              <a:pt x="1172938" y="30190"/>
                              <a:pt x="1497812" y="0"/>
                            </a:cubicBezTo>
                            <a:cubicBezTo>
                              <a:pt x="1822686" y="-30190"/>
                              <a:pt x="1808806" y="6994"/>
                              <a:pt x="1889719" y="0"/>
                            </a:cubicBezTo>
                            <a:cubicBezTo>
                              <a:pt x="1970632" y="-6994"/>
                              <a:pt x="2325842" y="-35053"/>
                              <a:pt x="2660020" y="0"/>
                            </a:cubicBezTo>
                            <a:cubicBezTo>
                              <a:pt x="2994198" y="35053"/>
                              <a:pt x="2950234" y="-15696"/>
                              <a:pt x="3051927" y="0"/>
                            </a:cubicBezTo>
                            <a:cubicBezTo>
                              <a:pt x="3153620" y="15696"/>
                              <a:pt x="3408978" y="-23722"/>
                              <a:pt x="3538433" y="0"/>
                            </a:cubicBezTo>
                            <a:cubicBezTo>
                              <a:pt x="3667888" y="23722"/>
                              <a:pt x="3832154" y="-11691"/>
                              <a:pt x="4119537" y="0"/>
                            </a:cubicBezTo>
                            <a:cubicBezTo>
                              <a:pt x="4406920" y="11691"/>
                              <a:pt x="4403422" y="-11976"/>
                              <a:pt x="4511444" y="0"/>
                            </a:cubicBezTo>
                            <a:cubicBezTo>
                              <a:pt x="4619466" y="11976"/>
                              <a:pt x="4896931" y="14135"/>
                              <a:pt x="5092548" y="0"/>
                            </a:cubicBezTo>
                            <a:cubicBezTo>
                              <a:pt x="5288165" y="-14135"/>
                              <a:pt x="5479318" y="14297"/>
                              <a:pt x="5579054" y="0"/>
                            </a:cubicBezTo>
                            <a:cubicBezTo>
                              <a:pt x="5678790" y="-14297"/>
                              <a:pt x="5970117" y="-7274"/>
                              <a:pt x="6254756" y="0"/>
                            </a:cubicBezTo>
                            <a:cubicBezTo>
                              <a:pt x="6539395" y="7274"/>
                              <a:pt x="6629188" y="21862"/>
                              <a:pt x="6835860" y="0"/>
                            </a:cubicBezTo>
                            <a:cubicBezTo>
                              <a:pt x="7042532" y="-21862"/>
                              <a:pt x="7261846" y="-23076"/>
                              <a:pt x="7511563" y="0"/>
                            </a:cubicBezTo>
                            <a:cubicBezTo>
                              <a:pt x="7761280" y="23076"/>
                              <a:pt x="7975007" y="36942"/>
                              <a:pt x="8376462" y="0"/>
                            </a:cubicBezTo>
                            <a:cubicBezTo>
                              <a:pt x="8777917" y="-36942"/>
                              <a:pt x="9014532" y="-16324"/>
                              <a:pt x="9606240" y="0"/>
                            </a:cubicBezTo>
                            <a:cubicBezTo>
                              <a:pt x="9699657" y="11642"/>
                              <a:pt x="9743826" y="72790"/>
                              <a:pt x="9752647" y="146407"/>
                            </a:cubicBezTo>
                            <a:cubicBezTo>
                              <a:pt x="9751411" y="400164"/>
                              <a:pt x="9726206" y="463079"/>
                              <a:pt x="9752647" y="732018"/>
                            </a:cubicBezTo>
                            <a:cubicBezTo>
                              <a:pt x="9750838" y="814233"/>
                              <a:pt x="9671861" y="867591"/>
                              <a:pt x="9606240" y="878425"/>
                            </a:cubicBezTo>
                            <a:cubicBezTo>
                              <a:pt x="9419393" y="914956"/>
                              <a:pt x="9078549" y="872038"/>
                              <a:pt x="8835939" y="878425"/>
                            </a:cubicBezTo>
                            <a:cubicBezTo>
                              <a:pt x="8593329" y="884812"/>
                              <a:pt x="8392280" y="840497"/>
                              <a:pt x="8065639" y="878425"/>
                            </a:cubicBezTo>
                            <a:cubicBezTo>
                              <a:pt x="7738998" y="916353"/>
                              <a:pt x="7550134" y="885806"/>
                              <a:pt x="7200740" y="878425"/>
                            </a:cubicBezTo>
                            <a:cubicBezTo>
                              <a:pt x="6851346" y="871044"/>
                              <a:pt x="6726657" y="851997"/>
                              <a:pt x="6430439" y="878425"/>
                            </a:cubicBezTo>
                            <a:cubicBezTo>
                              <a:pt x="6134221" y="904853"/>
                              <a:pt x="6196145" y="868710"/>
                              <a:pt x="6038532" y="878425"/>
                            </a:cubicBezTo>
                            <a:cubicBezTo>
                              <a:pt x="5880919" y="888140"/>
                              <a:pt x="5768079" y="878405"/>
                              <a:pt x="5646624" y="878425"/>
                            </a:cubicBezTo>
                            <a:cubicBezTo>
                              <a:pt x="5525169" y="878445"/>
                              <a:pt x="5353067" y="883396"/>
                              <a:pt x="5065520" y="878425"/>
                            </a:cubicBezTo>
                            <a:cubicBezTo>
                              <a:pt x="4777973" y="873454"/>
                              <a:pt x="4818296" y="873772"/>
                              <a:pt x="4579014" y="878425"/>
                            </a:cubicBezTo>
                            <a:cubicBezTo>
                              <a:pt x="4339732" y="883078"/>
                              <a:pt x="3987717" y="919833"/>
                              <a:pt x="3714115" y="878425"/>
                            </a:cubicBezTo>
                            <a:cubicBezTo>
                              <a:pt x="3440513" y="837017"/>
                              <a:pt x="3242188" y="864532"/>
                              <a:pt x="3038413" y="878425"/>
                            </a:cubicBezTo>
                            <a:cubicBezTo>
                              <a:pt x="2834638" y="892318"/>
                              <a:pt x="2416453" y="852735"/>
                              <a:pt x="2173514" y="878425"/>
                            </a:cubicBezTo>
                            <a:cubicBezTo>
                              <a:pt x="1930575" y="904115"/>
                              <a:pt x="1872590" y="883996"/>
                              <a:pt x="1781607" y="878425"/>
                            </a:cubicBezTo>
                            <a:cubicBezTo>
                              <a:pt x="1690624" y="872854"/>
                              <a:pt x="1422234" y="894025"/>
                              <a:pt x="1295101" y="878425"/>
                            </a:cubicBezTo>
                            <a:cubicBezTo>
                              <a:pt x="1167968" y="862825"/>
                              <a:pt x="648403" y="862974"/>
                              <a:pt x="146407" y="878425"/>
                            </a:cubicBezTo>
                            <a:cubicBezTo>
                              <a:pt x="71154" y="879469"/>
                              <a:pt x="14941" y="813662"/>
                              <a:pt x="0" y="732018"/>
                            </a:cubicBezTo>
                            <a:cubicBezTo>
                              <a:pt x="-1498" y="481948"/>
                              <a:pt x="-27916" y="271752"/>
                              <a:pt x="0" y="146407"/>
                            </a:cubicBezTo>
                            <a:close/>
                          </a:path>
                          <a:path w="9752647" h="878425" stroke="0" extrusionOk="0">
                            <a:moveTo>
                              <a:pt x="0" y="146407"/>
                            </a:moveTo>
                            <a:cubicBezTo>
                              <a:pt x="12296" y="63484"/>
                              <a:pt x="65181" y="15007"/>
                              <a:pt x="146407" y="0"/>
                            </a:cubicBezTo>
                            <a:cubicBezTo>
                              <a:pt x="252444" y="-93"/>
                              <a:pt x="365215" y="19422"/>
                              <a:pt x="538314" y="0"/>
                            </a:cubicBezTo>
                            <a:cubicBezTo>
                              <a:pt x="711413" y="-19422"/>
                              <a:pt x="736907" y="-9199"/>
                              <a:pt x="930222" y="0"/>
                            </a:cubicBezTo>
                            <a:cubicBezTo>
                              <a:pt x="1123537" y="9199"/>
                              <a:pt x="1342625" y="16944"/>
                              <a:pt x="1511326" y="0"/>
                            </a:cubicBezTo>
                            <a:cubicBezTo>
                              <a:pt x="1680027" y="-16944"/>
                              <a:pt x="1979269" y="-32712"/>
                              <a:pt x="2376225" y="0"/>
                            </a:cubicBezTo>
                            <a:cubicBezTo>
                              <a:pt x="2773181" y="32712"/>
                              <a:pt x="2688324" y="-12473"/>
                              <a:pt x="2768132" y="0"/>
                            </a:cubicBezTo>
                            <a:cubicBezTo>
                              <a:pt x="2847940" y="12473"/>
                              <a:pt x="3040224" y="-3481"/>
                              <a:pt x="3254638" y="0"/>
                            </a:cubicBezTo>
                            <a:cubicBezTo>
                              <a:pt x="3469052" y="3481"/>
                              <a:pt x="3529679" y="5690"/>
                              <a:pt x="3741144" y="0"/>
                            </a:cubicBezTo>
                            <a:cubicBezTo>
                              <a:pt x="3952609" y="-5690"/>
                              <a:pt x="4033725" y="7822"/>
                              <a:pt x="4322248" y="0"/>
                            </a:cubicBezTo>
                            <a:cubicBezTo>
                              <a:pt x="4610771" y="-7822"/>
                              <a:pt x="4843314" y="5284"/>
                              <a:pt x="4997950" y="0"/>
                            </a:cubicBezTo>
                            <a:cubicBezTo>
                              <a:pt x="5152586" y="-5284"/>
                              <a:pt x="5296446" y="13258"/>
                              <a:pt x="5389857" y="0"/>
                            </a:cubicBezTo>
                            <a:cubicBezTo>
                              <a:pt x="5483268" y="-13258"/>
                              <a:pt x="5643922" y="-9545"/>
                              <a:pt x="5876363" y="0"/>
                            </a:cubicBezTo>
                            <a:cubicBezTo>
                              <a:pt x="6108804" y="9545"/>
                              <a:pt x="6448894" y="-20557"/>
                              <a:pt x="6646664" y="0"/>
                            </a:cubicBezTo>
                            <a:cubicBezTo>
                              <a:pt x="6844434" y="20557"/>
                              <a:pt x="7051846" y="-21730"/>
                              <a:pt x="7416964" y="0"/>
                            </a:cubicBezTo>
                            <a:cubicBezTo>
                              <a:pt x="7782082" y="21730"/>
                              <a:pt x="7977331" y="-32883"/>
                              <a:pt x="8281863" y="0"/>
                            </a:cubicBezTo>
                            <a:cubicBezTo>
                              <a:pt x="8586395" y="32883"/>
                              <a:pt x="9110640" y="39437"/>
                              <a:pt x="9606240" y="0"/>
                            </a:cubicBezTo>
                            <a:cubicBezTo>
                              <a:pt x="9687345" y="7313"/>
                              <a:pt x="9759043" y="62688"/>
                              <a:pt x="9752647" y="146407"/>
                            </a:cubicBezTo>
                            <a:cubicBezTo>
                              <a:pt x="9761601" y="418315"/>
                              <a:pt x="9759082" y="608160"/>
                              <a:pt x="9752647" y="732018"/>
                            </a:cubicBezTo>
                            <a:cubicBezTo>
                              <a:pt x="9738127" y="808844"/>
                              <a:pt x="9700259" y="893531"/>
                              <a:pt x="9606240" y="878425"/>
                            </a:cubicBezTo>
                            <a:cubicBezTo>
                              <a:pt x="9355371" y="899633"/>
                              <a:pt x="9158394" y="864715"/>
                              <a:pt x="8930538" y="878425"/>
                            </a:cubicBezTo>
                            <a:cubicBezTo>
                              <a:pt x="8702682" y="892135"/>
                              <a:pt x="8247627" y="838255"/>
                              <a:pt x="8065639" y="878425"/>
                            </a:cubicBezTo>
                            <a:cubicBezTo>
                              <a:pt x="7883651" y="918595"/>
                              <a:pt x="7687550" y="891423"/>
                              <a:pt x="7389936" y="878425"/>
                            </a:cubicBezTo>
                            <a:cubicBezTo>
                              <a:pt x="7092322" y="865427"/>
                              <a:pt x="6928937" y="891145"/>
                              <a:pt x="6714234" y="878425"/>
                            </a:cubicBezTo>
                            <a:cubicBezTo>
                              <a:pt x="6499531" y="865705"/>
                              <a:pt x="6265693" y="875410"/>
                              <a:pt x="6133130" y="878425"/>
                            </a:cubicBezTo>
                            <a:cubicBezTo>
                              <a:pt x="6000567" y="881440"/>
                              <a:pt x="5747488" y="876907"/>
                              <a:pt x="5646624" y="878425"/>
                            </a:cubicBezTo>
                            <a:cubicBezTo>
                              <a:pt x="5545760" y="879943"/>
                              <a:pt x="5287564" y="860325"/>
                              <a:pt x="5160118" y="878425"/>
                            </a:cubicBezTo>
                            <a:cubicBezTo>
                              <a:pt x="5032672" y="896525"/>
                              <a:pt x="4841369" y="897904"/>
                              <a:pt x="4579014" y="878425"/>
                            </a:cubicBezTo>
                            <a:cubicBezTo>
                              <a:pt x="4316659" y="858946"/>
                              <a:pt x="4153844" y="867337"/>
                              <a:pt x="3808714" y="878425"/>
                            </a:cubicBezTo>
                            <a:cubicBezTo>
                              <a:pt x="3463584" y="889513"/>
                              <a:pt x="3479480" y="872697"/>
                              <a:pt x="3322208" y="878425"/>
                            </a:cubicBezTo>
                            <a:cubicBezTo>
                              <a:pt x="3164936" y="884153"/>
                              <a:pt x="2635448" y="877711"/>
                              <a:pt x="2457309" y="878425"/>
                            </a:cubicBezTo>
                            <a:cubicBezTo>
                              <a:pt x="2279170" y="879139"/>
                              <a:pt x="1793917" y="890912"/>
                              <a:pt x="1592410" y="878425"/>
                            </a:cubicBezTo>
                            <a:cubicBezTo>
                              <a:pt x="1390903" y="865938"/>
                              <a:pt x="1335732" y="882932"/>
                              <a:pt x="1105904" y="878425"/>
                            </a:cubicBezTo>
                            <a:cubicBezTo>
                              <a:pt x="876076" y="873918"/>
                              <a:pt x="451572" y="912383"/>
                              <a:pt x="146407" y="878425"/>
                            </a:cubicBezTo>
                            <a:cubicBezTo>
                              <a:pt x="76826" y="869080"/>
                              <a:pt x="-18325" y="806841"/>
                              <a:pt x="0" y="732018"/>
                            </a:cubicBezTo>
                            <a:cubicBezTo>
                              <a:pt x="-14610" y="482446"/>
                              <a:pt x="-12623" y="349696"/>
                              <a:pt x="0" y="14640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a16="http://schemas.microsoft.com/office/drawing/2014/main" id="{0A226FAA-F34A-FA4F-8ADC-6D4ADB1F107D}"/>
                  </a:ext>
                </a:extLst>
              </p:cNvPr>
              <p:cNvSpPr txBox="1"/>
              <p:nvPr/>
            </p:nvSpPr>
            <p:spPr>
              <a:xfrm>
                <a:off x="4936944" y="853078"/>
                <a:ext cx="7448532" cy="553290"/>
              </a:xfrm>
              <a:prstGeom prst="round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Cảnh vật ở ngoại ô được miêu tả như thế nào? </a:t>
                </a:r>
              </a:p>
            </p:txBody>
          </p:sp>
        </p:grpSp>
        <p:pic>
          <p:nvPicPr>
            <p:cNvPr id="4" name="Hình ảnh 3">
              <a:extLst>
                <a:ext uri="{FF2B5EF4-FFF2-40B4-BE49-F238E27FC236}">
                  <a16:creationId xmlns:a16="http://schemas.microsoft.com/office/drawing/2014/main" id="{37AA2FBD-966D-3B30-624D-D566017D099E}"/>
                </a:ext>
              </a:extLst>
            </p:cNvPr>
            <p:cNvPicPr>
              <a:picLocks noChangeAspect="1"/>
            </p:cNvPicPr>
            <p:nvPr/>
          </p:nvPicPr>
          <p:blipFill rotWithShape="1">
            <a:blip r:embed="rId4"/>
            <a:srcRect l="50655" t="3903" r="28184" b="63507"/>
            <a:stretch/>
          </p:blipFill>
          <p:spPr>
            <a:xfrm>
              <a:off x="207253" y="1728030"/>
              <a:ext cx="634257" cy="976819"/>
            </a:xfrm>
            <a:prstGeom prst="roundRect">
              <a:avLst/>
            </a:prstGeom>
          </p:spPr>
        </p:pic>
      </p:grpSp>
      <p:sp>
        <p:nvSpPr>
          <p:cNvPr id="11" name="Rectangle: Rounded Corners 10">
            <a:extLst>
              <a:ext uri="{FF2B5EF4-FFF2-40B4-BE49-F238E27FC236}">
                <a16:creationId xmlns:a16="http://schemas.microsoft.com/office/drawing/2014/main" id="{1217C0E0-E187-44A2-F49F-8873BB9C4F98}"/>
              </a:ext>
            </a:extLst>
          </p:cNvPr>
          <p:cNvSpPr/>
          <p:nvPr/>
        </p:nvSpPr>
        <p:spPr>
          <a:xfrm>
            <a:off x="1564640" y="2011680"/>
            <a:ext cx="2184400" cy="94488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con </a:t>
            </a:r>
            <a:r>
              <a:rPr lang="en-US" sz="3600" dirty="0" err="1">
                <a:solidFill>
                  <a:srgbClr val="002060"/>
                </a:solidFill>
              </a:rPr>
              <a:t>kênh</a:t>
            </a:r>
            <a:endParaRPr lang="en-US" sz="3600" dirty="0">
              <a:solidFill>
                <a:srgbClr val="002060"/>
              </a:solidFill>
            </a:endParaRPr>
          </a:p>
        </p:txBody>
      </p:sp>
      <p:sp>
        <p:nvSpPr>
          <p:cNvPr id="12" name="Rectangle: Rounded Corners 11">
            <a:extLst>
              <a:ext uri="{FF2B5EF4-FFF2-40B4-BE49-F238E27FC236}">
                <a16:creationId xmlns:a16="http://schemas.microsoft.com/office/drawing/2014/main" id="{48B9D3D0-3D79-F165-BEE6-653DDB8362FF}"/>
              </a:ext>
            </a:extLst>
          </p:cNvPr>
          <p:cNvSpPr/>
          <p:nvPr/>
        </p:nvSpPr>
        <p:spPr>
          <a:xfrm>
            <a:off x="4338320" y="2032000"/>
            <a:ext cx="3505200" cy="9448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ruộng</a:t>
            </a:r>
            <a:r>
              <a:rPr lang="en-US" sz="3600" dirty="0">
                <a:solidFill>
                  <a:srgbClr val="002060"/>
                </a:solidFill>
              </a:rPr>
              <a:t> </a:t>
            </a:r>
            <a:r>
              <a:rPr lang="en-US" sz="3600" dirty="0" err="1">
                <a:solidFill>
                  <a:srgbClr val="002060"/>
                </a:solidFill>
              </a:rPr>
              <a:t>rau</a:t>
            </a:r>
            <a:r>
              <a:rPr lang="en-US" sz="3600" dirty="0">
                <a:solidFill>
                  <a:srgbClr val="002060"/>
                </a:solidFill>
              </a:rPr>
              <a:t> </a:t>
            </a:r>
            <a:r>
              <a:rPr lang="en-US" sz="3600" dirty="0" err="1">
                <a:solidFill>
                  <a:srgbClr val="002060"/>
                </a:solidFill>
              </a:rPr>
              <a:t>muống</a:t>
            </a:r>
            <a:endParaRPr lang="en-US" sz="3600" dirty="0">
              <a:solidFill>
                <a:srgbClr val="002060"/>
              </a:solidFill>
            </a:endParaRPr>
          </a:p>
        </p:txBody>
      </p:sp>
      <p:sp>
        <p:nvSpPr>
          <p:cNvPr id="19" name="Rectangle: Rounded Corners 18">
            <a:extLst>
              <a:ext uri="{FF2B5EF4-FFF2-40B4-BE49-F238E27FC236}">
                <a16:creationId xmlns:a16="http://schemas.microsoft.com/office/drawing/2014/main" id="{2AB1849C-D82E-F2C8-75C8-DED4DBF0BC94}"/>
              </a:ext>
            </a:extLst>
          </p:cNvPr>
          <p:cNvSpPr/>
          <p:nvPr/>
        </p:nvSpPr>
        <p:spPr>
          <a:xfrm>
            <a:off x="8625840" y="2021840"/>
            <a:ext cx="2296160" cy="9448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rặng</a:t>
            </a:r>
            <a:r>
              <a:rPr lang="en-US" sz="3600" dirty="0">
                <a:solidFill>
                  <a:srgbClr val="002060"/>
                </a:solidFill>
              </a:rPr>
              <a:t> </a:t>
            </a:r>
            <a:r>
              <a:rPr lang="en-US" sz="3600" dirty="0" err="1">
                <a:solidFill>
                  <a:srgbClr val="002060"/>
                </a:solidFill>
              </a:rPr>
              <a:t>tre</a:t>
            </a:r>
            <a:endParaRPr lang="en-US" sz="3600" dirty="0">
              <a:solidFill>
                <a:srgbClr val="002060"/>
              </a:solidFill>
            </a:endParaRPr>
          </a:p>
        </p:txBody>
      </p:sp>
      <p:sp>
        <p:nvSpPr>
          <p:cNvPr id="22" name="Rectangle: Rounded Corners 21">
            <a:extLst>
              <a:ext uri="{FF2B5EF4-FFF2-40B4-BE49-F238E27FC236}">
                <a16:creationId xmlns:a16="http://schemas.microsoft.com/office/drawing/2014/main" id="{CFBF08C9-2E62-4C40-7FA4-43E46BB1226C}"/>
              </a:ext>
            </a:extLst>
          </p:cNvPr>
          <p:cNvSpPr/>
          <p:nvPr/>
        </p:nvSpPr>
        <p:spPr>
          <a:xfrm>
            <a:off x="3098800" y="3362960"/>
            <a:ext cx="2702560" cy="9448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tiếng</a:t>
            </a:r>
            <a:r>
              <a:rPr lang="en-US" sz="3600" dirty="0">
                <a:solidFill>
                  <a:srgbClr val="002060"/>
                </a:solidFill>
              </a:rPr>
              <a:t> </a:t>
            </a:r>
            <a:r>
              <a:rPr lang="en-US" sz="3600" dirty="0" err="1">
                <a:solidFill>
                  <a:srgbClr val="002060"/>
                </a:solidFill>
              </a:rPr>
              <a:t>chim</a:t>
            </a:r>
            <a:endParaRPr lang="en-US" sz="3600" dirty="0">
              <a:solidFill>
                <a:srgbClr val="002060"/>
              </a:solidFill>
            </a:endParaRPr>
          </a:p>
        </p:txBody>
      </p:sp>
      <p:sp>
        <p:nvSpPr>
          <p:cNvPr id="23" name="Rectangle: Rounded Corners 22">
            <a:extLst>
              <a:ext uri="{FF2B5EF4-FFF2-40B4-BE49-F238E27FC236}">
                <a16:creationId xmlns:a16="http://schemas.microsoft.com/office/drawing/2014/main" id="{C3D0AE3B-2942-5B27-75BD-80CDA941983A}"/>
              </a:ext>
            </a:extLst>
          </p:cNvPr>
          <p:cNvSpPr/>
          <p:nvPr/>
        </p:nvSpPr>
        <p:spPr>
          <a:xfrm>
            <a:off x="6583680" y="3362960"/>
            <a:ext cx="3454400" cy="9448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cánh</a:t>
            </a:r>
            <a:r>
              <a:rPr lang="en-US" sz="3600" dirty="0">
                <a:solidFill>
                  <a:srgbClr val="002060"/>
                </a:solidFill>
              </a:rPr>
              <a:t> </a:t>
            </a:r>
            <a:r>
              <a:rPr lang="en-US" sz="3600" dirty="0" err="1">
                <a:solidFill>
                  <a:srgbClr val="002060"/>
                </a:solidFill>
              </a:rPr>
              <a:t>đồng</a:t>
            </a:r>
            <a:r>
              <a:rPr lang="en-US" sz="3600" dirty="0">
                <a:solidFill>
                  <a:srgbClr val="002060"/>
                </a:solidFill>
              </a:rPr>
              <a:t> </a:t>
            </a:r>
            <a:r>
              <a:rPr lang="en-US" sz="3600" dirty="0" err="1">
                <a:solidFill>
                  <a:srgbClr val="002060"/>
                </a:solidFill>
              </a:rPr>
              <a:t>lúa</a:t>
            </a:r>
            <a:endParaRPr lang="en-US" sz="3600" dirty="0">
              <a:solidFill>
                <a:srgbClr val="002060"/>
              </a:solidFill>
            </a:endParaRPr>
          </a:p>
        </p:txBody>
      </p:sp>
    </p:spTree>
    <p:custDataLst>
      <p:tags r:id="rId1"/>
    </p:custDataLst>
    <p:extLst>
      <p:ext uri="{BB962C8B-B14F-4D97-AF65-F5344CB8AC3E}">
        <p14:creationId xmlns:p14="http://schemas.microsoft.com/office/powerpoint/2010/main" val="3876822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243840"/>
            <a:ext cx="11770627" cy="6554159"/>
          </a:xfrm>
          <a:custGeom>
            <a:avLst/>
            <a:gdLst>
              <a:gd name="connsiteX0" fmla="*/ 0 w 8827970"/>
              <a:gd name="connsiteY0" fmla="*/ 387814 h 3889030"/>
              <a:gd name="connsiteX1" fmla="*/ 387814 w 8827970"/>
              <a:gd name="connsiteY1" fmla="*/ 0 h 3889030"/>
              <a:gd name="connsiteX2" fmla="*/ 8440156 w 8827970"/>
              <a:gd name="connsiteY2" fmla="*/ 0 h 3889030"/>
              <a:gd name="connsiteX3" fmla="*/ 8827970 w 8827970"/>
              <a:gd name="connsiteY3" fmla="*/ 387814 h 3889030"/>
              <a:gd name="connsiteX4" fmla="*/ 8827970 w 8827970"/>
              <a:gd name="connsiteY4" fmla="*/ 3501216 h 3889030"/>
              <a:gd name="connsiteX5" fmla="*/ 8440156 w 8827970"/>
              <a:gd name="connsiteY5" fmla="*/ 3889030 h 3889030"/>
              <a:gd name="connsiteX6" fmla="*/ 387814 w 8827970"/>
              <a:gd name="connsiteY6" fmla="*/ 3889030 h 3889030"/>
              <a:gd name="connsiteX7" fmla="*/ 0 w 8827970"/>
              <a:gd name="connsiteY7" fmla="*/ 3501216 h 3889030"/>
              <a:gd name="connsiteX8" fmla="*/ 0 w 8827970"/>
              <a:gd name="connsiteY8" fmla="*/ 387814 h 38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889030" fill="none" extrusionOk="0">
                <a:moveTo>
                  <a:pt x="0" y="387814"/>
                </a:moveTo>
                <a:cubicBezTo>
                  <a:pt x="185" y="178631"/>
                  <a:pt x="179758" y="10284"/>
                  <a:pt x="387814" y="0"/>
                </a:cubicBezTo>
                <a:cubicBezTo>
                  <a:pt x="2222742" y="72427"/>
                  <a:pt x="7375199" y="61419"/>
                  <a:pt x="8440156" y="0"/>
                </a:cubicBezTo>
                <a:cubicBezTo>
                  <a:pt x="8653424" y="-6307"/>
                  <a:pt x="8818145" y="170658"/>
                  <a:pt x="8827970" y="387814"/>
                </a:cubicBezTo>
                <a:cubicBezTo>
                  <a:pt x="8928846" y="709223"/>
                  <a:pt x="8720657" y="2326725"/>
                  <a:pt x="8827970" y="3501216"/>
                </a:cubicBezTo>
                <a:cubicBezTo>
                  <a:pt x="8833734" y="3686148"/>
                  <a:pt x="8631489" y="3863414"/>
                  <a:pt x="8440156" y="3889030"/>
                </a:cubicBezTo>
                <a:cubicBezTo>
                  <a:pt x="5572189" y="3918857"/>
                  <a:pt x="2339711" y="3809724"/>
                  <a:pt x="387814" y="3889030"/>
                </a:cubicBezTo>
                <a:cubicBezTo>
                  <a:pt x="185389" y="3887701"/>
                  <a:pt x="-13486" y="3718067"/>
                  <a:pt x="0" y="3501216"/>
                </a:cubicBezTo>
                <a:cubicBezTo>
                  <a:pt x="50037" y="2219090"/>
                  <a:pt x="770" y="1591315"/>
                  <a:pt x="0" y="387814"/>
                </a:cubicBezTo>
                <a:close/>
              </a:path>
              <a:path w="8827970" h="3889030" stroke="0" extrusionOk="0">
                <a:moveTo>
                  <a:pt x="0" y="387814"/>
                </a:moveTo>
                <a:cubicBezTo>
                  <a:pt x="14346" y="177540"/>
                  <a:pt x="179927" y="13120"/>
                  <a:pt x="387814" y="0"/>
                </a:cubicBezTo>
                <a:cubicBezTo>
                  <a:pt x="1494447" y="123000"/>
                  <a:pt x="5660494" y="-96860"/>
                  <a:pt x="8440156" y="0"/>
                </a:cubicBezTo>
                <a:cubicBezTo>
                  <a:pt x="8638935" y="-11741"/>
                  <a:pt x="8831449" y="166617"/>
                  <a:pt x="8827970" y="387814"/>
                </a:cubicBezTo>
                <a:cubicBezTo>
                  <a:pt x="8831143" y="1486615"/>
                  <a:pt x="8922237" y="2694471"/>
                  <a:pt x="8827970" y="3501216"/>
                </a:cubicBezTo>
                <a:cubicBezTo>
                  <a:pt x="8789121" y="3729474"/>
                  <a:pt x="8637112" y="3886211"/>
                  <a:pt x="8440156" y="3889030"/>
                </a:cubicBezTo>
                <a:cubicBezTo>
                  <a:pt x="6468136" y="3728323"/>
                  <a:pt x="2737160" y="3928697"/>
                  <a:pt x="387814" y="3889030"/>
                </a:cubicBezTo>
                <a:cubicBezTo>
                  <a:pt x="144544" y="3883155"/>
                  <a:pt x="-10291" y="3710738"/>
                  <a:pt x="0" y="3501216"/>
                </a:cubicBezTo>
                <a:cubicBezTo>
                  <a:pt x="32216" y="2871316"/>
                  <a:pt x="57206" y="1882268"/>
                  <a:pt x="0" y="387814"/>
                </a:cubicBezTo>
                <a:close/>
              </a:path>
            </a:pathLst>
          </a:custGeom>
          <a:solidFill>
            <a:srgbClr val="FFFFFF"/>
          </a:solidFill>
          <a:ln w="38100">
            <a:noFill/>
            <a:prstDash val="lgDashDot"/>
            <a:extLst>
              <a:ext uri="{C807C97D-BFC1-408E-A445-0C87EB9F89A2}">
                <ask:lineSketchStyleProps xmlns="" xmlns:ask="http://schemas.microsoft.com/office/drawing/2018/sketchyshapes" sd="852854689">
                  <a:custGeom>
                    <a:avLst/>
                    <a:gdLst>
                      <a:gd name="connsiteX0" fmla="*/ 0 w 11770627"/>
                      <a:gd name="connsiteY0" fmla="*/ 653580 h 6554159"/>
                      <a:gd name="connsiteX1" fmla="*/ 517085 w 11770627"/>
                      <a:gd name="connsiteY1" fmla="*/ 0 h 6554159"/>
                      <a:gd name="connsiteX2" fmla="*/ 11253541 w 11770627"/>
                      <a:gd name="connsiteY2" fmla="*/ 0 h 6554159"/>
                      <a:gd name="connsiteX3" fmla="*/ 11770627 w 11770627"/>
                      <a:gd name="connsiteY3" fmla="*/ 653580 h 6554159"/>
                      <a:gd name="connsiteX4" fmla="*/ 11770627 w 11770627"/>
                      <a:gd name="connsiteY4" fmla="*/ 5900578 h 6554159"/>
                      <a:gd name="connsiteX5" fmla="*/ 11253541 w 11770627"/>
                      <a:gd name="connsiteY5" fmla="*/ 6554159 h 6554159"/>
                      <a:gd name="connsiteX6" fmla="*/ 517085 w 11770627"/>
                      <a:gd name="connsiteY6" fmla="*/ 6554159 h 6554159"/>
                      <a:gd name="connsiteX7" fmla="*/ 0 w 11770627"/>
                      <a:gd name="connsiteY7" fmla="*/ 5900578 h 6554159"/>
                      <a:gd name="connsiteX8" fmla="*/ 0 w 11770627"/>
                      <a:gd name="connsiteY8" fmla="*/ 653580 h 6554159"/>
                      <a:gd name="connsiteX0" fmla="*/ 0 w 11770627"/>
                      <a:gd name="connsiteY0" fmla="*/ 653580 h 6554159"/>
                      <a:gd name="connsiteX1" fmla="*/ 517085 w 11770627"/>
                      <a:gd name="connsiteY1" fmla="*/ 0 h 6554159"/>
                      <a:gd name="connsiteX2" fmla="*/ 11253541 w 11770627"/>
                      <a:gd name="connsiteY2" fmla="*/ 0 h 6554159"/>
                      <a:gd name="connsiteX3" fmla="*/ 11770627 w 11770627"/>
                      <a:gd name="connsiteY3" fmla="*/ 653580 h 6554159"/>
                      <a:gd name="connsiteX4" fmla="*/ 11770627 w 11770627"/>
                      <a:gd name="connsiteY4" fmla="*/ 5900578 h 6554159"/>
                      <a:gd name="connsiteX5" fmla="*/ 11253541 w 11770627"/>
                      <a:gd name="connsiteY5" fmla="*/ 6554159 h 6554159"/>
                      <a:gd name="connsiteX6" fmla="*/ 517085 w 11770627"/>
                      <a:gd name="connsiteY6" fmla="*/ 6554159 h 6554159"/>
                      <a:gd name="connsiteX7" fmla="*/ 0 w 11770627"/>
                      <a:gd name="connsiteY7" fmla="*/ 5900578 h 6554159"/>
                      <a:gd name="connsiteX8" fmla="*/ 0 w 11770627"/>
                      <a:gd name="connsiteY8" fmla="*/ 653580 h 655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6554159" fill="none" extrusionOk="0">
                        <a:moveTo>
                          <a:pt x="0" y="653580"/>
                        </a:moveTo>
                        <a:cubicBezTo>
                          <a:pt x="2115" y="351648"/>
                          <a:pt x="256693" y="45889"/>
                          <a:pt x="517085" y="0"/>
                        </a:cubicBezTo>
                        <a:cubicBezTo>
                          <a:pt x="2874702" y="127340"/>
                          <a:pt x="9903071" y="258326"/>
                          <a:pt x="11253541" y="0"/>
                        </a:cubicBezTo>
                        <a:cubicBezTo>
                          <a:pt x="11529664" y="-67313"/>
                          <a:pt x="11748337" y="284829"/>
                          <a:pt x="11770627" y="653580"/>
                        </a:cubicBezTo>
                        <a:cubicBezTo>
                          <a:pt x="12216597" y="1403647"/>
                          <a:pt x="11487414" y="4197679"/>
                          <a:pt x="11770627" y="5900578"/>
                        </a:cubicBezTo>
                        <a:cubicBezTo>
                          <a:pt x="11781780" y="6194641"/>
                          <a:pt x="11474806" y="6473046"/>
                          <a:pt x="11253541" y="6554159"/>
                        </a:cubicBezTo>
                        <a:cubicBezTo>
                          <a:pt x="7881742" y="6765770"/>
                          <a:pt x="3144490" y="6733929"/>
                          <a:pt x="517085" y="6554159"/>
                        </a:cubicBezTo>
                        <a:cubicBezTo>
                          <a:pt x="257777" y="6550722"/>
                          <a:pt x="-80501" y="6278399"/>
                          <a:pt x="0" y="5900578"/>
                        </a:cubicBezTo>
                        <a:cubicBezTo>
                          <a:pt x="145564" y="3593028"/>
                          <a:pt x="-43371" y="2567309"/>
                          <a:pt x="0" y="653580"/>
                        </a:cubicBezTo>
                        <a:close/>
                      </a:path>
                      <a:path w="11770627" h="6554159" stroke="0" extrusionOk="0">
                        <a:moveTo>
                          <a:pt x="0" y="653580"/>
                        </a:moveTo>
                        <a:cubicBezTo>
                          <a:pt x="8294" y="325155"/>
                          <a:pt x="237553" y="-1598"/>
                          <a:pt x="517085" y="0"/>
                        </a:cubicBezTo>
                        <a:cubicBezTo>
                          <a:pt x="2021301" y="-112191"/>
                          <a:pt x="7786092" y="162246"/>
                          <a:pt x="11253541" y="0"/>
                        </a:cubicBezTo>
                        <a:cubicBezTo>
                          <a:pt x="11465342" y="-14418"/>
                          <a:pt x="11823656" y="291244"/>
                          <a:pt x="11770627" y="653580"/>
                        </a:cubicBezTo>
                        <a:cubicBezTo>
                          <a:pt x="12042181" y="2473197"/>
                          <a:pt x="12074571" y="4578742"/>
                          <a:pt x="11770627" y="5900578"/>
                        </a:cubicBezTo>
                        <a:cubicBezTo>
                          <a:pt x="11727379" y="6254910"/>
                          <a:pt x="11488577" y="6534139"/>
                          <a:pt x="11253541" y="6554159"/>
                        </a:cubicBezTo>
                        <a:cubicBezTo>
                          <a:pt x="8633614" y="6185619"/>
                          <a:pt x="3625880" y="6783783"/>
                          <a:pt x="517085" y="6554159"/>
                        </a:cubicBezTo>
                        <a:cubicBezTo>
                          <a:pt x="209167" y="6591614"/>
                          <a:pt x="-20922" y="6218938"/>
                          <a:pt x="0" y="5900578"/>
                        </a:cubicBezTo>
                        <a:cubicBezTo>
                          <a:pt x="65079" y="4530736"/>
                          <a:pt x="84833" y="3036801"/>
                          <a:pt x="0" y="653580"/>
                        </a:cubicBezTo>
                        <a:close/>
                      </a:path>
                      <a:path w="11770627" h="6554159" fill="none" stroke="0" extrusionOk="0">
                        <a:moveTo>
                          <a:pt x="0" y="653580"/>
                        </a:moveTo>
                        <a:cubicBezTo>
                          <a:pt x="46377" y="313619"/>
                          <a:pt x="243411" y="25110"/>
                          <a:pt x="517085" y="0"/>
                        </a:cubicBezTo>
                        <a:cubicBezTo>
                          <a:pt x="3088349" y="205817"/>
                          <a:pt x="9764052" y="185314"/>
                          <a:pt x="11253541" y="0"/>
                        </a:cubicBezTo>
                        <a:cubicBezTo>
                          <a:pt x="11500730" y="-38957"/>
                          <a:pt x="11760827" y="280953"/>
                          <a:pt x="11770627" y="653580"/>
                        </a:cubicBezTo>
                        <a:cubicBezTo>
                          <a:pt x="12076361" y="1049662"/>
                          <a:pt x="11851987" y="3759523"/>
                          <a:pt x="11770627" y="5900578"/>
                        </a:cubicBezTo>
                        <a:cubicBezTo>
                          <a:pt x="11758069" y="6219577"/>
                          <a:pt x="11478867" y="6506113"/>
                          <a:pt x="11253541" y="6554159"/>
                        </a:cubicBezTo>
                        <a:cubicBezTo>
                          <a:pt x="7319104" y="6155799"/>
                          <a:pt x="2880899" y="6544301"/>
                          <a:pt x="517085" y="6554159"/>
                        </a:cubicBezTo>
                        <a:cubicBezTo>
                          <a:pt x="179291" y="6538206"/>
                          <a:pt x="-60881" y="6246602"/>
                          <a:pt x="0" y="5900578"/>
                        </a:cubicBezTo>
                        <a:cubicBezTo>
                          <a:pt x="19891" y="3908925"/>
                          <a:pt x="-73221" y="2709376"/>
                          <a:pt x="0" y="653580"/>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aphicFrame>
        <p:nvGraphicFramePr>
          <p:cNvPr id="7" name="Table 6">
            <a:extLst>
              <a:ext uri="{FF2B5EF4-FFF2-40B4-BE49-F238E27FC236}">
                <a16:creationId xmlns:a16="http://schemas.microsoft.com/office/drawing/2014/main" id="{DF72F7E5-0D6F-7FAC-0D36-8D36E45D6CFF}"/>
              </a:ext>
            </a:extLst>
          </p:cNvPr>
          <p:cNvGraphicFramePr>
            <a:graphicFrameLocks noGrp="1"/>
          </p:cNvGraphicFramePr>
          <p:nvPr>
            <p:extLst/>
          </p:nvPr>
        </p:nvGraphicFramePr>
        <p:xfrm>
          <a:off x="538480" y="762001"/>
          <a:ext cx="11287760" cy="5212652"/>
        </p:xfrm>
        <a:graphic>
          <a:graphicData uri="http://schemas.openxmlformats.org/drawingml/2006/table">
            <a:tbl>
              <a:tblPr firstRow="1" firstCol="1" bandRow="1">
                <a:tableStyleId>{00A15C55-8517-42AA-B614-E9B94910E393}</a:tableStyleId>
              </a:tblPr>
              <a:tblGrid>
                <a:gridCol w="1902313">
                  <a:extLst>
                    <a:ext uri="{9D8B030D-6E8A-4147-A177-3AD203B41FA5}">
                      <a16:colId xmlns:a16="http://schemas.microsoft.com/office/drawing/2014/main" val="982097270"/>
                    </a:ext>
                  </a:extLst>
                </a:gridCol>
                <a:gridCol w="9385447">
                  <a:extLst>
                    <a:ext uri="{9D8B030D-6E8A-4147-A177-3AD203B41FA5}">
                      <a16:colId xmlns:a16="http://schemas.microsoft.com/office/drawing/2014/main" val="38851775"/>
                    </a:ext>
                  </a:extLst>
                </a:gridCol>
              </a:tblGrid>
              <a:tr h="1118287">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Con kênh</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endParaRPr lang="en-US" sz="2800" b="1"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3613391"/>
                  </a:ext>
                </a:extLst>
              </a:tr>
              <a:tr h="833662">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Ruộng rau muống</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endParaRPr lang="en-US" sz="2800" b="1"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9976187"/>
                  </a:ext>
                </a:extLst>
              </a:tr>
              <a:tr h="549037">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Rặng tre</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endParaRPr lang="en-US" sz="2800" b="1"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6312174"/>
                  </a:ext>
                </a:extLst>
              </a:tr>
              <a:tr h="1118287">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Tiếng chim</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endParaRPr lang="en-US" sz="2800" b="1"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3814349"/>
                  </a:ext>
                </a:extLst>
              </a:tr>
              <a:tr h="1402913">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Cánh đồng lúa</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endParaRPr lang="en-US" sz="2800" b="1"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8492914"/>
                  </a:ext>
                </a:extLst>
              </a:tr>
            </a:tbl>
          </a:graphicData>
        </a:graphic>
      </p:graphicFrame>
      <p:sp>
        <p:nvSpPr>
          <p:cNvPr id="8" name="TextBox 7">
            <a:extLst>
              <a:ext uri="{FF2B5EF4-FFF2-40B4-BE49-F238E27FC236}">
                <a16:creationId xmlns:a16="http://schemas.microsoft.com/office/drawing/2014/main" id="{99A167D5-7FDA-775D-660E-20D105370F47}"/>
              </a:ext>
            </a:extLst>
          </p:cNvPr>
          <p:cNvSpPr txBox="1"/>
          <p:nvPr/>
        </p:nvSpPr>
        <p:spPr>
          <a:xfrm>
            <a:off x="2448560" y="914400"/>
            <a:ext cx="9458960" cy="837152"/>
          </a:xfrm>
          <a:prstGeom prst="rect">
            <a:avLst/>
          </a:prstGeom>
          <a:noFill/>
        </p:spPr>
        <p:txBody>
          <a:bodyPr wrap="square" rtlCol="0">
            <a:spAutoFit/>
          </a:bodyPr>
          <a:lstStyle/>
          <a:p>
            <a:pPr marL="0" marR="0" algn="just">
              <a:lnSpc>
                <a:spcPct val="120000"/>
              </a:lnSpc>
              <a:spcBef>
                <a:spcPts val="0"/>
              </a:spcBef>
              <a:spcAft>
                <a:spcPts val="0"/>
              </a:spcAft>
            </a:pPr>
            <a:r>
              <a:rPr lang="nl-NL" sz="2200" dirty="0">
                <a:effectLst/>
                <a:latin typeface="Cambria" panose="02040503050406030204" pitchFamily="18" charset="0"/>
                <a:ea typeface="Cambria" panose="02040503050406030204" pitchFamily="18" charset="0"/>
              </a:rPr>
              <a:t>Con kênh nước trong vắt.</a:t>
            </a:r>
            <a:endParaRPr lang="en-US" sz="2200" dirty="0">
              <a:effectLst/>
              <a:latin typeface="Cambria" panose="02040503050406030204" pitchFamily="18" charset="0"/>
              <a:ea typeface="Cambria" panose="02040503050406030204" pitchFamily="18" charset="0"/>
            </a:endParaRPr>
          </a:p>
          <a:p>
            <a:r>
              <a:rPr lang="nl-NL" sz="2200" dirty="0">
                <a:effectLst/>
                <a:latin typeface="Cambria" panose="02040503050406030204" pitchFamily="18" charset="0"/>
                <a:ea typeface="Cambria" panose="02040503050406030204" pitchFamily="18" charset="0"/>
              </a:rPr>
              <a:t> Hai bên bờ kênh, dải cỏ xanh êm như tấm thảm trải ra đón bước chân người</a:t>
            </a:r>
            <a:endParaRPr lang="en-US" sz="22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102A217-7F23-215C-8974-EBAC745EF7D9}"/>
              </a:ext>
            </a:extLst>
          </p:cNvPr>
          <p:cNvSpPr txBox="1"/>
          <p:nvPr/>
        </p:nvSpPr>
        <p:spPr>
          <a:xfrm>
            <a:off x="2468880" y="1849120"/>
            <a:ext cx="9154160" cy="867482"/>
          </a:xfrm>
          <a:prstGeom prst="rect">
            <a:avLst/>
          </a:prstGeom>
          <a:noFill/>
        </p:spPr>
        <p:txBody>
          <a:bodyPr wrap="square" rtlCol="0">
            <a:spAutoFit/>
          </a:bodyPr>
          <a:lstStyle/>
          <a:p>
            <a:pPr algn="just">
              <a:lnSpc>
                <a:spcPct val="120000"/>
              </a:lnSpc>
            </a:pPr>
            <a:r>
              <a:rPr lang="vi-VN" sz="2200" dirty="0">
                <a:latin typeface="Cambria" panose="02040503050406030204" pitchFamily="18" charset="0"/>
                <a:ea typeface="Cambria" panose="02040503050406030204" pitchFamily="18" charset="0"/>
              </a:rPr>
              <a:t>Mùa hè, những ruộng rau muốn lên xanh mơn mởn, hoa rau muống tím lấp lánh</a:t>
            </a:r>
            <a:r>
              <a:rPr lang="en-US" sz="2200" dirty="0">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117C83FD-794E-9B8E-1329-758DA0C61DAC}"/>
              </a:ext>
            </a:extLst>
          </p:cNvPr>
          <p:cNvSpPr txBox="1"/>
          <p:nvPr/>
        </p:nvSpPr>
        <p:spPr>
          <a:xfrm>
            <a:off x="2407920" y="2844800"/>
            <a:ext cx="9154160" cy="461217"/>
          </a:xfrm>
          <a:prstGeom prst="rect">
            <a:avLst/>
          </a:prstGeom>
          <a:noFill/>
        </p:spPr>
        <p:txBody>
          <a:bodyPr wrap="square" rtlCol="0">
            <a:spAutoFit/>
          </a:bodyPr>
          <a:lstStyle/>
          <a:p>
            <a:pPr algn="just">
              <a:lnSpc>
                <a:spcPct val="120000"/>
              </a:lnSpc>
            </a:pPr>
            <a:r>
              <a:rPr lang="vi-VN" sz="2200">
                <a:latin typeface="Cambria" panose="02040503050406030204" pitchFamily="18" charset="0"/>
                <a:ea typeface="Cambria" panose="02040503050406030204" pitchFamily="18" charset="0"/>
              </a:rPr>
              <a:t>Những rặng tre xanh đang thì thầm trong gió</a:t>
            </a:r>
            <a:endParaRPr lang="en-US" sz="2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BFFE02A6-ADE6-71B3-95F5-A80CA272AEF1}"/>
              </a:ext>
            </a:extLst>
          </p:cNvPr>
          <p:cNvSpPr txBox="1"/>
          <p:nvPr/>
        </p:nvSpPr>
        <p:spPr>
          <a:xfrm>
            <a:off x="2438400" y="3556000"/>
            <a:ext cx="9154160" cy="867482"/>
          </a:xfrm>
          <a:prstGeom prst="rect">
            <a:avLst/>
          </a:prstGeom>
          <a:noFill/>
        </p:spPr>
        <p:txBody>
          <a:bodyPr wrap="square" rtlCol="0">
            <a:spAutoFit/>
          </a:bodyPr>
          <a:lstStyle/>
          <a:p>
            <a:pPr algn="just">
              <a:lnSpc>
                <a:spcPct val="120000"/>
              </a:lnSpc>
            </a:pPr>
            <a:r>
              <a:rPr lang="vi-VN" sz="2200" dirty="0">
                <a:latin typeface="Cambria" panose="02040503050406030204" pitchFamily="18" charset="0"/>
                <a:ea typeface="Cambria" panose="02040503050406030204" pitchFamily="18" charset="0"/>
              </a:rPr>
              <a:t>Con chim sơn ca cất tiếng hót tự do, thiết tha đến nỗi khiến người ta phải ao ước gía mình có một đôi cánh.</a:t>
            </a:r>
            <a:endParaRPr lang="en-US" sz="2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B39402A5-7A14-9CB7-ED25-E967697AA984}"/>
              </a:ext>
            </a:extLst>
          </p:cNvPr>
          <p:cNvSpPr txBox="1"/>
          <p:nvPr/>
        </p:nvSpPr>
        <p:spPr>
          <a:xfrm>
            <a:off x="2489200" y="4643120"/>
            <a:ext cx="9154160" cy="1273747"/>
          </a:xfrm>
          <a:prstGeom prst="rect">
            <a:avLst/>
          </a:prstGeom>
          <a:noFill/>
        </p:spPr>
        <p:txBody>
          <a:bodyPr wrap="square" rtlCol="0">
            <a:spAutoFit/>
          </a:bodyPr>
          <a:lstStyle/>
          <a:p>
            <a:pPr algn="just">
              <a:lnSpc>
                <a:spcPct val="120000"/>
              </a:lnSpc>
            </a:pPr>
            <a:r>
              <a:rPr lang="vi-VN" sz="2200" dirty="0">
                <a:latin typeface="Cambria" panose="02040503050406030204" pitchFamily="18" charset="0"/>
                <a:ea typeface="Cambria" panose="02040503050406030204" pitchFamily="18" charset="0"/>
              </a:rPr>
              <a:t>Đồng lúa chín mênh mông</a:t>
            </a:r>
            <a:r>
              <a:rPr lang="en-US" sz="2200" dirty="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a:p>
            <a:pPr algn="just">
              <a:lnSpc>
                <a:spcPct val="120000"/>
              </a:lnSpc>
            </a:pPr>
            <a:r>
              <a:rPr lang="vi-VN" sz="2200" dirty="0">
                <a:latin typeface="Cambria" panose="02040503050406030204" pitchFamily="18" charset="0"/>
                <a:ea typeface="Cambria" panose="02040503050406030204" pitchFamily="18" charset="0"/>
              </a:rPr>
              <a:t>Trải khắp cánh đồng là ráng chiều vàng dịu và thơm hơi đất, là gió đưa thoang thoảng hương lúa chín và hương sen.</a:t>
            </a:r>
          </a:p>
        </p:txBody>
      </p:sp>
    </p:spTree>
    <p:custDataLst>
      <p:tags r:id="rId1"/>
    </p:custDataLst>
    <p:extLst>
      <p:ext uri="{BB962C8B-B14F-4D97-AF65-F5344CB8AC3E}">
        <p14:creationId xmlns:p14="http://schemas.microsoft.com/office/powerpoint/2010/main" val="429151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down)">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down)">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down)">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down)">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wipe(down)">
                                      <p:cBhvr>
                                        <p:cTn id="4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467453"/>
            <a:ext cx="11770627" cy="5284313"/>
          </a:xfrm>
          <a:custGeom>
            <a:avLst/>
            <a:gdLst>
              <a:gd name="connsiteX0" fmla="*/ 0 w 8827970"/>
              <a:gd name="connsiteY0" fmla="*/ 395214 h 3963235"/>
              <a:gd name="connsiteX1" fmla="*/ 395214 w 8827970"/>
              <a:gd name="connsiteY1" fmla="*/ 0 h 3963235"/>
              <a:gd name="connsiteX2" fmla="*/ 8432756 w 8827970"/>
              <a:gd name="connsiteY2" fmla="*/ 0 h 3963235"/>
              <a:gd name="connsiteX3" fmla="*/ 8827970 w 8827970"/>
              <a:gd name="connsiteY3" fmla="*/ 395214 h 3963235"/>
              <a:gd name="connsiteX4" fmla="*/ 8827970 w 8827970"/>
              <a:gd name="connsiteY4" fmla="*/ 3568021 h 3963235"/>
              <a:gd name="connsiteX5" fmla="*/ 8432756 w 8827970"/>
              <a:gd name="connsiteY5" fmla="*/ 3963235 h 3963235"/>
              <a:gd name="connsiteX6" fmla="*/ 395214 w 8827970"/>
              <a:gd name="connsiteY6" fmla="*/ 3963235 h 3963235"/>
              <a:gd name="connsiteX7" fmla="*/ 0 w 8827970"/>
              <a:gd name="connsiteY7" fmla="*/ 3568021 h 3963235"/>
              <a:gd name="connsiteX8" fmla="*/ 0 w 8827970"/>
              <a:gd name="connsiteY8" fmla="*/ 395214 h 396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963235" fill="none" extrusionOk="0">
                <a:moveTo>
                  <a:pt x="0" y="395214"/>
                </a:moveTo>
                <a:cubicBezTo>
                  <a:pt x="783" y="198128"/>
                  <a:pt x="193395" y="27611"/>
                  <a:pt x="395214" y="0"/>
                </a:cubicBezTo>
                <a:cubicBezTo>
                  <a:pt x="3004182" y="72427"/>
                  <a:pt x="7055061" y="61419"/>
                  <a:pt x="8432756" y="0"/>
                </a:cubicBezTo>
                <a:cubicBezTo>
                  <a:pt x="8648589" y="-16781"/>
                  <a:pt x="8789876" y="165421"/>
                  <a:pt x="8827970" y="395214"/>
                </a:cubicBezTo>
                <a:cubicBezTo>
                  <a:pt x="8928846" y="1170502"/>
                  <a:pt x="8720657" y="2571442"/>
                  <a:pt x="8827970" y="3568021"/>
                </a:cubicBezTo>
                <a:cubicBezTo>
                  <a:pt x="8834114" y="3755107"/>
                  <a:pt x="8639921" y="3950785"/>
                  <a:pt x="8432756" y="3963235"/>
                </a:cubicBezTo>
                <a:cubicBezTo>
                  <a:pt x="4898225" y="3993062"/>
                  <a:pt x="4015529" y="3883929"/>
                  <a:pt x="395214" y="3963235"/>
                </a:cubicBezTo>
                <a:cubicBezTo>
                  <a:pt x="204984" y="3960065"/>
                  <a:pt x="-41175" y="3794434"/>
                  <a:pt x="0" y="3568021"/>
                </a:cubicBezTo>
                <a:cubicBezTo>
                  <a:pt x="50037" y="2401139"/>
                  <a:pt x="770" y="878190"/>
                  <a:pt x="0" y="395214"/>
                </a:cubicBezTo>
                <a:close/>
              </a:path>
              <a:path w="8827970" h="3963235" stroke="0" extrusionOk="0">
                <a:moveTo>
                  <a:pt x="0" y="395214"/>
                </a:moveTo>
                <a:cubicBezTo>
                  <a:pt x="19332" y="182213"/>
                  <a:pt x="179410" y="5141"/>
                  <a:pt x="395214" y="0"/>
                </a:cubicBezTo>
                <a:cubicBezTo>
                  <a:pt x="1565487" y="123000"/>
                  <a:pt x="5487899" y="-96860"/>
                  <a:pt x="8432756" y="0"/>
                </a:cubicBezTo>
                <a:cubicBezTo>
                  <a:pt x="8620091" y="-23578"/>
                  <a:pt x="8841948" y="148763"/>
                  <a:pt x="8827970" y="395214"/>
                </a:cubicBezTo>
                <a:cubicBezTo>
                  <a:pt x="8831143" y="941317"/>
                  <a:pt x="8922237" y="2877640"/>
                  <a:pt x="8827970" y="3568021"/>
                </a:cubicBezTo>
                <a:cubicBezTo>
                  <a:pt x="8793598" y="3798744"/>
                  <a:pt x="8609354" y="3956415"/>
                  <a:pt x="8432756" y="3963235"/>
                </a:cubicBezTo>
                <a:cubicBezTo>
                  <a:pt x="6693554" y="3802528"/>
                  <a:pt x="2612840" y="4002902"/>
                  <a:pt x="395214" y="3963235"/>
                </a:cubicBezTo>
                <a:cubicBezTo>
                  <a:pt x="163857" y="3960592"/>
                  <a:pt x="-4686" y="3784169"/>
                  <a:pt x="0" y="3568021"/>
                </a:cubicBezTo>
                <a:cubicBezTo>
                  <a:pt x="32216" y="2542251"/>
                  <a:pt x="57206" y="861402"/>
                  <a:pt x="0" y="395214"/>
                </a:cubicBezTo>
                <a:close/>
              </a:path>
            </a:pathLst>
          </a:custGeom>
          <a:solidFill>
            <a:srgbClr val="FFFFFF"/>
          </a:solidFill>
          <a:ln w="38100">
            <a:noFill/>
            <a:prstDash val="lgDashDot"/>
            <a:extLst>
              <a:ext uri="{C807C97D-BFC1-408E-A445-0C87EB9F89A2}">
                <ask:lineSketchStyleProps xmlns="" xmlns:ask="http://schemas.microsoft.com/office/drawing/2018/sketchyshapes" sd="852854689">
                  <a:custGeom>
                    <a:avLst/>
                    <a:gdLst>
                      <a:gd name="connsiteX0" fmla="*/ 0 w 11770627"/>
                      <a:gd name="connsiteY0" fmla="*/ 526952 h 5284313"/>
                      <a:gd name="connsiteX1" fmla="*/ 526952 w 11770627"/>
                      <a:gd name="connsiteY1" fmla="*/ 0 h 5284313"/>
                      <a:gd name="connsiteX2" fmla="*/ 11243675 w 11770627"/>
                      <a:gd name="connsiteY2" fmla="*/ 0 h 5284313"/>
                      <a:gd name="connsiteX3" fmla="*/ 11770627 w 11770627"/>
                      <a:gd name="connsiteY3" fmla="*/ 526952 h 5284313"/>
                      <a:gd name="connsiteX4" fmla="*/ 11770627 w 11770627"/>
                      <a:gd name="connsiteY4" fmla="*/ 4757361 h 5284313"/>
                      <a:gd name="connsiteX5" fmla="*/ 11243675 w 11770627"/>
                      <a:gd name="connsiteY5" fmla="*/ 5284313 h 5284313"/>
                      <a:gd name="connsiteX6" fmla="*/ 526952 w 11770627"/>
                      <a:gd name="connsiteY6" fmla="*/ 5284313 h 5284313"/>
                      <a:gd name="connsiteX7" fmla="*/ 0 w 11770627"/>
                      <a:gd name="connsiteY7" fmla="*/ 4757361 h 5284313"/>
                      <a:gd name="connsiteX8" fmla="*/ 0 w 11770627"/>
                      <a:gd name="connsiteY8" fmla="*/ 526952 h 528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284313" fill="none" extrusionOk="0">
                        <a:moveTo>
                          <a:pt x="0" y="526952"/>
                        </a:moveTo>
                        <a:cubicBezTo>
                          <a:pt x="901" y="260319"/>
                          <a:pt x="251261" y="25739"/>
                          <a:pt x="526952" y="0"/>
                        </a:cubicBezTo>
                        <a:cubicBezTo>
                          <a:pt x="4475531" y="72427"/>
                          <a:pt x="6383118" y="61419"/>
                          <a:pt x="11243675" y="0"/>
                        </a:cubicBezTo>
                        <a:cubicBezTo>
                          <a:pt x="11527320" y="-50826"/>
                          <a:pt x="11722826" y="221465"/>
                          <a:pt x="11770627" y="526952"/>
                        </a:cubicBezTo>
                        <a:cubicBezTo>
                          <a:pt x="11871503" y="1408837"/>
                          <a:pt x="11663314" y="2809194"/>
                          <a:pt x="11770627" y="4757361"/>
                        </a:cubicBezTo>
                        <a:cubicBezTo>
                          <a:pt x="11774132" y="5030598"/>
                          <a:pt x="11510838" y="5257560"/>
                          <a:pt x="11243675" y="5284313"/>
                        </a:cubicBezTo>
                        <a:cubicBezTo>
                          <a:pt x="8512718" y="5314140"/>
                          <a:pt x="2271801" y="5205007"/>
                          <a:pt x="526952" y="5284313"/>
                        </a:cubicBezTo>
                        <a:cubicBezTo>
                          <a:pt x="260932" y="5281486"/>
                          <a:pt x="-9721" y="5050311"/>
                          <a:pt x="0" y="4757361"/>
                        </a:cubicBezTo>
                        <a:cubicBezTo>
                          <a:pt x="50037" y="4329864"/>
                          <a:pt x="770" y="1538043"/>
                          <a:pt x="0" y="526952"/>
                        </a:cubicBezTo>
                        <a:close/>
                      </a:path>
                      <a:path w="11770627" h="5284313" stroke="0" extrusionOk="0">
                        <a:moveTo>
                          <a:pt x="0" y="526952"/>
                        </a:moveTo>
                        <a:cubicBezTo>
                          <a:pt x="48920" y="249259"/>
                          <a:pt x="241085" y="10753"/>
                          <a:pt x="526952" y="0"/>
                        </a:cubicBezTo>
                        <a:cubicBezTo>
                          <a:pt x="3036818" y="123000"/>
                          <a:pt x="8031059" y="-96860"/>
                          <a:pt x="11243675" y="0"/>
                        </a:cubicBezTo>
                        <a:cubicBezTo>
                          <a:pt x="11492273" y="-32338"/>
                          <a:pt x="11795873" y="185027"/>
                          <a:pt x="11770627" y="526952"/>
                        </a:cubicBezTo>
                        <a:cubicBezTo>
                          <a:pt x="11773800" y="1179741"/>
                          <a:pt x="11864894" y="3538452"/>
                          <a:pt x="11770627" y="4757361"/>
                        </a:cubicBezTo>
                        <a:cubicBezTo>
                          <a:pt x="11734587" y="5061446"/>
                          <a:pt x="11498479" y="5278385"/>
                          <a:pt x="11243675" y="5284313"/>
                        </a:cubicBezTo>
                        <a:cubicBezTo>
                          <a:pt x="6021461" y="5123606"/>
                          <a:pt x="5155838" y="5323980"/>
                          <a:pt x="526952" y="5284313"/>
                        </a:cubicBezTo>
                        <a:cubicBezTo>
                          <a:pt x="200578" y="5277174"/>
                          <a:pt x="-39392" y="5030543"/>
                          <a:pt x="0" y="4757361"/>
                        </a:cubicBezTo>
                        <a:cubicBezTo>
                          <a:pt x="32216" y="3625818"/>
                          <a:pt x="57206" y="1944392"/>
                          <a:pt x="0" y="526952"/>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11" name="Nhóm 10">
            <a:extLst>
              <a:ext uri="{FF2B5EF4-FFF2-40B4-BE49-F238E27FC236}">
                <a16:creationId xmlns:a16="http://schemas.microsoft.com/office/drawing/2014/main" id="{8362B1A1-0E6C-755D-E3CC-DD7BC43573E0}"/>
              </a:ext>
            </a:extLst>
          </p:cNvPr>
          <p:cNvGrpSpPr/>
          <p:nvPr/>
        </p:nvGrpSpPr>
        <p:grpSpPr>
          <a:xfrm>
            <a:off x="218403" y="269344"/>
            <a:ext cx="11832005" cy="1280533"/>
            <a:chOff x="184717" y="2685521"/>
            <a:chExt cx="8874004" cy="960400"/>
          </a:xfrm>
        </p:grpSpPr>
        <p:grpSp>
          <p:nvGrpSpPr>
            <p:cNvPr id="12" name="Nhóm 11">
              <a:extLst>
                <a:ext uri="{FF2B5EF4-FFF2-40B4-BE49-F238E27FC236}">
                  <a16:creationId xmlns:a16="http://schemas.microsoft.com/office/drawing/2014/main" id="{1ACDAD6F-7152-0F26-8DF1-924877946746}"/>
                </a:ext>
              </a:extLst>
            </p:cNvPr>
            <p:cNvGrpSpPr/>
            <p:nvPr/>
          </p:nvGrpSpPr>
          <p:grpSpPr>
            <a:xfrm>
              <a:off x="184717" y="2685521"/>
              <a:ext cx="8677582" cy="960400"/>
              <a:chOff x="184717" y="2685521"/>
              <a:chExt cx="8677582" cy="960400"/>
            </a:xfrm>
          </p:grpSpPr>
          <p:sp>
            <p:nvSpPr>
              <p:cNvPr id="22" name="Hình chữ nhật: Góc Tròn 21">
                <a:extLst>
                  <a:ext uri="{FF2B5EF4-FFF2-40B4-BE49-F238E27FC236}">
                    <a16:creationId xmlns:a16="http://schemas.microsoft.com/office/drawing/2014/main" id="{B27189A8-049E-F300-B187-3CF5E24245D5}"/>
                  </a:ext>
                </a:extLst>
              </p:cNvPr>
              <p:cNvSpPr/>
              <p:nvPr/>
            </p:nvSpPr>
            <p:spPr>
              <a:xfrm>
                <a:off x="858393" y="2882315"/>
                <a:ext cx="8003906" cy="565307"/>
              </a:xfrm>
              <a:custGeom>
                <a:avLst/>
                <a:gdLst>
                  <a:gd name="connsiteX0" fmla="*/ 0 w 8003906"/>
                  <a:gd name="connsiteY0" fmla="*/ 94220 h 565307"/>
                  <a:gd name="connsiteX1" fmla="*/ 94220 w 8003906"/>
                  <a:gd name="connsiteY1" fmla="*/ 0 h 565307"/>
                  <a:gd name="connsiteX2" fmla="*/ 667354 w 8003906"/>
                  <a:gd name="connsiteY2" fmla="*/ 0 h 565307"/>
                  <a:gd name="connsiteX3" fmla="*/ 1084179 w 8003906"/>
                  <a:gd name="connsiteY3" fmla="*/ 0 h 565307"/>
                  <a:gd name="connsiteX4" fmla="*/ 1735468 w 8003906"/>
                  <a:gd name="connsiteY4" fmla="*/ 0 h 565307"/>
                  <a:gd name="connsiteX5" fmla="*/ 2464911 w 8003906"/>
                  <a:gd name="connsiteY5" fmla="*/ 0 h 565307"/>
                  <a:gd name="connsiteX6" fmla="*/ 3272510 w 8003906"/>
                  <a:gd name="connsiteY6" fmla="*/ 0 h 565307"/>
                  <a:gd name="connsiteX7" fmla="*/ 3689334 w 8003906"/>
                  <a:gd name="connsiteY7" fmla="*/ 0 h 565307"/>
                  <a:gd name="connsiteX8" fmla="*/ 4418778 w 8003906"/>
                  <a:gd name="connsiteY8" fmla="*/ 0 h 565307"/>
                  <a:gd name="connsiteX9" fmla="*/ 4835603 w 8003906"/>
                  <a:gd name="connsiteY9" fmla="*/ 0 h 565307"/>
                  <a:gd name="connsiteX10" fmla="*/ 5330582 w 8003906"/>
                  <a:gd name="connsiteY10" fmla="*/ 0 h 565307"/>
                  <a:gd name="connsiteX11" fmla="*/ 5903716 w 8003906"/>
                  <a:gd name="connsiteY11" fmla="*/ 0 h 565307"/>
                  <a:gd name="connsiteX12" fmla="*/ 6320541 w 8003906"/>
                  <a:gd name="connsiteY12" fmla="*/ 0 h 565307"/>
                  <a:gd name="connsiteX13" fmla="*/ 6893675 w 8003906"/>
                  <a:gd name="connsiteY13" fmla="*/ 0 h 565307"/>
                  <a:gd name="connsiteX14" fmla="*/ 7909686 w 8003906"/>
                  <a:gd name="connsiteY14" fmla="*/ 0 h 565307"/>
                  <a:gd name="connsiteX15" fmla="*/ 8003906 w 8003906"/>
                  <a:gd name="connsiteY15" fmla="*/ 94220 h 565307"/>
                  <a:gd name="connsiteX16" fmla="*/ 8003906 w 8003906"/>
                  <a:gd name="connsiteY16" fmla="*/ 471087 h 565307"/>
                  <a:gd name="connsiteX17" fmla="*/ 7909686 w 8003906"/>
                  <a:gd name="connsiteY17" fmla="*/ 565307 h 565307"/>
                  <a:gd name="connsiteX18" fmla="*/ 7102088 w 8003906"/>
                  <a:gd name="connsiteY18" fmla="*/ 565307 h 565307"/>
                  <a:gd name="connsiteX19" fmla="*/ 6450799 w 8003906"/>
                  <a:gd name="connsiteY19" fmla="*/ 565307 h 565307"/>
                  <a:gd name="connsiteX20" fmla="*/ 5955820 w 8003906"/>
                  <a:gd name="connsiteY20" fmla="*/ 565307 h 565307"/>
                  <a:gd name="connsiteX21" fmla="*/ 5538995 w 8003906"/>
                  <a:gd name="connsiteY21" fmla="*/ 565307 h 565307"/>
                  <a:gd name="connsiteX22" fmla="*/ 4965860 w 8003906"/>
                  <a:gd name="connsiteY22" fmla="*/ 565307 h 565307"/>
                  <a:gd name="connsiteX23" fmla="*/ 4549036 w 8003906"/>
                  <a:gd name="connsiteY23" fmla="*/ 565307 h 565307"/>
                  <a:gd name="connsiteX24" fmla="*/ 3819592 w 8003906"/>
                  <a:gd name="connsiteY24" fmla="*/ 565307 h 565307"/>
                  <a:gd name="connsiteX25" fmla="*/ 3011994 w 8003906"/>
                  <a:gd name="connsiteY25" fmla="*/ 565307 h 565307"/>
                  <a:gd name="connsiteX26" fmla="*/ 2282550 w 8003906"/>
                  <a:gd name="connsiteY26" fmla="*/ 565307 h 565307"/>
                  <a:gd name="connsiteX27" fmla="*/ 1865726 w 8003906"/>
                  <a:gd name="connsiteY27" fmla="*/ 565307 h 565307"/>
                  <a:gd name="connsiteX28" fmla="*/ 1448901 w 8003906"/>
                  <a:gd name="connsiteY28" fmla="*/ 565307 h 565307"/>
                  <a:gd name="connsiteX29" fmla="*/ 875767 w 8003906"/>
                  <a:gd name="connsiteY29" fmla="*/ 565307 h 565307"/>
                  <a:gd name="connsiteX30" fmla="*/ 94220 w 8003906"/>
                  <a:gd name="connsiteY30" fmla="*/ 565307 h 565307"/>
                  <a:gd name="connsiteX31" fmla="*/ 0 w 8003906"/>
                  <a:gd name="connsiteY31" fmla="*/ 471087 h 565307"/>
                  <a:gd name="connsiteX32" fmla="*/ 0 w 8003906"/>
                  <a:gd name="connsiteY32" fmla="*/ 94220 h 56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03906" h="565307" fill="none" extrusionOk="0">
                    <a:moveTo>
                      <a:pt x="0" y="94220"/>
                    </a:moveTo>
                    <a:cubicBezTo>
                      <a:pt x="4531" y="38429"/>
                      <a:pt x="38077" y="-1353"/>
                      <a:pt x="94220" y="0"/>
                    </a:cubicBezTo>
                    <a:cubicBezTo>
                      <a:pt x="283690" y="11640"/>
                      <a:pt x="489707" y="4179"/>
                      <a:pt x="667354" y="0"/>
                    </a:cubicBezTo>
                    <a:cubicBezTo>
                      <a:pt x="845001" y="-4179"/>
                      <a:pt x="909800" y="16183"/>
                      <a:pt x="1084179" y="0"/>
                    </a:cubicBezTo>
                    <a:cubicBezTo>
                      <a:pt x="1258558" y="-16183"/>
                      <a:pt x="1539592" y="1820"/>
                      <a:pt x="1735468" y="0"/>
                    </a:cubicBezTo>
                    <a:cubicBezTo>
                      <a:pt x="1931344" y="-1820"/>
                      <a:pt x="2272976" y="-4414"/>
                      <a:pt x="2464911" y="0"/>
                    </a:cubicBezTo>
                    <a:cubicBezTo>
                      <a:pt x="2656846" y="4414"/>
                      <a:pt x="2869052" y="-13275"/>
                      <a:pt x="3272510" y="0"/>
                    </a:cubicBezTo>
                    <a:cubicBezTo>
                      <a:pt x="3675968" y="13275"/>
                      <a:pt x="3587912" y="-1717"/>
                      <a:pt x="3689334" y="0"/>
                    </a:cubicBezTo>
                    <a:cubicBezTo>
                      <a:pt x="3790756" y="1717"/>
                      <a:pt x="4265776" y="-24270"/>
                      <a:pt x="4418778" y="0"/>
                    </a:cubicBezTo>
                    <a:cubicBezTo>
                      <a:pt x="4571780" y="24270"/>
                      <a:pt x="4736298" y="-8285"/>
                      <a:pt x="4835603" y="0"/>
                    </a:cubicBezTo>
                    <a:cubicBezTo>
                      <a:pt x="4934909" y="8285"/>
                      <a:pt x="5231226" y="16178"/>
                      <a:pt x="5330582" y="0"/>
                    </a:cubicBezTo>
                    <a:cubicBezTo>
                      <a:pt x="5429938" y="-16178"/>
                      <a:pt x="5634087" y="18285"/>
                      <a:pt x="5903716" y="0"/>
                    </a:cubicBezTo>
                    <a:cubicBezTo>
                      <a:pt x="6173345" y="-18285"/>
                      <a:pt x="6216752" y="-20563"/>
                      <a:pt x="6320541" y="0"/>
                    </a:cubicBezTo>
                    <a:cubicBezTo>
                      <a:pt x="6424330" y="20563"/>
                      <a:pt x="6744016" y="10503"/>
                      <a:pt x="6893675" y="0"/>
                    </a:cubicBezTo>
                    <a:cubicBezTo>
                      <a:pt x="7043334" y="-10503"/>
                      <a:pt x="7413037" y="6638"/>
                      <a:pt x="7909686" y="0"/>
                    </a:cubicBezTo>
                    <a:cubicBezTo>
                      <a:pt x="7953086" y="1270"/>
                      <a:pt x="8013093" y="48511"/>
                      <a:pt x="8003906" y="94220"/>
                    </a:cubicBezTo>
                    <a:cubicBezTo>
                      <a:pt x="8022185" y="268592"/>
                      <a:pt x="8020571" y="382221"/>
                      <a:pt x="8003906" y="471087"/>
                    </a:cubicBezTo>
                    <a:cubicBezTo>
                      <a:pt x="8000137" y="535285"/>
                      <a:pt x="7961183" y="573921"/>
                      <a:pt x="7909686" y="565307"/>
                    </a:cubicBezTo>
                    <a:cubicBezTo>
                      <a:pt x="7680367" y="550993"/>
                      <a:pt x="7405382" y="525087"/>
                      <a:pt x="7102088" y="565307"/>
                    </a:cubicBezTo>
                    <a:cubicBezTo>
                      <a:pt x="6798794" y="605527"/>
                      <a:pt x="6708805" y="555359"/>
                      <a:pt x="6450799" y="565307"/>
                    </a:cubicBezTo>
                    <a:cubicBezTo>
                      <a:pt x="6192793" y="575255"/>
                      <a:pt x="6056117" y="578557"/>
                      <a:pt x="5955820" y="565307"/>
                    </a:cubicBezTo>
                    <a:cubicBezTo>
                      <a:pt x="5855523" y="552057"/>
                      <a:pt x="5731559" y="585253"/>
                      <a:pt x="5538995" y="565307"/>
                    </a:cubicBezTo>
                    <a:cubicBezTo>
                      <a:pt x="5346431" y="545361"/>
                      <a:pt x="5121379" y="550286"/>
                      <a:pt x="4965860" y="565307"/>
                    </a:cubicBezTo>
                    <a:cubicBezTo>
                      <a:pt x="4810342" y="580328"/>
                      <a:pt x="4756380" y="569498"/>
                      <a:pt x="4549036" y="565307"/>
                    </a:cubicBezTo>
                    <a:cubicBezTo>
                      <a:pt x="4341692" y="561116"/>
                      <a:pt x="4013562" y="597887"/>
                      <a:pt x="3819592" y="565307"/>
                    </a:cubicBezTo>
                    <a:cubicBezTo>
                      <a:pt x="3625622" y="532727"/>
                      <a:pt x="3260910" y="540445"/>
                      <a:pt x="3011994" y="565307"/>
                    </a:cubicBezTo>
                    <a:cubicBezTo>
                      <a:pt x="2763078" y="590169"/>
                      <a:pt x="2450187" y="541478"/>
                      <a:pt x="2282550" y="565307"/>
                    </a:cubicBezTo>
                    <a:cubicBezTo>
                      <a:pt x="2114913" y="589136"/>
                      <a:pt x="2053513" y="564333"/>
                      <a:pt x="1865726" y="565307"/>
                    </a:cubicBezTo>
                    <a:cubicBezTo>
                      <a:pt x="1677939" y="566281"/>
                      <a:pt x="1604002" y="558442"/>
                      <a:pt x="1448901" y="565307"/>
                    </a:cubicBezTo>
                    <a:cubicBezTo>
                      <a:pt x="1293800" y="572172"/>
                      <a:pt x="1003040" y="576717"/>
                      <a:pt x="875767" y="565307"/>
                    </a:cubicBezTo>
                    <a:cubicBezTo>
                      <a:pt x="748494" y="553897"/>
                      <a:pt x="458236" y="602519"/>
                      <a:pt x="94220" y="565307"/>
                    </a:cubicBezTo>
                    <a:cubicBezTo>
                      <a:pt x="48813" y="565435"/>
                      <a:pt x="9109" y="527176"/>
                      <a:pt x="0" y="471087"/>
                    </a:cubicBezTo>
                    <a:cubicBezTo>
                      <a:pt x="18650" y="293960"/>
                      <a:pt x="3280" y="251215"/>
                      <a:pt x="0" y="94220"/>
                    </a:cubicBezTo>
                    <a:close/>
                  </a:path>
                  <a:path w="8003906" h="565307" stroke="0" extrusionOk="0">
                    <a:moveTo>
                      <a:pt x="0" y="94220"/>
                    </a:moveTo>
                    <a:cubicBezTo>
                      <a:pt x="7083" y="40995"/>
                      <a:pt x="41966" y="8883"/>
                      <a:pt x="94220" y="0"/>
                    </a:cubicBezTo>
                    <a:cubicBezTo>
                      <a:pt x="205439" y="14358"/>
                      <a:pt x="364306" y="17875"/>
                      <a:pt x="511045" y="0"/>
                    </a:cubicBezTo>
                    <a:cubicBezTo>
                      <a:pt x="657784" y="-17875"/>
                      <a:pt x="725140" y="-19266"/>
                      <a:pt x="927870" y="0"/>
                    </a:cubicBezTo>
                    <a:cubicBezTo>
                      <a:pt x="1130601" y="19266"/>
                      <a:pt x="1384012" y="-21103"/>
                      <a:pt x="1501004" y="0"/>
                    </a:cubicBezTo>
                    <a:cubicBezTo>
                      <a:pt x="1617996" y="21103"/>
                      <a:pt x="2035935" y="6725"/>
                      <a:pt x="2308602" y="0"/>
                    </a:cubicBezTo>
                    <a:cubicBezTo>
                      <a:pt x="2581269" y="-6725"/>
                      <a:pt x="2568109" y="8472"/>
                      <a:pt x="2725427" y="0"/>
                    </a:cubicBezTo>
                    <a:cubicBezTo>
                      <a:pt x="2882746" y="-8472"/>
                      <a:pt x="3021064" y="6336"/>
                      <a:pt x="3220406" y="0"/>
                    </a:cubicBezTo>
                    <a:cubicBezTo>
                      <a:pt x="3419748" y="-6336"/>
                      <a:pt x="3562743" y="18612"/>
                      <a:pt x="3715386" y="0"/>
                    </a:cubicBezTo>
                    <a:cubicBezTo>
                      <a:pt x="3868029" y="-18612"/>
                      <a:pt x="4165541" y="-17949"/>
                      <a:pt x="4288520" y="0"/>
                    </a:cubicBezTo>
                    <a:cubicBezTo>
                      <a:pt x="4411499" y="17949"/>
                      <a:pt x="4713022" y="29240"/>
                      <a:pt x="4939809" y="0"/>
                    </a:cubicBezTo>
                    <a:cubicBezTo>
                      <a:pt x="5166596" y="-29240"/>
                      <a:pt x="5270456" y="-19898"/>
                      <a:pt x="5356634" y="0"/>
                    </a:cubicBezTo>
                    <a:cubicBezTo>
                      <a:pt x="5442812" y="19898"/>
                      <a:pt x="5624593" y="-5038"/>
                      <a:pt x="5851613" y="0"/>
                    </a:cubicBezTo>
                    <a:cubicBezTo>
                      <a:pt x="6078633" y="5038"/>
                      <a:pt x="6333154" y="27950"/>
                      <a:pt x="6581057" y="0"/>
                    </a:cubicBezTo>
                    <a:cubicBezTo>
                      <a:pt x="6828960" y="-27950"/>
                      <a:pt x="7160240" y="-19352"/>
                      <a:pt x="7310500" y="0"/>
                    </a:cubicBezTo>
                    <a:cubicBezTo>
                      <a:pt x="7460760" y="19352"/>
                      <a:pt x="7703167" y="-21619"/>
                      <a:pt x="7909686" y="0"/>
                    </a:cubicBezTo>
                    <a:cubicBezTo>
                      <a:pt x="7963197" y="-3921"/>
                      <a:pt x="8001579" y="40071"/>
                      <a:pt x="8003906" y="94220"/>
                    </a:cubicBezTo>
                    <a:cubicBezTo>
                      <a:pt x="8007231" y="275374"/>
                      <a:pt x="8015583" y="388120"/>
                      <a:pt x="8003906" y="471087"/>
                    </a:cubicBezTo>
                    <a:cubicBezTo>
                      <a:pt x="8007691" y="522653"/>
                      <a:pt x="7966107" y="566714"/>
                      <a:pt x="7909686" y="565307"/>
                    </a:cubicBezTo>
                    <a:cubicBezTo>
                      <a:pt x="7616804" y="588234"/>
                      <a:pt x="7295347" y="580197"/>
                      <a:pt x="7102088" y="565307"/>
                    </a:cubicBezTo>
                    <a:cubicBezTo>
                      <a:pt x="6908829" y="550417"/>
                      <a:pt x="6691919" y="527035"/>
                      <a:pt x="6294490" y="565307"/>
                    </a:cubicBezTo>
                    <a:cubicBezTo>
                      <a:pt x="5897061" y="603579"/>
                      <a:pt x="5687997" y="595419"/>
                      <a:pt x="5486892" y="565307"/>
                    </a:cubicBezTo>
                    <a:cubicBezTo>
                      <a:pt x="5285787" y="535195"/>
                      <a:pt x="4975642" y="577493"/>
                      <a:pt x="4835603" y="565307"/>
                    </a:cubicBezTo>
                    <a:cubicBezTo>
                      <a:pt x="4695564" y="553121"/>
                      <a:pt x="4412408" y="593894"/>
                      <a:pt x="4184314" y="565307"/>
                    </a:cubicBezTo>
                    <a:cubicBezTo>
                      <a:pt x="3956220" y="536720"/>
                      <a:pt x="3856579" y="563218"/>
                      <a:pt x="3611180" y="565307"/>
                    </a:cubicBezTo>
                    <a:cubicBezTo>
                      <a:pt x="3365781" y="567396"/>
                      <a:pt x="3351255" y="567765"/>
                      <a:pt x="3116200" y="565307"/>
                    </a:cubicBezTo>
                    <a:cubicBezTo>
                      <a:pt x="2881145" y="562849"/>
                      <a:pt x="2814000" y="547128"/>
                      <a:pt x="2621221" y="565307"/>
                    </a:cubicBezTo>
                    <a:cubicBezTo>
                      <a:pt x="2428442" y="583486"/>
                      <a:pt x="2238262" y="583155"/>
                      <a:pt x="2048087" y="565307"/>
                    </a:cubicBezTo>
                    <a:cubicBezTo>
                      <a:pt x="1857912" y="547459"/>
                      <a:pt x="1664641" y="537037"/>
                      <a:pt x="1318643" y="565307"/>
                    </a:cubicBezTo>
                    <a:cubicBezTo>
                      <a:pt x="972645" y="593577"/>
                      <a:pt x="925647" y="567947"/>
                      <a:pt x="823663" y="565307"/>
                    </a:cubicBezTo>
                    <a:cubicBezTo>
                      <a:pt x="721679" y="562667"/>
                      <a:pt x="389260" y="587588"/>
                      <a:pt x="94220" y="565307"/>
                    </a:cubicBezTo>
                    <a:cubicBezTo>
                      <a:pt x="36846" y="563342"/>
                      <a:pt x="-1342" y="517910"/>
                      <a:pt x="0" y="471087"/>
                    </a:cubicBezTo>
                    <a:cubicBezTo>
                      <a:pt x="9640" y="368521"/>
                      <a:pt x="-11563" y="220234"/>
                      <a:pt x="0" y="94220"/>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 xmlns:ask="http://schemas.microsoft.com/office/drawing/2018/sketchyshapes" sd="3374639765">
                      <a:custGeom>
                        <a:avLst/>
                        <a:gdLst>
                          <a:gd name="connsiteX0" fmla="*/ 0 w 10671874"/>
                          <a:gd name="connsiteY0" fmla="*/ 125626 h 753742"/>
                          <a:gd name="connsiteX1" fmla="*/ 125626 w 10671874"/>
                          <a:gd name="connsiteY1" fmla="*/ 0 h 753742"/>
                          <a:gd name="connsiteX2" fmla="*/ 1028747 w 10671874"/>
                          <a:gd name="connsiteY2" fmla="*/ 0 h 753742"/>
                          <a:gd name="connsiteX3" fmla="*/ 1619248 w 10671874"/>
                          <a:gd name="connsiteY3" fmla="*/ 0 h 753742"/>
                          <a:gd name="connsiteX4" fmla="*/ 2001338 w 10671874"/>
                          <a:gd name="connsiteY4" fmla="*/ 0 h 753742"/>
                          <a:gd name="connsiteX5" fmla="*/ 2591840 w 10671874"/>
                          <a:gd name="connsiteY5" fmla="*/ 0 h 753742"/>
                          <a:gd name="connsiteX6" fmla="*/ 3078136 w 10671874"/>
                          <a:gd name="connsiteY6" fmla="*/ 0 h 753742"/>
                          <a:gd name="connsiteX7" fmla="*/ 3772844 w 10671874"/>
                          <a:gd name="connsiteY7" fmla="*/ 0 h 753742"/>
                          <a:gd name="connsiteX8" fmla="*/ 4363346 w 10671874"/>
                          <a:gd name="connsiteY8" fmla="*/ 0 h 753742"/>
                          <a:gd name="connsiteX9" fmla="*/ 5058054 w 10671874"/>
                          <a:gd name="connsiteY9" fmla="*/ 0 h 753742"/>
                          <a:gd name="connsiteX10" fmla="*/ 5961174 w 10671874"/>
                          <a:gd name="connsiteY10" fmla="*/ 0 h 753742"/>
                          <a:gd name="connsiteX11" fmla="*/ 6760089 w 10671874"/>
                          <a:gd name="connsiteY11" fmla="*/ 0 h 753742"/>
                          <a:gd name="connsiteX12" fmla="*/ 7246384 w 10671874"/>
                          <a:gd name="connsiteY12" fmla="*/ 0 h 753742"/>
                          <a:gd name="connsiteX13" fmla="*/ 7941092 w 10671874"/>
                          <a:gd name="connsiteY13" fmla="*/ 0 h 753742"/>
                          <a:gd name="connsiteX14" fmla="*/ 8427388 w 10671874"/>
                          <a:gd name="connsiteY14" fmla="*/ 0 h 753742"/>
                          <a:gd name="connsiteX15" fmla="*/ 8809478 w 10671874"/>
                          <a:gd name="connsiteY15" fmla="*/ 0 h 753742"/>
                          <a:gd name="connsiteX16" fmla="*/ 9399980 w 10671874"/>
                          <a:gd name="connsiteY16" fmla="*/ 0 h 753742"/>
                          <a:gd name="connsiteX17" fmla="*/ 9782069 w 10671874"/>
                          <a:gd name="connsiteY17" fmla="*/ 0 h 753742"/>
                          <a:gd name="connsiteX18" fmla="*/ 10546248 w 10671874"/>
                          <a:gd name="connsiteY18" fmla="*/ 0 h 753742"/>
                          <a:gd name="connsiteX19" fmla="*/ 10671874 w 10671874"/>
                          <a:gd name="connsiteY19" fmla="*/ 125626 h 753742"/>
                          <a:gd name="connsiteX20" fmla="*/ 10671874 w 10671874"/>
                          <a:gd name="connsiteY20" fmla="*/ 628116 h 753742"/>
                          <a:gd name="connsiteX21" fmla="*/ 10546248 w 10671874"/>
                          <a:gd name="connsiteY21" fmla="*/ 753742 h 753742"/>
                          <a:gd name="connsiteX22" fmla="*/ 9747334 w 10671874"/>
                          <a:gd name="connsiteY22" fmla="*/ 753742 h 753742"/>
                          <a:gd name="connsiteX23" fmla="*/ 8844213 w 10671874"/>
                          <a:gd name="connsiteY23" fmla="*/ 753742 h 753742"/>
                          <a:gd name="connsiteX24" fmla="*/ 8149505 w 10671874"/>
                          <a:gd name="connsiteY24" fmla="*/ 753742 h 753742"/>
                          <a:gd name="connsiteX25" fmla="*/ 7246384 w 10671874"/>
                          <a:gd name="connsiteY25" fmla="*/ 753742 h 753742"/>
                          <a:gd name="connsiteX26" fmla="*/ 6864295 w 10671874"/>
                          <a:gd name="connsiteY26" fmla="*/ 753742 h 753742"/>
                          <a:gd name="connsiteX27" fmla="*/ 6377999 w 10671874"/>
                          <a:gd name="connsiteY27" fmla="*/ 753742 h 753742"/>
                          <a:gd name="connsiteX28" fmla="*/ 5787497 w 10671874"/>
                          <a:gd name="connsiteY28" fmla="*/ 753742 h 753742"/>
                          <a:gd name="connsiteX29" fmla="*/ 5405408 w 10671874"/>
                          <a:gd name="connsiteY29" fmla="*/ 753742 h 753742"/>
                          <a:gd name="connsiteX30" fmla="*/ 4502287 w 10671874"/>
                          <a:gd name="connsiteY30" fmla="*/ 753742 h 753742"/>
                          <a:gd name="connsiteX31" fmla="*/ 3703373 w 10671874"/>
                          <a:gd name="connsiteY31" fmla="*/ 753742 h 753742"/>
                          <a:gd name="connsiteX32" fmla="*/ 3217077 w 10671874"/>
                          <a:gd name="connsiteY32" fmla="*/ 753742 h 753742"/>
                          <a:gd name="connsiteX33" fmla="*/ 2313957 w 10671874"/>
                          <a:gd name="connsiteY33" fmla="*/ 753742 h 753742"/>
                          <a:gd name="connsiteX34" fmla="*/ 1723455 w 10671874"/>
                          <a:gd name="connsiteY34" fmla="*/ 753742 h 753742"/>
                          <a:gd name="connsiteX35" fmla="*/ 924540 w 10671874"/>
                          <a:gd name="connsiteY35" fmla="*/ 753742 h 753742"/>
                          <a:gd name="connsiteX36" fmla="*/ 125626 w 10671874"/>
                          <a:gd name="connsiteY36" fmla="*/ 753742 h 753742"/>
                          <a:gd name="connsiteX37" fmla="*/ 0 w 10671874"/>
                          <a:gd name="connsiteY37" fmla="*/ 628116 h 753742"/>
                          <a:gd name="connsiteX38" fmla="*/ 0 w 10671874"/>
                          <a:gd name="connsiteY38" fmla="*/ 125626 h 75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71874" h="753742" fill="none" extrusionOk="0">
                            <a:moveTo>
                              <a:pt x="0" y="125626"/>
                            </a:moveTo>
                            <a:cubicBezTo>
                              <a:pt x="13170" y="63248"/>
                              <a:pt x="49956" y="-2174"/>
                              <a:pt x="125626" y="0"/>
                            </a:cubicBezTo>
                            <a:cubicBezTo>
                              <a:pt x="513155" y="-7908"/>
                              <a:pt x="829926" y="12705"/>
                              <a:pt x="1028747" y="0"/>
                            </a:cubicBezTo>
                            <a:cubicBezTo>
                              <a:pt x="1227568" y="-12705"/>
                              <a:pt x="1363269" y="-5786"/>
                              <a:pt x="1619248" y="0"/>
                            </a:cubicBezTo>
                            <a:cubicBezTo>
                              <a:pt x="1875227" y="5786"/>
                              <a:pt x="1891148" y="-5981"/>
                              <a:pt x="2001338" y="0"/>
                            </a:cubicBezTo>
                            <a:cubicBezTo>
                              <a:pt x="2111528" y="5981"/>
                              <a:pt x="2323808" y="28831"/>
                              <a:pt x="2591840" y="0"/>
                            </a:cubicBezTo>
                            <a:cubicBezTo>
                              <a:pt x="2859872" y="-28831"/>
                              <a:pt x="2887535" y="11131"/>
                              <a:pt x="3078136" y="0"/>
                            </a:cubicBezTo>
                            <a:cubicBezTo>
                              <a:pt x="3268737" y="-11131"/>
                              <a:pt x="3474199" y="12072"/>
                              <a:pt x="3772844" y="0"/>
                            </a:cubicBezTo>
                            <a:cubicBezTo>
                              <a:pt x="4071489" y="-12072"/>
                              <a:pt x="4230380" y="27825"/>
                              <a:pt x="4363346" y="0"/>
                            </a:cubicBezTo>
                            <a:cubicBezTo>
                              <a:pt x="4496312" y="-27825"/>
                              <a:pt x="4716360" y="-889"/>
                              <a:pt x="5058054" y="0"/>
                            </a:cubicBezTo>
                            <a:cubicBezTo>
                              <a:pt x="5399748" y="889"/>
                              <a:pt x="5599576" y="28978"/>
                              <a:pt x="5961174" y="0"/>
                            </a:cubicBezTo>
                            <a:cubicBezTo>
                              <a:pt x="6322772" y="-28978"/>
                              <a:pt x="6427427" y="31244"/>
                              <a:pt x="6760089" y="0"/>
                            </a:cubicBezTo>
                            <a:cubicBezTo>
                              <a:pt x="7092751" y="-31244"/>
                              <a:pt x="7088695" y="17395"/>
                              <a:pt x="7246384" y="0"/>
                            </a:cubicBezTo>
                            <a:cubicBezTo>
                              <a:pt x="7404073" y="-17395"/>
                              <a:pt x="7794491" y="-12407"/>
                              <a:pt x="7941092" y="0"/>
                            </a:cubicBezTo>
                            <a:cubicBezTo>
                              <a:pt x="8087693" y="12407"/>
                              <a:pt x="8216296" y="22427"/>
                              <a:pt x="8427388" y="0"/>
                            </a:cubicBezTo>
                            <a:cubicBezTo>
                              <a:pt x="8638480" y="-22427"/>
                              <a:pt x="8722296" y="4649"/>
                              <a:pt x="8809478" y="0"/>
                            </a:cubicBezTo>
                            <a:cubicBezTo>
                              <a:pt x="8896660" y="-4649"/>
                              <a:pt x="9241543" y="8853"/>
                              <a:pt x="9399980" y="0"/>
                            </a:cubicBezTo>
                            <a:cubicBezTo>
                              <a:pt x="9558417" y="-8853"/>
                              <a:pt x="9648541" y="16107"/>
                              <a:pt x="9782069" y="0"/>
                            </a:cubicBezTo>
                            <a:cubicBezTo>
                              <a:pt x="9915597" y="-16107"/>
                              <a:pt x="10377207" y="32765"/>
                              <a:pt x="10546248" y="0"/>
                            </a:cubicBezTo>
                            <a:cubicBezTo>
                              <a:pt x="10620987" y="-365"/>
                              <a:pt x="10676302" y="52451"/>
                              <a:pt x="10671874" y="125626"/>
                            </a:cubicBezTo>
                            <a:cubicBezTo>
                              <a:pt x="10695296" y="278711"/>
                              <a:pt x="10678563" y="504161"/>
                              <a:pt x="10671874" y="628116"/>
                            </a:cubicBezTo>
                            <a:cubicBezTo>
                              <a:pt x="10662683" y="705076"/>
                              <a:pt x="10620703" y="747959"/>
                              <a:pt x="10546248" y="753742"/>
                            </a:cubicBezTo>
                            <a:cubicBezTo>
                              <a:pt x="10307747" y="720677"/>
                              <a:pt x="9996289" y="785541"/>
                              <a:pt x="9747334" y="753742"/>
                            </a:cubicBezTo>
                            <a:cubicBezTo>
                              <a:pt x="9498379" y="721943"/>
                              <a:pt x="9228910" y="730840"/>
                              <a:pt x="8844213" y="753742"/>
                            </a:cubicBezTo>
                            <a:cubicBezTo>
                              <a:pt x="8459516" y="776644"/>
                              <a:pt x="8414182" y="727882"/>
                              <a:pt x="8149505" y="753742"/>
                            </a:cubicBezTo>
                            <a:cubicBezTo>
                              <a:pt x="7884828" y="779602"/>
                              <a:pt x="7577226" y="785435"/>
                              <a:pt x="7246384" y="753742"/>
                            </a:cubicBezTo>
                            <a:cubicBezTo>
                              <a:pt x="6915542" y="722049"/>
                              <a:pt x="7055007" y="758645"/>
                              <a:pt x="6864295" y="753742"/>
                            </a:cubicBezTo>
                            <a:cubicBezTo>
                              <a:pt x="6673583" y="748839"/>
                              <a:pt x="6522909" y="729551"/>
                              <a:pt x="6377999" y="753742"/>
                            </a:cubicBezTo>
                            <a:cubicBezTo>
                              <a:pt x="6233089" y="777933"/>
                              <a:pt x="5967878" y="769960"/>
                              <a:pt x="5787497" y="753742"/>
                            </a:cubicBezTo>
                            <a:cubicBezTo>
                              <a:pt x="5607116" y="737524"/>
                              <a:pt x="5508211" y="736224"/>
                              <a:pt x="5405408" y="753742"/>
                            </a:cubicBezTo>
                            <a:cubicBezTo>
                              <a:pt x="5302605" y="771260"/>
                              <a:pt x="4789903" y="726414"/>
                              <a:pt x="4502287" y="753742"/>
                            </a:cubicBezTo>
                            <a:cubicBezTo>
                              <a:pt x="4214671" y="781070"/>
                              <a:pt x="3871513" y="745689"/>
                              <a:pt x="3703373" y="753742"/>
                            </a:cubicBezTo>
                            <a:cubicBezTo>
                              <a:pt x="3535233" y="761795"/>
                              <a:pt x="3352282" y="762461"/>
                              <a:pt x="3217077" y="753742"/>
                            </a:cubicBezTo>
                            <a:cubicBezTo>
                              <a:pt x="3081872" y="745023"/>
                              <a:pt x="2495001" y="780667"/>
                              <a:pt x="2313957" y="753742"/>
                            </a:cubicBezTo>
                            <a:cubicBezTo>
                              <a:pt x="2132913" y="726817"/>
                              <a:pt x="1919460" y="775935"/>
                              <a:pt x="1723455" y="753742"/>
                            </a:cubicBezTo>
                            <a:cubicBezTo>
                              <a:pt x="1527450" y="731549"/>
                              <a:pt x="1223129" y="763794"/>
                              <a:pt x="924540" y="753742"/>
                            </a:cubicBezTo>
                            <a:cubicBezTo>
                              <a:pt x="625952" y="743690"/>
                              <a:pt x="451143" y="757579"/>
                              <a:pt x="125626" y="753742"/>
                            </a:cubicBezTo>
                            <a:cubicBezTo>
                              <a:pt x="51372" y="751808"/>
                              <a:pt x="-6746" y="698527"/>
                              <a:pt x="0" y="628116"/>
                            </a:cubicBezTo>
                            <a:cubicBezTo>
                              <a:pt x="23322" y="519500"/>
                              <a:pt x="-14135" y="306309"/>
                              <a:pt x="0" y="125626"/>
                            </a:cubicBezTo>
                            <a:close/>
                          </a:path>
                          <a:path w="10671874" h="753742" stroke="0" extrusionOk="0">
                            <a:moveTo>
                              <a:pt x="0" y="125626"/>
                            </a:moveTo>
                            <a:cubicBezTo>
                              <a:pt x="2671" y="55797"/>
                              <a:pt x="55861" y="15634"/>
                              <a:pt x="125626" y="0"/>
                            </a:cubicBezTo>
                            <a:cubicBezTo>
                              <a:pt x="295816" y="-5681"/>
                              <a:pt x="369124" y="12247"/>
                              <a:pt x="507715" y="0"/>
                            </a:cubicBezTo>
                            <a:cubicBezTo>
                              <a:pt x="646306" y="-12247"/>
                              <a:pt x="793939" y="6218"/>
                              <a:pt x="889805" y="0"/>
                            </a:cubicBezTo>
                            <a:cubicBezTo>
                              <a:pt x="985671" y="-6218"/>
                              <a:pt x="1208110" y="-18739"/>
                              <a:pt x="1480307" y="0"/>
                            </a:cubicBezTo>
                            <a:cubicBezTo>
                              <a:pt x="1752504" y="18739"/>
                              <a:pt x="2077757" y="6413"/>
                              <a:pt x="2383427" y="0"/>
                            </a:cubicBezTo>
                            <a:cubicBezTo>
                              <a:pt x="2689097" y="-6413"/>
                              <a:pt x="2619641" y="14101"/>
                              <a:pt x="2765517" y="0"/>
                            </a:cubicBezTo>
                            <a:cubicBezTo>
                              <a:pt x="2911393" y="-14101"/>
                              <a:pt x="3049251" y="2561"/>
                              <a:pt x="3251813" y="0"/>
                            </a:cubicBezTo>
                            <a:cubicBezTo>
                              <a:pt x="3454375" y="-2561"/>
                              <a:pt x="3559100" y="12711"/>
                              <a:pt x="3738108" y="0"/>
                            </a:cubicBezTo>
                            <a:cubicBezTo>
                              <a:pt x="3917117" y="-12711"/>
                              <a:pt x="4201056" y="-7680"/>
                              <a:pt x="4328610" y="0"/>
                            </a:cubicBezTo>
                            <a:cubicBezTo>
                              <a:pt x="4456164" y="7680"/>
                              <a:pt x="4723999" y="27786"/>
                              <a:pt x="5023318" y="0"/>
                            </a:cubicBezTo>
                            <a:cubicBezTo>
                              <a:pt x="5322637" y="-27786"/>
                              <a:pt x="5225710" y="-2121"/>
                              <a:pt x="5405408" y="0"/>
                            </a:cubicBezTo>
                            <a:cubicBezTo>
                              <a:pt x="5585106" y="2121"/>
                              <a:pt x="5741719" y="24007"/>
                              <a:pt x="5891704" y="0"/>
                            </a:cubicBezTo>
                            <a:cubicBezTo>
                              <a:pt x="6041689" y="-24007"/>
                              <a:pt x="6345879" y="37542"/>
                              <a:pt x="6690618" y="0"/>
                            </a:cubicBezTo>
                            <a:cubicBezTo>
                              <a:pt x="7035357" y="-37542"/>
                              <a:pt x="7304788" y="-20326"/>
                              <a:pt x="7489532" y="0"/>
                            </a:cubicBezTo>
                            <a:cubicBezTo>
                              <a:pt x="7674276" y="20326"/>
                              <a:pt x="8161187" y="-26730"/>
                              <a:pt x="8392653" y="0"/>
                            </a:cubicBezTo>
                            <a:cubicBezTo>
                              <a:pt x="8624119" y="26730"/>
                              <a:pt x="8961218" y="-15400"/>
                              <a:pt x="9295773" y="0"/>
                            </a:cubicBezTo>
                            <a:cubicBezTo>
                              <a:pt x="9630328" y="15400"/>
                              <a:pt x="9530682" y="-4700"/>
                              <a:pt x="9677863" y="0"/>
                            </a:cubicBezTo>
                            <a:cubicBezTo>
                              <a:pt x="9825044" y="4700"/>
                              <a:pt x="10116049" y="29435"/>
                              <a:pt x="10546248" y="0"/>
                            </a:cubicBezTo>
                            <a:cubicBezTo>
                              <a:pt x="10631356" y="-1951"/>
                              <a:pt x="10679255" y="58613"/>
                              <a:pt x="10671874" y="125626"/>
                            </a:cubicBezTo>
                            <a:cubicBezTo>
                              <a:pt x="10685823" y="263201"/>
                              <a:pt x="10664786" y="478848"/>
                              <a:pt x="10671874" y="628116"/>
                            </a:cubicBezTo>
                            <a:cubicBezTo>
                              <a:pt x="10665558" y="699930"/>
                              <a:pt x="10620426" y="752278"/>
                              <a:pt x="10546248" y="753742"/>
                            </a:cubicBezTo>
                            <a:cubicBezTo>
                              <a:pt x="10370083" y="735841"/>
                              <a:pt x="10294120" y="742326"/>
                              <a:pt x="10164159" y="753742"/>
                            </a:cubicBezTo>
                            <a:cubicBezTo>
                              <a:pt x="10034198" y="765158"/>
                              <a:pt x="9669875" y="763014"/>
                              <a:pt x="9469450" y="753742"/>
                            </a:cubicBezTo>
                            <a:cubicBezTo>
                              <a:pt x="9269025" y="744470"/>
                              <a:pt x="9003117" y="778848"/>
                              <a:pt x="8878948" y="753742"/>
                            </a:cubicBezTo>
                            <a:cubicBezTo>
                              <a:pt x="8754779" y="728636"/>
                              <a:pt x="8624007" y="757803"/>
                              <a:pt x="8392653" y="753742"/>
                            </a:cubicBezTo>
                            <a:cubicBezTo>
                              <a:pt x="8161299" y="749681"/>
                              <a:pt x="8104607" y="744964"/>
                              <a:pt x="7906357" y="753742"/>
                            </a:cubicBezTo>
                            <a:cubicBezTo>
                              <a:pt x="7708107" y="762520"/>
                              <a:pt x="7593334" y="736822"/>
                              <a:pt x="7315855" y="753742"/>
                            </a:cubicBezTo>
                            <a:cubicBezTo>
                              <a:pt x="7038376" y="770662"/>
                              <a:pt x="6756831" y="749385"/>
                              <a:pt x="6516941" y="753742"/>
                            </a:cubicBezTo>
                            <a:cubicBezTo>
                              <a:pt x="6277051" y="758099"/>
                              <a:pt x="6242196" y="743908"/>
                              <a:pt x="6030645" y="753742"/>
                            </a:cubicBezTo>
                            <a:cubicBezTo>
                              <a:pt x="5819094" y="763576"/>
                              <a:pt x="5320827" y="736121"/>
                              <a:pt x="5127525" y="753742"/>
                            </a:cubicBezTo>
                            <a:cubicBezTo>
                              <a:pt x="4934223" y="771363"/>
                              <a:pt x="4406321" y="709945"/>
                              <a:pt x="4224404" y="753742"/>
                            </a:cubicBezTo>
                            <a:cubicBezTo>
                              <a:pt x="4042487" y="797539"/>
                              <a:pt x="3866715" y="744207"/>
                              <a:pt x="3738108" y="753742"/>
                            </a:cubicBezTo>
                            <a:cubicBezTo>
                              <a:pt x="3609501" y="763277"/>
                              <a:pt x="3536698" y="758050"/>
                              <a:pt x="3356019" y="753742"/>
                            </a:cubicBezTo>
                            <a:cubicBezTo>
                              <a:pt x="3175340" y="749434"/>
                              <a:pt x="2972722" y="723549"/>
                              <a:pt x="2661311" y="753742"/>
                            </a:cubicBezTo>
                            <a:cubicBezTo>
                              <a:pt x="2349900" y="783935"/>
                              <a:pt x="2391910" y="759424"/>
                              <a:pt x="2175015" y="753742"/>
                            </a:cubicBezTo>
                            <a:cubicBezTo>
                              <a:pt x="1958120" y="748060"/>
                              <a:pt x="1614110" y="753851"/>
                              <a:pt x="1376101" y="753742"/>
                            </a:cubicBezTo>
                            <a:cubicBezTo>
                              <a:pt x="1138092" y="753633"/>
                              <a:pt x="1084169" y="760995"/>
                              <a:pt x="994011" y="753742"/>
                            </a:cubicBezTo>
                            <a:cubicBezTo>
                              <a:pt x="903853" y="746490"/>
                              <a:pt x="489526" y="762147"/>
                              <a:pt x="125626" y="753742"/>
                            </a:cubicBezTo>
                            <a:cubicBezTo>
                              <a:pt x="59860" y="758215"/>
                              <a:pt x="250" y="691066"/>
                              <a:pt x="0" y="628116"/>
                            </a:cubicBezTo>
                            <a:cubicBezTo>
                              <a:pt x="11414" y="431989"/>
                              <a:pt x="-9257" y="304388"/>
                              <a:pt x="0" y="12562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23" name="Hình ảnh 22">
                <a:extLst>
                  <a:ext uri="{FF2B5EF4-FFF2-40B4-BE49-F238E27FC236}">
                    <a16:creationId xmlns:a16="http://schemas.microsoft.com/office/drawing/2014/main" id="{4BBF9D39-27B3-2FA5-FF6B-721ABEFBB78B}"/>
                  </a:ext>
                </a:extLst>
              </p:cNvPr>
              <p:cNvPicPr>
                <a:picLocks noChangeAspect="1"/>
              </p:cNvPicPr>
              <p:nvPr/>
            </p:nvPicPr>
            <p:blipFill rotWithShape="1">
              <a:blip r:embed="rId4"/>
              <a:srcRect l="71687" t="2707" r="6176" b="64704"/>
              <a:stretch/>
            </p:blipFill>
            <p:spPr>
              <a:xfrm>
                <a:off x="184717" y="2685521"/>
                <a:ext cx="652364" cy="960400"/>
              </a:xfrm>
              <a:prstGeom prst="rect">
                <a:avLst/>
              </a:prstGeom>
            </p:spPr>
          </p:pic>
        </p:grpSp>
        <p:sp>
          <p:nvSpPr>
            <p:cNvPr id="19" name="Hộp Văn bản 18">
              <a:extLst>
                <a:ext uri="{FF2B5EF4-FFF2-40B4-BE49-F238E27FC236}">
                  <a16:creationId xmlns:a16="http://schemas.microsoft.com/office/drawing/2014/main" id="{C3162FBD-27AB-9F7E-339F-604B45259102}"/>
                </a:ext>
              </a:extLst>
            </p:cNvPr>
            <p:cNvSpPr txBox="1"/>
            <p:nvPr/>
          </p:nvSpPr>
          <p:spPr>
            <a:xfrm>
              <a:off x="858393" y="2901255"/>
              <a:ext cx="8200328" cy="500090"/>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Vì sao tác giả nói vùng ngoại ô mang vẻ đẹp bình dị? </a:t>
              </a:r>
            </a:p>
          </p:txBody>
        </p:sp>
      </p:grpSp>
      <p:sp>
        <p:nvSpPr>
          <p:cNvPr id="2" name="Rectangle: Rounded Corners 1">
            <a:extLst>
              <a:ext uri="{FF2B5EF4-FFF2-40B4-BE49-F238E27FC236}">
                <a16:creationId xmlns:a16="http://schemas.microsoft.com/office/drawing/2014/main" id="{C4E34148-24E0-8231-C7C5-9AC3AAEC5C65}"/>
              </a:ext>
            </a:extLst>
          </p:cNvPr>
          <p:cNvSpPr/>
          <p:nvPr/>
        </p:nvSpPr>
        <p:spPr>
          <a:xfrm>
            <a:off x="375920" y="3048000"/>
            <a:ext cx="3434080" cy="2032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giả</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nói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vùng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ngoại</a:t>
            </a:r>
            <a:r>
              <a:rPr lang="en-US" sz="2800" b="1" dirty="0">
                <a:solidFill>
                  <a:srgbClr val="002060"/>
                </a:solidFill>
                <a:latin typeface="Cambria" panose="02040503050406030204" pitchFamily="18" charset="0"/>
                <a:ea typeface="Cambria" panose="02040503050406030204" pitchFamily="18" charset="0"/>
              </a:rPr>
              <a:t> ô </a:t>
            </a:r>
            <a:r>
              <a:rPr lang="en-US" sz="2800" b="1" dirty="0" err="1">
                <a:solidFill>
                  <a:srgbClr val="002060"/>
                </a:solidFill>
                <a:latin typeface="Cambria" panose="02040503050406030204" pitchFamily="18" charset="0"/>
                <a:ea typeface="Cambria" panose="02040503050406030204" pitchFamily="18" charset="0"/>
              </a:rPr>
              <a:t>mang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vẻ</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đẹp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bình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dị</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bởi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vì</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có</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những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vật</a:t>
            </a:r>
            <a:endParaRPr lang="en-US" sz="2800" b="1" dirty="0">
              <a:solidFill>
                <a:srgbClr val="002060"/>
              </a:solidFill>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3250A1BB-00DD-84A2-3A5A-0EB826DC436C}"/>
              </a:ext>
            </a:extLst>
          </p:cNvPr>
          <p:cNvCxnSpPr>
            <a:cxnSpLocks/>
            <a:stCxn id="2" idx="3"/>
            <a:endCxn id="5" idx="1"/>
          </p:cNvCxnSpPr>
          <p:nvPr/>
        </p:nvCxnSpPr>
        <p:spPr>
          <a:xfrm flipV="1">
            <a:off x="3810000" y="2326640"/>
            <a:ext cx="609600" cy="1737360"/>
          </a:xfrm>
          <a:prstGeom prst="line">
            <a:avLst/>
          </a:prstGeom>
          <a:ln w="57150">
            <a:solidFill>
              <a:srgbClr val="D22C6F"/>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13784F9-C366-29F3-45E1-4750E757DD7E}"/>
              </a:ext>
            </a:extLst>
          </p:cNvPr>
          <p:cNvSpPr/>
          <p:nvPr/>
        </p:nvSpPr>
        <p:spPr>
          <a:xfrm>
            <a:off x="4419600" y="1849120"/>
            <a:ext cx="4927600" cy="955040"/>
          </a:xfrm>
          <a:prstGeom prst="roundRect">
            <a:avLst/>
          </a:prstGeom>
          <a:ln w="57150">
            <a:solidFill>
              <a:srgbClr val="D22C6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C</a:t>
            </a:r>
            <a:r>
              <a:rPr lang="vi-VN" sz="3200" dirty="0">
                <a:latin typeface="Cambria" panose="02040503050406030204" pitchFamily="18" charset="0"/>
                <a:ea typeface="Cambria" panose="02040503050406030204" pitchFamily="18" charset="0"/>
              </a:rPr>
              <a:t>on kênh nước trong vắt</a:t>
            </a:r>
            <a:endParaRPr lang="en-US" sz="3200" dirty="0">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1E921065-84CD-CFAC-72F1-20148B630B11}"/>
              </a:ext>
            </a:extLst>
          </p:cNvPr>
          <p:cNvCxnSpPr>
            <a:cxnSpLocks/>
            <a:stCxn id="2" idx="3"/>
            <a:endCxn id="9" idx="1"/>
          </p:cNvCxnSpPr>
          <p:nvPr/>
        </p:nvCxnSpPr>
        <p:spPr>
          <a:xfrm flipV="1">
            <a:off x="3810000" y="3657600"/>
            <a:ext cx="863600" cy="406400"/>
          </a:xfrm>
          <a:prstGeom prst="line">
            <a:avLst/>
          </a:prstGeom>
          <a:ln w="57150">
            <a:solidFill>
              <a:srgbClr val="D22C6F"/>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D668C6C3-D092-65C1-9A19-DA836AF95DC7}"/>
              </a:ext>
            </a:extLst>
          </p:cNvPr>
          <p:cNvSpPr/>
          <p:nvPr/>
        </p:nvSpPr>
        <p:spPr>
          <a:xfrm>
            <a:off x="4673600" y="3180080"/>
            <a:ext cx="5882640" cy="955040"/>
          </a:xfrm>
          <a:prstGeom prst="roundRect">
            <a:avLst/>
          </a:prstGeom>
          <a:ln w="57150">
            <a:solidFill>
              <a:srgbClr val="D22C6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D</a:t>
            </a:r>
            <a:r>
              <a:rPr lang="vi-VN" sz="3200" dirty="0">
                <a:latin typeface="Cambria" panose="02040503050406030204" pitchFamily="18" charset="0"/>
                <a:ea typeface="Cambria" panose="02040503050406030204" pitchFamily="18" charset="0"/>
              </a:rPr>
              <a:t>ải cỏ xanh êm như tấm thảm</a:t>
            </a:r>
            <a:endParaRPr lang="en-US" sz="3200"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8977EF7C-94FB-5523-9A41-1EB13F41B9E4}"/>
              </a:ext>
            </a:extLst>
          </p:cNvPr>
          <p:cNvCxnSpPr>
            <a:cxnSpLocks/>
            <a:stCxn id="2" idx="3"/>
            <a:endCxn id="15" idx="1"/>
          </p:cNvCxnSpPr>
          <p:nvPr/>
        </p:nvCxnSpPr>
        <p:spPr>
          <a:xfrm>
            <a:off x="3810000" y="4064000"/>
            <a:ext cx="965200" cy="772160"/>
          </a:xfrm>
          <a:prstGeom prst="line">
            <a:avLst/>
          </a:prstGeom>
          <a:ln w="57150">
            <a:solidFill>
              <a:srgbClr val="D22C6F"/>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1B95491B-91B7-4570-A37E-511D7561D828}"/>
              </a:ext>
            </a:extLst>
          </p:cNvPr>
          <p:cNvSpPr/>
          <p:nvPr/>
        </p:nvSpPr>
        <p:spPr>
          <a:xfrm>
            <a:off x="4775200" y="4358640"/>
            <a:ext cx="6969760" cy="955040"/>
          </a:xfrm>
          <a:prstGeom prst="roundRect">
            <a:avLst/>
          </a:prstGeom>
          <a:ln w="57150">
            <a:solidFill>
              <a:srgbClr val="D22C6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Cambria" panose="02040503050406030204" pitchFamily="18" charset="0"/>
                <a:ea typeface="Cambria" panose="02040503050406030204" pitchFamily="18" charset="0"/>
              </a:rPr>
              <a:t>Ruộng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muống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muống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tím</a:t>
            </a:r>
            <a:endParaRPr lang="en-US" sz="32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FACD7C58-C380-FC0D-6038-77ABFF4E0206}"/>
              </a:ext>
            </a:extLst>
          </p:cNvPr>
          <p:cNvCxnSpPr>
            <a:cxnSpLocks/>
            <a:endCxn id="20" idx="1"/>
          </p:cNvCxnSpPr>
          <p:nvPr/>
        </p:nvCxnSpPr>
        <p:spPr>
          <a:xfrm>
            <a:off x="3840480" y="4145280"/>
            <a:ext cx="1066800" cy="1828800"/>
          </a:xfrm>
          <a:prstGeom prst="line">
            <a:avLst/>
          </a:prstGeom>
          <a:ln w="57150">
            <a:solidFill>
              <a:srgbClr val="D22C6F"/>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3BCF394A-869A-9EAC-DB10-FD2FCE8824D5}"/>
              </a:ext>
            </a:extLst>
          </p:cNvPr>
          <p:cNvSpPr/>
          <p:nvPr/>
        </p:nvSpPr>
        <p:spPr>
          <a:xfrm>
            <a:off x="4907280" y="5496560"/>
            <a:ext cx="6543040" cy="955040"/>
          </a:xfrm>
          <a:prstGeom prst="roundRect">
            <a:avLst/>
          </a:prstGeom>
          <a:ln w="57150">
            <a:solidFill>
              <a:srgbClr val="D22C6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Cambria" panose="02040503050406030204" pitchFamily="18" charset="0"/>
                <a:ea typeface="Cambria" panose="02040503050406030204" pitchFamily="18" charset="0"/>
              </a:rPr>
              <a:t>Những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rặng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tre</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lúa</a:t>
            </a:r>
            <a:endParaRPr lang="en-US" sz="32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822093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5"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C0E43F34-1AF5-889A-CB68-7244B05F0822}"/>
              </a:ext>
            </a:extLst>
          </p:cNvPr>
          <p:cNvSpPr/>
          <p:nvPr/>
        </p:nvSpPr>
        <p:spPr>
          <a:xfrm>
            <a:off x="176935" y="1338177"/>
            <a:ext cx="11553263" cy="4893291"/>
          </a:xfrm>
          <a:custGeom>
            <a:avLst/>
            <a:gdLst>
              <a:gd name="connsiteX0" fmla="*/ 0 w 8664947"/>
              <a:gd name="connsiteY0" fmla="*/ 497391 h 3669968"/>
              <a:gd name="connsiteX1" fmla="*/ 497391 w 8664947"/>
              <a:gd name="connsiteY1" fmla="*/ 0 h 3669968"/>
              <a:gd name="connsiteX2" fmla="*/ 8167556 w 8664947"/>
              <a:gd name="connsiteY2" fmla="*/ 0 h 3669968"/>
              <a:gd name="connsiteX3" fmla="*/ 8664947 w 8664947"/>
              <a:gd name="connsiteY3" fmla="*/ 497391 h 3669968"/>
              <a:gd name="connsiteX4" fmla="*/ 8664947 w 8664947"/>
              <a:gd name="connsiteY4" fmla="*/ 3172577 h 3669968"/>
              <a:gd name="connsiteX5" fmla="*/ 8167556 w 8664947"/>
              <a:gd name="connsiteY5" fmla="*/ 3669968 h 3669968"/>
              <a:gd name="connsiteX6" fmla="*/ 497391 w 8664947"/>
              <a:gd name="connsiteY6" fmla="*/ 3669968 h 3669968"/>
              <a:gd name="connsiteX7" fmla="*/ 0 w 8664947"/>
              <a:gd name="connsiteY7" fmla="*/ 3172577 h 3669968"/>
              <a:gd name="connsiteX8" fmla="*/ 0 w 8664947"/>
              <a:gd name="connsiteY8" fmla="*/ 497391 h 366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4947" h="3669968" fill="none" extrusionOk="0">
                <a:moveTo>
                  <a:pt x="0" y="497391"/>
                </a:moveTo>
                <a:cubicBezTo>
                  <a:pt x="1559" y="264876"/>
                  <a:pt x="246657" y="40224"/>
                  <a:pt x="497391" y="0"/>
                </a:cubicBezTo>
                <a:cubicBezTo>
                  <a:pt x="3911775" y="72427"/>
                  <a:pt x="5345834" y="61419"/>
                  <a:pt x="8167556" y="0"/>
                </a:cubicBezTo>
                <a:cubicBezTo>
                  <a:pt x="8441046" y="-8335"/>
                  <a:pt x="8627180" y="211266"/>
                  <a:pt x="8664947" y="497391"/>
                </a:cubicBezTo>
                <a:cubicBezTo>
                  <a:pt x="8765823" y="1163137"/>
                  <a:pt x="8557634" y="2274720"/>
                  <a:pt x="8664947" y="3172577"/>
                </a:cubicBezTo>
                <a:cubicBezTo>
                  <a:pt x="8669791" y="3422692"/>
                  <a:pt x="8413716" y="3637974"/>
                  <a:pt x="8167556" y="3669968"/>
                </a:cubicBezTo>
                <a:cubicBezTo>
                  <a:pt x="6129738" y="3699795"/>
                  <a:pt x="2396663" y="3590662"/>
                  <a:pt x="497391" y="3669968"/>
                </a:cubicBezTo>
                <a:cubicBezTo>
                  <a:pt x="231414" y="3668982"/>
                  <a:pt x="-9095" y="3449077"/>
                  <a:pt x="0" y="3172577"/>
                </a:cubicBezTo>
                <a:cubicBezTo>
                  <a:pt x="50037" y="1901391"/>
                  <a:pt x="770" y="1174213"/>
                  <a:pt x="0" y="497391"/>
                </a:cubicBezTo>
                <a:close/>
              </a:path>
              <a:path w="8664947" h="3669968" stroke="0" extrusionOk="0">
                <a:moveTo>
                  <a:pt x="0" y="497391"/>
                </a:moveTo>
                <a:cubicBezTo>
                  <a:pt x="9952" y="225403"/>
                  <a:pt x="245884" y="48324"/>
                  <a:pt x="497391" y="0"/>
                </a:cubicBezTo>
                <a:cubicBezTo>
                  <a:pt x="3247386" y="123000"/>
                  <a:pt x="4555868" y="-96860"/>
                  <a:pt x="8167556" y="0"/>
                </a:cubicBezTo>
                <a:cubicBezTo>
                  <a:pt x="8416746" y="-19443"/>
                  <a:pt x="8683585" y="185114"/>
                  <a:pt x="8664947" y="497391"/>
                </a:cubicBezTo>
                <a:cubicBezTo>
                  <a:pt x="8668120" y="800605"/>
                  <a:pt x="8759214" y="2827826"/>
                  <a:pt x="8664947" y="3172577"/>
                </a:cubicBezTo>
                <a:cubicBezTo>
                  <a:pt x="8638093" y="3457007"/>
                  <a:pt x="8428969" y="3667793"/>
                  <a:pt x="8167556" y="3669968"/>
                </a:cubicBezTo>
                <a:cubicBezTo>
                  <a:pt x="5888546" y="3509261"/>
                  <a:pt x="2513429" y="3709635"/>
                  <a:pt x="497391" y="3669968"/>
                </a:cubicBezTo>
                <a:cubicBezTo>
                  <a:pt x="216120" y="3668641"/>
                  <a:pt x="-38009" y="3430059"/>
                  <a:pt x="0" y="3172577"/>
                </a:cubicBezTo>
                <a:cubicBezTo>
                  <a:pt x="32216" y="2521355"/>
                  <a:pt x="57206" y="1321890"/>
                  <a:pt x="0" y="497391"/>
                </a:cubicBezTo>
                <a:close/>
              </a:path>
            </a:pathLst>
          </a:custGeom>
          <a:solidFill>
            <a:schemeClr val="bg1">
              <a:alpha val="76000"/>
            </a:schemeClr>
          </a:solidFill>
          <a:ln w="38100">
            <a:solidFill>
              <a:srgbClr val="002060"/>
            </a:solidFill>
            <a:prstDash val="dash"/>
            <a:extLst>
              <a:ext uri="{C807C97D-BFC1-408E-A445-0C87EB9F89A2}">
                <ask:lineSketchStyleProps xmlns="" xmlns:ask="http://schemas.microsoft.com/office/drawing/2018/sketchyshapes" sd="852854689">
                  <a:custGeom>
                    <a:avLst/>
                    <a:gdLst>
                      <a:gd name="connsiteX0" fmla="*/ 0 w 11553263"/>
                      <a:gd name="connsiteY0" fmla="*/ 663188 h 4893291"/>
                      <a:gd name="connsiteX1" fmla="*/ 663188 w 11553263"/>
                      <a:gd name="connsiteY1" fmla="*/ 0 h 4893291"/>
                      <a:gd name="connsiteX2" fmla="*/ 10890075 w 11553263"/>
                      <a:gd name="connsiteY2" fmla="*/ 0 h 4893291"/>
                      <a:gd name="connsiteX3" fmla="*/ 11553263 w 11553263"/>
                      <a:gd name="connsiteY3" fmla="*/ 663188 h 4893291"/>
                      <a:gd name="connsiteX4" fmla="*/ 11553263 w 11553263"/>
                      <a:gd name="connsiteY4" fmla="*/ 4230103 h 4893291"/>
                      <a:gd name="connsiteX5" fmla="*/ 10890075 w 11553263"/>
                      <a:gd name="connsiteY5" fmla="*/ 4893291 h 4893291"/>
                      <a:gd name="connsiteX6" fmla="*/ 663188 w 11553263"/>
                      <a:gd name="connsiteY6" fmla="*/ 4893291 h 4893291"/>
                      <a:gd name="connsiteX7" fmla="*/ 0 w 11553263"/>
                      <a:gd name="connsiteY7" fmla="*/ 4230103 h 4893291"/>
                      <a:gd name="connsiteX8" fmla="*/ 0 w 11553263"/>
                      <a:gd name="connsiteY8" fmla="*/ 663188 h 48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3263" h="4893291" fill="none" extrusionOk="0">
                        <a:moveTo>
                          <a:pt x="0" y="663188"/>
                        </a:moveTo>
                        <a:cubicBezTo>
                          <a:pt x="2423" y="362494"/>
                          <a:pt x="325403" y="47805"/>
                          <a:pt x="663188" y="0"/>
                        </a:cubicBezTo>
                        <a:cubicBezTo>
                          <a:pt x="3310575" y="72427"/>
                          <a:pt x="8835447" y="61419"/>
                          <a:pt x="10890075" y="0"/>
                        </a:cubicBezTo>
                        <a:cubicBezTo>
                          <a:pt x="11254068" y="-15665"/>
                          <a:pt x="11540418" y="293034"/>
                          <a:pt x="11553263" y="663188"/>
                        </a:cubicBezTo>
                        <a:cubicBezTo>
                          <a:pt x="11654139" y="1061841"/>
                          <a:pt x="11445950" y="2886511"/>
                          <a:pt x="11553263" y="4230103"/>
                        </a:cubicBezTo>
                        <a:cubicBezTo>
                          <a:pt x="11555780" y="4583597"/>
                          <a:pt x="11223201" y="4856138"/>
                          <a:pt x="10890075" y="4893291"/>
                        </a:cubicBezTo>
                        <a:cubicBezTo>
                          <a:pt x="7573706" y="4923118"/>
                          <a:pt x="4863468" y="4813985"/>
                          <a:pt x="663188" y="4893291"/>
                        </a:cubicBezTo>
                        <a:cubicBezTo>
                          <a:pt x="314135" y="4891345"/>
                          <a:pt x="-16964" y="4599726"/>
                          <a:pt x="0" y="4230103"/>
                        </a:cubicBezTo>
                        <a:cubicBezTo>
                          <a:pt x="50037" y="2869268"/>
                          <a:pt x="770" y="2142218"/>
                          <a:pt x="0" y="663188"/>
                        </a:cubicBezTo>
                        <a:close/>
                      </a:path>
                      <a:path w="11553263" h="4893291" stroke="0" extrusionOk="0">
                        <a:moveTo>
                          <a:pt x="0" y="663188"/>
                        </a:moveTo>
                        <a:cubicBezTo>
                          <a:pt x="11759" y="300124"/>
                          <a:pt x="315757" y="39248"/>
                          <a:pt x="663188" y="0"/>
                        </a:cubicBezTo>
                        <a:cubicBezTo>
                          <a:pt x="4691545" y="123000"/>
                          <a:pt x="8045570" y="-96860"/>
                          <a:pt x="10890075" y="0"/>
                        </a:cubicBezTo>
                        <a:cubicBezTo>
                          <a:pt x="11212835" y="-33160"/>
                          <a:pt x="11566266" y="270704"/>
                          <a:pt x="11553263" y="663188"/>
                        </a:cubicBezTo>
                        <a:cubicBezTo>
                          <a:pt x="11556436" y="1056046"/>
                          <a:pt x="11647530" y="3082935"/>
                          <a:pt x="11553263" y="4230103"/>
                        </a:cubicBezTo>
                        <a:cubicBezTo>
                          <a:pt x="11541292" y="4600709"/>
                          <a:pt x="11222698" y="4887785"/>
                          <a:pt x="10890075" y="4893291"/>
                        </a:cubicBezTo>
                        <a:cubicBezTo>
                          <a:pt x="9378002" y="4732584"/>
                          <a:pt x="1912205" y="4932958"/>
                          <a:pt x="663188" y="4893291"/>
                        </a:cubicBezTo>
                        <a:cubicBezTo>
                          <a:pt x="286731" y="4891233"/>
                          <a:pt x="-30147" y="4582715"/>
                          <a:pt x="0" y="4230103"/>
                        </a:cubicBezTo>
                        <a:cubicBezTo>
                          <a:pt x="32216" y="3133010"/>
                          <a:pt x="57206" y="1576560"/>
                          <a:pt x="0" y="66318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algn="just" defTabSz="1219170">
              <a:spcBef>
                <a:spcPts val="1600"/>
              </a:spcBef>
              <a:buClr>
                <a:srgbClr val="000000"/>
              </a:buClr>
            </a:pPr>
            <a:r>
              <a:rPr lang="vi-VN" sz="2400" kern="0" dirty="0">
                <a:solidFill>
                  <a:prstClr val="black"/>
                </a:solidFill>
                <a:sym typeface="Arial"/>
              </a:rPr>
              <a:t>- Đọc đúng từ ngữ, câu, đoạn và toàn bộ bài Chiều ngoại ô. </a:t>
            </a:r>
          </a:p>
          <a:p>
            <a:pPr marL="609585" algn="just" defTabSz="1219170">
              <a:spcBef>
                <a:spcPts val="1600"/>
              </a:spcBef>
              <a:buClr>
                <a:srgbClr val="000000"/>
              </a:buClr>
            </a:pPr>
            <a:r>
              <a:rPr lang="vi-VN" sz="2400" kern="0" dirty="0">
                <a:solidFill>
                  <a:prstClr val="black"/>
                </a:solidFill>
                <a:sym typeface="Arial"/>
              </a:rPr>
              <a:t>- Biết đọc diễn cảm phù hợp với lời kể, tả của nhân vật xưng “tôi” trong bài, thể hiện được cảm xúc, suy nghĩ của nhân vật qua giọng đọc.</a:t>
            </a:r>
          </a:p>
          <a:p>
            <a:pPr marL="609585" algn="just" defTabSz="1219170">
              <a:spcBef>
                <a:spcPts val="1600"/>
              </a:spcBef>
              <a:buClr>
                <a:srgbClr val="000000"/>
              </a:buClr>
            </a:pPr>
            <a:r>
              <a:rPr lang="vi-VN" sz="2400" kern="0" dirty="0">
                <a:solidFill>
                  <a:prstClr val="black"/>
                </a:solidFill>
                <a:sym typeface="Arial"/>
              </a:rPr>
              <a:t>- Hiểu nghĩa của các từ ngữ, hình ảnh miêu tả cảnh vật đặc trưng của vùng ngoại ô qua lời kể, tả, biểu cảm của nhân vật “tôi”.</a:t>
            </a:r>
          </a:p>
          <a:p>
            <a:pPr marL="609585" algn="just" defTabSz="1219170">
              <a:spcBef>
                <a:spcPts val="1600"/>
              </a:spcBef>
              <a:buClr>
                <a:srgbClr val="000000"/>
              </a:buClr>
            </a:pPr>
            <a:r>
              <a:rPr lang="vi-VN" sz="2400" kern="0" dirty="0">
                <a:solidFill>
                  <a:prstClr val="black"/>
                </a:solidFill>
                <a:sym typeface="Arial"/>
              </a:rPr>
              <a:t>- Hiểu tình cảm yêu thiên nhiên, yêu quê hương, sự gắn bó sâu sắc của tác giả đối với cảnh vật quê hương qua việc cảm nhận cảnh vật bằng mọi giác quan.</a:t>
            </a:r>
          </a:p>
          <a:p>
            <a:pPr marL="609585" algn="just" defTabSz="1219170">
              <a:spcBef>
                <a:spcPts val="1600"/>
              </a:spcBef>
              <a:buClr>
                <a:srgbClr val="000000"/>
              </a:buClr>
            </a:pPr>
            <a:r>
              <a:rPr lang="vi-VN" sz="2400" kern="0" dirty="0">
                <a:solidFill>
                  <a:prstClr val="black"/>
                </a:solidFill>
                <a:sym typeface="Arial"/>
              </a:rPr>
              <a:t>- Biết tóm tắt hoặc nhận biết các ý trong mỗi đoạn văn.</a:t>
            </a:r>
          </a:p>
        </p:txBody>
      </p:sp>
      <p:pic>
        <p:nvPicPr>
          <p:cNvPr id="2" name="Picture 1">
            <a:extLst>
              <a:ext uri="{FF2B5EF4-FFF2-40B4-BE49-F238E27FC236}">
                <a16:creationId xmlns:a16="http://schemas.microsoft.com/office/drawing/2014/main" id="{47F47968-EADB-0BAD-7C2B-778364F32635}"/>
              </a:ext>
            </a:extLst>
          </p:cNvPr>
          <p:cNvPicPr>
            <a:picLocks noChangeAspect="1"/>
          </p:cNvPicPr>
          <p:nvPr/>
        </p:nvPicPr>
        <p:blipFill>
          <a:blip r:embed="rId4"/>
          <a:stretch>
            <a:fillRect/>
          </a:stretch>
        </p:blipFill>
        <p:spPr>
          <a:xfrm>
            <a:off x="2809464" y="0"/>
            <a:ext cx="6907367" cy="1603387"/>
          </a:xfrm>
          <a:prstGeom prst="rect">
            <a:avLst/>
          </a:prstGeom>
        </p:spPr>
      </p:pic>
    </p:spTree>
    <p:custDataLst>
      <p:tags r:id="rId1"/>
    </p:custDataLst>
    <p:extLst>
      <p:ext uri="{BB962C8B-B14F-4D97-AF65-F5344CB8AC3E}">
        <p14:creationId xmlns:p14="http://schemas.microsoft.com/office/powerpoint/2010/main" val="3113916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809530" y="1910053"/>
            <a:ext cx="10778588" cy="4643147"/>
          </a:xfrm>
          <a:custGeom>
            <a:avLst/>
            <a:gdLst>
              <a:gd name="connsiteX0" fmla="*/ 0 w 8083941"/>
              <a:gd name="connsiteY0" fmla="*/ 272419 h 2731837"/>
              <a:gd name="connsiteX1" fmla="*/ 272419 w 8083941"/>
              <a:gd name="connsiteY1" fmla="*/ 0 h 2731837"/>
              <a:gd name="connsiteX2" fmla="*/ 7811522 w 8083941"/>
              <a:gd name="connsiteY2" fmla="*/ 0 h 2731837"/>
              <a:gd name="connsiteX3" fmla="*/ 8083941 w 8083941"/>
              <a:gd name="connsiteY3" fmla="*/ 272419 h 2731837"/>
              <a:gd name="connsiteX4" fmla="*/ 8083941 w 8083941"/>
              <a:gd name="connsiteY4" fmla="*/ 2459418 h 2731837"/>
              <a:gd name="connsiteX5" fmla="*/ 7811522 w 8083941"/>
              <a:gd name="connsiteY5" fmla="*/ 2731837 h 2731837"/>
              <a:gd name="connsiteX6" fmla="*/ 272419 w 8083941"/>
              <a:gd name="connsiteY6" fmla="*/ 2731837 h 2731837"/>
              <a:gd name="connsiteX7" fmla="*/ 0 w 8083941"/>
              <a:gd name="connsiteY7" fmla="*/ 2459418 h 2731837"/>
              <a:gd name="connsiteX8" fmla="*/ 0 w 8083941"/>
              <a:gd name="connsiteY8" fmla="*/ 272419 h 273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3941" h="2731837" fill="none" extrusionOk="0">
                <a:moveTo>
                  <a:pt x="0" y="272419"/>
                </a:moveTo>
                <a:cubicBezTo>
                  <a:pt x="902" y="146389"/>
                  <a:pt x="132513" y="17701"/>
                  <a:pt x="272419" y="0"/>
                </a:cubicBezTo>
                <a:cubicBezTo>
                  <a:pt x="1808967" y="72427"/>
                  <a:pt x="4860898" y="61419"/>
                  <a:pt x="7811522" y="0"/>
                </a:cubicBezTo>
                <a:cubicBezTo>
                  <a:pt x="7959774" y="-15152"/>
                  <a:pt x="8055442" y="113346"/>
                  <a:pt x="8083941" y="272419"/>
                </a:cubicBezTo>
                <a:cubicBezTo>
                  <a:pt x="8184817" y="1135174"/>
                  <a:pt x="7976628" y="1780267"/>
                  <a:pt x="8083941" y="2459418"/>
                </a:cubicBezTo>
                <a:cubicBezTo>
                  <a:pt x="8086166" y="2598577"/>
                  <a:pt x="7942037" y="2709486"/>
                  <a:pt x="7811522" y="2731837"/>
                </a:cubicBezTo>
                <a:cubicBezTo>
                  <a:pt x="6128115" y="2761664"/>
                  <a:pt x="2872400" y="2652531"/>
                  <a:pt x="272419" y="2731837"/>
                </a:cubicBezTo>
                <a:cubicBezTo>
                  <a:pt x="139564" y="2729848"/>
                  <a:pt x="-21587" y="2614140"/>
                  <a:pt x="0" y="2459418"/>
                </a:cubicBezTo>
                <a:cubicBezTo>
                  <a:pt x="50037" y="2152712"/>
                  <a:pt x="770" y="712749"/>
                  <a:pt x="0" y="272419"/>
                </a:cubicBezTo>
                <a:close/>
              </a:path>
              <a:path w="8083941" h="2731837" stroke="0" extrusionOk="0">
                <a:moveTo>
                  <a:pt x="0" y="272419"/>
                </a:moveTo>
                <a:cubicBezTo>
                  <a:pt x="24346" y="128602"/>
                  <a:pt x="132379" y="21695"/>
                  <a:pt x="272419" y="0"/>
                </a:cubicBezTo>
                <a:cubicBezTo>
                  <a:pt x="3585980" y="123000"/>
                  <a:pt x="5159691" y="-96860"/>
                  <a:pt x="7811522" y="0"/>
                </a:cubicBezTo>
                <a:cubicBezTo>
                  <a:pt x="7954798" y="-5470"/>
                  <a:pt x="8091887" y="105946"/>
                  <a:pt x="8083941" y="272419"/>
                </a:cubicBezTo>
                <a:cubicBezTo>
                  <a:pt x="8087114" y="548167"/>
                  <a:pt x="8178208" y="1904226"/>
                  <a:pt x="8083941" y="2459418"/>
                </a:cubicBezTo>
                <a:cubicBezTo>
                  <a:pt x="8070281" y="2614820"/>
                  <a:pt x="7951800" y="2730172"/>
                  <a:pt x="7811522" y="2731837"/>
                </a:cubicBezTo>
                <a:cubicBezTo>
                  <a:pt x="4953678" y="2571130"/>
                  <a:pt x="1069580" y="2771504"/>
                  <a:pt x="272419" y="2731837"/>
                </a:cubicBezTo>
                <a:cubicBezTo>
                  <a:pt x="93914" y="2726171"/>
                  <a:pt x="-16308" y="2602483"/>
                  <a:pt x="0" y="2459418"/>
                </a:cubicBezTo>
                <a:cubicBezTo>
                  <a:pt x="32216" y="2208204"/>
                  <a:pt x="57206" y="659566"/>
                  <a:pt x="0" y="272419"/>
                </a:cubicBezTo>
                <a:close/>
              </a:path>
            </a:pathLst>
          </a:custGeom>
          <a:solidFill>
            <a:srgbClr val="FFFFFF"/>
          </a:solidFill>
          <a:ln w="38100">
            <a:noFill/>
            <a:prstDash val="lgDashDot"/>
            <a:extLst>
              <a:ext uri="{C807C97D-BFC1-408E-A445-0C87EB9F89A2}">
                <ask:lineSketchStyleProps xmlns="" xmlns:ask="http://schemas.microsoft.com/office/drawing/2018/sketchyshapes" sd="852854689">
                  <a:custGeom>
                    <a:avLst/>
                    <a:gdLst>
                      <a:gd name="connsiteX0" fmla="*/ 0 w 10778588"/>
                      <a:gd name="connsiteY0" fmla="*/ 463014 h 4643147"/>
                      <a:gd name="connsiteX1" fmla="*/ 363225 w 10778588"/>
                      <a:gd name="connsiteY1" fmla="*/ 0 h 4643147"/>
                      <a:gd name="connsiteX2" fmla="*/ 10415362 w 10778588"/>
                      <a:gd name="connsiteY2" fmla="*/ 0 h 4643147"/>
                      <a:gd name="connsiteX3" fmla="*/ 10778588 w 10778588"/>
                      <a:gd name="connsiteY3" fmla="*/ 463014 h 4643147"/>
                      <a:gd name="connsiteX4" fmla="*/ 10778588 w 10778588"/>
                      <a:gd name="connsiteY4" fmla="*/ 4180132 h 4643147"/>
                      <a:gd name="connsiteX5" fmla="*/ 10415362 w 10778588"/>
                      <a:gd name="connsiteY5" fmla="*/ 4643147 h 4643147"/>
                      <a:gd name="connsiteX6" fmla="*/ 363225 w 10778588"/>
                      <a:gd name="connsiteY6" fmla="*/ 4643147 h 4643147"/>
                      <a:gd name="connsiteX7" fmla="*/ 0 w 10778588"/>
                      <a:gd name="connsiteY7" fmla="*/ 4180132 h 4643147"/>
                      <a:gd name="connsiteX8" fmla="*/ 0 w 10778588"/>
                      <a:gd name="connsiteY8" fmla="*/ 463014 h 4643147"/>
                      <a:gd name="connsiteX0" fmla="*/ 0 w 10778588"/>
                      <a:gd name="connsiteY0" fmla="*/ 463014 h 4643147"/>
                      <a:gd name="connsiteX1" fmla="*/ 363225 w 10778588"/>
                      <a:gd name="connsiteY1" fmla="*/ 0 h 4643147"/>
                      <a:gd name="connsiteX2" fmla="*/ 10415362 w 10778588"/>
                      <a:gd name="connsiteY2" fmla="*/ 0 h 4643147"/>
                      <a:gd name="connsiteX3" fmla="*/ 10778588 w 10778588"/>
                      <a:gd name="connsiteY3" fmla="*/ 463014 h 4643147"/>
                      <a:gd name="connsiteX4" fmla="*/ 10778588 w 10778588"/>
                      <a:gd name="connsiteY4" fmla="*/ 4180132 h 4643147"/>
                      <a:gd name="connsiteX5" fmla="*/ 10415362 w 10778588"/>
                      <a:gd name="connsiteY5" fmla="*/ 4643147 h 4643147"/>
                      <a:gd name="connsiteX6" fmla="*/ 363225 w 10778588"/>
                      <a:gd name="connsiteY6" fmla="*/ 4643147 h 4643147"/>
                      <a:gd name="connsiteX7" fmla="*/ 0 w 10778588"/>
                      <a:gd name="connsiteY7" fmla="*/ 4180132 h 4643147"/>
                      <a:gd name="connsiteX8" fmla="*/ 0 w 10778588"/>
                      <a:gd name="connsiteY8" fmla="*/ 463014 h 464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8588" h="4643147" fill="none" extrusionOk="0">
                        <a:moveTo>
                          <a:pt x="0" y="463014"/>
                        </a:moveTo>
                        <a:cubicBezTo>
                          <a:pt x="2292" y="278309"/>
                          <a:pt x="195863" y="62273"/>
                          <a:pt x="363225" y="0"/>
                        </a:cubicBezTo>
                        <a:cubicBezTo>
                          <a:pt x="1867069" y="155440"/>
                          <a:pt x="6732465" y="664325"/>
                          <a:pt x="10415362" y="0"/>
                        </a:cubicBezTo>
                        <a:cubicBezTo>
                          <a:pt x="10609654" y="-49008"/>
                          <a:pt x="10692464" y="178091"/>
                          <a:pt x="10778588" y="463014"/>
                        </a:cubicBezTo>
                        <a:cubicBezTo>
                          <a:pt x="10941470" y="1948379"/>
                          <a:pt x="10627008" y="3042579"/>
                          <a:pt x="10778588" y="4180132"/>
                        </a:cubicBezTo>
                        <a:cubicBezTo>
                          <a:pt x="10783292" y="4407832"/>
                          <a:pt x="10565974" y="4578917"/>
                          <a:pt x="10415362" y="4643147"/>
                        </a:cubicBezTo>
                        <a:cubicBezTo>
                          <a:pt x="8402625" y="4776558"/>
                          <a:pt x="3841743" y="4658004"/>
                          <a:pt x="363225" y="4643147"/>
                        </a:cubicBezTo>
                        <a:cubicBezTo>
                          <a:pt x="210419" y="4637015"/>
                          <a:pt x="-66453" y="4450553"/>
                          <a:pt x="0" y="4180132"/>
                        </a:cubicBezTo>
                        <a:cubicBezTo>
                          <a:pt x="111515" y="3575439"/>
                          <a:pt x="-4772" y="1196461"/>
                          <a:pt x="0" y="463014"/>
                        </a:cubicBezTo>
                        <a:close/>
                      </a:path>
                      <a:path w="10778588" h="4643147" stroke="0" extrusionOk="0">
                        <a:moveTo>
                          <a:pt x="0" y="463014"/>
                        </a:moveTo>
                        <a:cubicBezTo>
                          <a:pt x="27406" y="230683"/>
                          <a:pt x="175996" y="31731"/>
                          <a:pt x="363225" y="0"/>
                        </a:cubicBezTo>
                        <a:cubicBezTo>
                          <a:pt x="4806710" y="-73692"/>
                          <a:pt x="7065477" y="88774"/>
                          <a:pt x="10415362" y="0"/>
                        </a:cubicBezTo>
                        <a:cubicBezTo>
                          <a:pt x="10566673" y="-5291"/>
                          <a:pt x="10803027" y="183059"/>
                          <a:pt x="10778588" y="463014"/>
                        </a:cubicBezTo>
                        <a:cubicBezTo>
                          <a:pt x="10935805" y="913268"/>
                          <a:pt x="10977943" y="3252110"/>
                          <a:pt x="10778588" y="4180132"/>
                        </a:cubicBezTo>
                        <a:cubicBezTo>
                          <a:pt x="10769552" y="4411685"/>
                          <a:pt x="10591086" y="4634051"/>
                          <a:pt x="10415362" y="4643147"/>
                        </a:cubicBezTo>
                        <a:cubicBezTo>
                          <a:pt x="6611881" y="4297742"/>
                          <a:pt x="1407302" y="4839902"/>
                          <a:pt x="363225" y="4643147"/>
                        </a:cubicBezTo>
                        <a:cubicBezTo>
                          <a:pt x="136814" y="4666913"/>
                          <a:pt x="-29745" y="4384682"/>
                          <a:pt x="0" y="4180132"/>
                        </a:cubicBezTo>
                        <a:cubicBezTo>
                          <a:pt x="46368" y="3705586"/>
                          <a:pt x="80892" y="1047990"/>
                          <a:pt x="0" y="463014"/>
                        </a:cubicBezTo>
                        <a:close/>
                      </a:path>
                      <a:path w="10778588" h="4643147" fill="none" stroke="0" extrusionOk="0">
                        <a:moveTo>
                          <a:pt x="0" y="463014"/>
                        </a:moveTo>
                        <a:cubicBezTo>
                          <a:pt x="22509" y="254617"/>
                          <a:pt x="186184" y="49879"/>
                          <a:pt x="363225" y="0"/>
                        </a:cubicBezTo>
                        <a:cubicBezTo>
                          <a:pt x="2631517" y="270582"/>
                          <a:pt x="6392055" y="209244"/>
                          <a:pt x="10415362" y="0"/>
                        </a:cubicBezTo>
                        <a:cubicBezTo>
                          <a:pt x="10573681" y="-55744"/>
                          <a:pt x="10762944" y="147579"/>
                          <a:pt x="10778588" y="463014"/>
                        </a:cubicBezTo>
                        <a:cubicBezTo>
                          <a:pt x="10941501" y="1905234"/>
                          <a:pt x="10773972" y="2926063"/>
                          <a:pt x="10778588" y="4180132"/>
                        </a:cubicBezTo>
                        <a:cubicBezTo>
                          <a:pt x="10753526" y="4426806"/>
                          <a:pt x="10565701" y="4601282"/>
                          <a:pt x="10415362" y="4643147"/>
                        </a:cubicBezTo>
                        <a:cubicBezTo>
                          <a:pt x="8044449" y="4180691"/>
                          <a:pt x="3632235" y="4610846"/>
                          <a:pt x="363225" y="4643147"/>
                        </a:cubicBezTo>
                        <a:cubicBezTo>
                          <a:pt x="169263" y="4636368"/>
                          <a:pt x="-46881" y="4434905"/>
                          <a:pt x="0" y="4180132"/>
                        </a:cubicBezTo>
                        <a:cubicBezTo>
                          <a:pt x="35950" y="3769950"/>
                          <a:pt x="-95568" y="1247250"/>
                          <a:pt x="0" y="463014"/>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 name="Nhóm 1">
            <a:extLst>
              <a:ext uri="{FF2B5EF4-FFF2-40B4-BE49-F238E27FC236}">
                <a16:creationId xmlns:a16="http://schemas.microsoft.com/office/drawing/2014/main" id="{D35C2DB8-F557-95CC-373D-812475213E5C}"/>
              </a:ext>
            </a:extLst>
          </p:cNvPr>
          <p:cNvGrpSpPr/>
          <p:nvPr/>
        </p:nvGrpSpPr>
        <p:grpSpPr>
          <a:xfrm>
            <a:off x="396522" y="334325"/>
            <a:ext cx="11256998" cy="1457532"/>
            <a:chOff x="8624" y="3369268"/>
            <a:chExt cx="8442749" cy="1093149"/>
          </a:xfrm>
        </p:grpSpPr>
        <p:grpSp>
          <p:nvGrpSpPr>
            <p:cNvPr id="3" name="Nhóm 2">
              <a:extLst>
                <a:ext uri="{FF2B5EF4-FFF2-40B4-BE49-F238E27FC236}">
                  <a16:creationId xmlns:a16="http://schemas.microsoft.com/office/drawing/2014/main" id="{9DDD0598-F5C1-9C5E-F5B5-458C72582079}"/>
                </a:ext>
              </a:extLst>
            </p:cNvPr>
            <p:cNvGrpSpPr/>
            <p:nvPr/>
          </p:nvGrpSpPr>
          <p:grpSpPr>
            <a:xfrm>
              <a:off x="757023" y="3480137"/>
              <a:ext cx="7694350" cy="982280"/>
              <a:chOff x="856074" y="3661610"/>
              <a:chExt cx="7694350" cy="982280"/>
            </a:xfrm>
          </p:grpSpPr>
          <p:sp>
            <p:nvSpPr>
              <p:cNvPr id="5" name="Hình chữ nhật: Góc Tròn 4">
                <a:extLst>
                  <a:ext uri="{FF2B5EF4-FFF2-40B4-BE49-F238E27FC236}">
                    <a16:creationId xmlns:a16="http://schemas.microsoft.com/office/drawing/2014/main" id="{81ED5719-2159-2AD5-667B-CB38F7013DEC}"/>
                  </a:ext>
                </a:extLst>
              </p:cNvPr>
              <p:cNvSpPr/>
              <p:nvPr/>
            </p:nvSpPr>
            <p:spPr>
              <a:xfrm>
                <a:off x="874677" y="3661610"/>
                <a:ext cx="7675747" cy="910927"/>
              </a:xfrm>
              <a:custGeom>
                <a:avLst/>
                <a:gdLst>
                  <a:gd name="connsiteX0" fmla="*/ 0 w 6177489"/>
                  <a:gd name="connsiteY0" fmla="*/ 101258 h 607535"/>
                  <a:gd name="connsiteX1" fmla="*/ 101258 w 6177489"/>
                  <a:gd name="connsiteY1" fmla="*/ 0 h 607535"/>
                  <a:gd name="connsiteX2" fmla="*/ 824894 w 6177489"/>
                  <a:gd name="connsiteY2" fmla="*/ 0 h 607535"/>
                  <a:gd name="connsiteX3" fmla="*/ 1369280 w 6177489"/>
                  <a:gd name="connsiteY3" fmla="*/ 0 h 607535"/>
                  <a:gd name="connsiteX4" fmla="*/ 2152665 w 6177489"/>
                  <a:gd name="connsiteY4" fmla="*/ 0 h 607535"/>
                  <a:gd name="connsiteX5" fmla="*/ 2936051 w 6177489"/>
                  <a:gd name="connsiteY5" fmla="*/ 0 h 607535"/>
                  <a:gd name="connsiteX6" fmla="*/ 3480437 w 6177489"/>
                  <a:gd name="connsiteY6" fmla="*/ 0 h 607535"/>
                  <a:gd name="connsiteX7" fmla="*/ 3965074 w 6177489"/>
                  <a:gd name="connsiteY7" fmla="*/ 0 h 607535"/>
                  <a:gd name="connsiteX8" fmla="*/ 4628960 w 6177489"/>
                  <a:gd name="connsiteY8" fmla="*/ 0 h 607535"/>
                  <a:gd name="connsiteX9" fmla="*/ 5173346 w 6177489"/>
                  <a:gd name="connsiteY9" fmla="*/ 0 h 607535"/>
                  <a:gd name="connsiteX10" fmla="*/ 6076231 w 6177489"/>
                  <a:gd name="connsiteY10" fmla="*/ 0 h 607535"/>
                  <a:gd name="connsiteX11" fmla="*/ 6177489 w 6177489"/>
                  <a:gd name="connsiteY11" fmla="*/ 101258 h 607535"/>
                  <a:gd name="connsiteX12" fmla="*/ 6177489 w 6177489"/>
                  <a:gd name="connsiteY12" fmla="*/ 506277 h 607535"/>
                  <a:gd name="connsiteX13" fmla="*/ 6076231 w 6177489"/>
                  <a:gd name="connsiteY13" fmla="*/ 607535 h 607535"/>
                  <a:gd name="connsiteX14" fmla="*/ 5412345 w 6177489"/>
                  <a:gd name="connsiteY14" fmla="*/ 607535 h 607535"/>
                  <a:gd name="connsiteX15" fmla="*/ 4927708 w 6177489"/>
                  <a:gd name="connsiteY15" fmla="*/ 607535 h 607535"/>
                  <a:gd name="connsiteX16" fmla="*/ 4383322 w 6177489"/>
                  <a:gd name="connsiteY16" fmla="*/ 607535 h 607535"/>
                  <a:gd name="connsiteX17" fmla="*/ 3779186 w 6177489"/>
                  <a:gd name="connsiteY17" fmla="*/ 607535 h 607535"/>
                  <a:gd name="connsiteX18" fmla="*/ 3294549 w 6177489"/>
                  <a:gd name="connsiteY18" fmla="*/ 607535 h 607535"/>
                  <a:gd name="connsiteX19" fmla="*/ 2690413 w 6177489"/>
                  <a:gd name="connsiteY19" fmla="*/ 607535 h 607535"/>
                  <a:gd name="connsiteX20" fmla="*/ 2146027 w 6177489"/>
                  <a:gd name="connsiteY20" fmla="*/ 607535 h 607535"/>
                  <a:gd name="connsiteX21" fmla="*/ 1482141 w 6177489"/>
                  <a:gd name="connsiteY21" fmla="*/ 607535 h 607535"/>
                  <a:gd name="connsiteX22" fmla="*/ 878004 w 6177489"/>
                  <a:gd name="connsiteY22" fmla="*/ 607535 h 607535"/>
                  <a:gd name="connsiteX23" fmla="*/ 101258 w 6177489"/>
                  <a:gd name="connsiteY23" fmla="*/ 607535 h 607535"/>
                  <a:gd name="connsiteX24" fmla="*/ 0 w 6177489"/>
                  <a:gd name="connsiteY24" fmla="*/ 506277 h 607535"/>
                  <a:gd name="connsiteX25" fmla="*/ 0 w 6177489"/>
                  <a:gd name="connsiteY25" fmla="*/ 101258 h 6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77489" h="607535" fill="none" extrusionOk="0">
                    <a:moveTo>
                      <a:pt x="0" y="101258"/>
                    </a:moveTo>
                    <a:cubicBezTo>
                      <a:pt x="5565" y="39685"/>
                      <a:pt x="43195" y="-4226"/>
                      <a:pt x="101258" y="0"/>
                    </a:cubicBezTo>
                    <a:cubicBezTo>
                      <a:pt x="369808" y="18383"/>
                      <a:pt x="494806" y="-30045"/>
                      <a:pt x="824894" y="0"/>
                    </a:cubicBezTo>
                    <a:cubicBezTo>
                      <a:pt x="1154982" y="30045"/>
                      <a:pt x="1194275" y="-25930"/>
                      <a:pt x="1369280" y="0"/>
                    </a:cubicBezTo>
                    <a:cubicBezTo>
                      <a:pt x="1544285" y="25930"/>
                      <a:pt x="1827758" y="-33190"/>
                      <a:pt x="2152665" y="0"/>
                    </a:cubicBezTo>
                    <a:cubicBezTo>
                      <a:pt x="2477572" y="33190"/>
                      <a:pt x="2758441" y="4645"/>
                      <a:pt x="2936051" y="0"/>
                    </a:cubicBezTo>
                    <a:cubicBezTo>
                      <a:pt x="3113661" y="-4645"/>
                      <a:pt x="3367345" y="-23293"/>
                      <a:pt x="3480437" y="0"/>
                    </a:cubicBezTo>
                    <a:cubicBezTo>
                      <a:pt x="3593529" y="23293"/>
                      <a:pt x="3837690" y="-932"/>
                      <a:pt x="3965074" y="0"/>
                    </a:cubicBezTo>
                    <a:cubicBezTo>
                      <a:pt x="4092458" y="932"/>
                      <a:pt x="4400394" y="-16401"/>
                      <a:pt x="4628960" y="0"/>
                    </a:cubicBezTo>
                    <a:cubicBezTo>
                      <a:pt x="4857526" y="16401"/>
                      <a:pt x="4904998" y="-2505"/>
                      <a:pt x="5173346" y="0"/>
                    </a:cubicBezTo>
                    <a:cubicBezTo>
                      <a:pt x="5441694" y="2505"/>
                      <a:pt x="5891138" y="1307"/>
                      <a:pt x="6076231" y="0"/>
                    </a:cubicBezTo>
                    <a:cubicBezTo>
                      <a:pt x="6136586" y="-10542"/>
                      <a:pt x="6179280" y="44049"/>
                      <a:pt x="6177489" y="101258"/>
                    </a:cubicBezTo>
                    <a:cubicBezTo>
                      <a:pt x="6166797" y="238925"/>
                      <a:pt x="6167627" y="414831"/>
                      <a:pt x="6177489" y="506277"/>
                    </a:cubicBezTo>
                    <a:cubicBezTo>
                      <a:pt x="6181788" y="552342"/>
                      <a:pt x="6127677" y="609719"/>
                      <a:pt x="6076231" y="607535"/>
                    </a:cubicBezTo>
                    <a:cubicBezTo>
                      <a:pt x="5794472" y="605110"/>
                      <a:pt x="5709786" y="586999"/>
                      <a:pt x="5412345" y="607535"/>
                    </a:cubicBezTo>
                    <a:cubicBezTo>
                      <a:pt x="5114904" y="628071"/>
                      <a:pt x="5137829" y="597913"/>
                      <a:pt x="4927708" y="607535"/>
                    </a:cubicBezTo>
                    <a:cubicBezTo>
                      <a:pt x="4717587" y="617157"/>
                      <a:pt x="4580549" y="610598"/>
                      <a:pt x="4383322" y="607535"/>
                    </a:cubicBezTo>
                    <a:cubicBezTo>
                      <a:pt x="4186095" y="604472"/>
                      <a:pt x="3982976" y="637545"/>
                      <a:pt x="3779186" y="607535"/>
                    </a:cubicBezTo>
                    <a:cubicBezTo>
                      <a:pt x="3575396" y="577525"/>
                      <a:pt x="3440904" y="613601"/>
                      <a:pt x="3294549" y="607535"/>
                    </a:cubicBezTo>
                    <a:cubicBezTo>
                      <a:pt x="3148194" y="601469"/>
                      <a:pt x="2967575" y="628947"/>
                      <a:pt x="2690413" y="607535"/>
                    </a:cubicBezTo>
                    <a:cubicBezTo>
                      <a:pt x="2413251" y="586123"/>
                      <a:pt x="2264151" y="584932"/>
                      <a:pt x="2146027" y="607535"/>
                    </a:cubicBezTo>
                    <a:cubicBezTo>
                      <a:pt x="2027903" y="630138"/>
                      <a:pt x="1642169" y="635117"/>
                      <a:pt x="1482141" y="607535"/>
                    </a:cubicBezTo>
                    <a:cubicBezTo>
                      <a:pt x="1322113" y="579953"/>
                      <a:pt x="1151631" y="634245"/>
                      <a:pt x="878004" y="607535"/>
                    </a:cubicBezTo>
                    <a:cubicBezTo>
                      <a:pt x="604377" y="580825"/>
                      <a:pt x="426726" y="610242"/>
                      <a:pt x="101258" y="607535"/>
                    </a:cubicBezTo>
                    <a:cubicBezTo>
                      <a:pt x="42832" y="615611"/>
                      <a:pt x="-557" y="571107"/>
                      <a:pt x="0" y="506277"/>
                    </a:cubicBezTo>
                    <a:cubicBezTo>
                      <a:pt x="-11552" y="350873"/>
                      <a:pt x="20090" y="210075"/>
                      <a:pt x="0" y="101258"/>
                    </a:cubicBezTo>
                    <a:close/>
                  </a:path>
                  <a:path w="6177489" h="607535" stroke="0" extrusionOk="0">
                    <a:moveTo>
                      <a:pt x="0" y="101258"/>
                    </a:moveTo>
                    <a:cubicBezTo>
                      <a:pt x="12211" y="43285"/>
                      <a:pt x="45199" y="5561"/>
                      <a:pt x="101258" y="0"/>
                    </a:cubicBezTo>
                    <a:cubicBezTo>
                      <a:pt x="210994" y="-22591"/>
                      <a:pt x="462391" y="7247"/>
                      <a:pt x="585895" y="0"/>
                    </a:cubicBezTo>
                    <a:cubicBezTo>
                      <a:pt x="709399" y="-7247"/>
                      <a:pt x="854195" y="-17785"/>
                      <a:pt x="1070531" y="0"/>
                    </a:cubicBezTo>
                    <a:cubicBezTo>
                      <a:pt x="1286867" y="17785"/>
                      <a:pt x="1533508" y="-27049"/>
                      <a:pt x="1674668" y="0"/>
                    </a:cubicBezTo>
                    <a:cubicBezTo>
                      <a:pt x="1815828" y="27049"/>
                      <a:pt x="2265843" y="-36930"/>
                      <a:pt x="2458053" y="0"/>
                    </a:cubicBezTo>
                    <a:cubicBezTo>
                      <a:pt x="2650263" y="36930"/>
                      <a:pt x="2784194" y="-20298"/>
                      <a:pt x="2942690" y="0"/>
                    </a:cubicBezTo>
                    <a:cubicBezTo>
                      <a:pt x="3101186" y="20298"/>
                      <a:pt x="3353302" y="-10589"/>
                      <a:pt x="3487076" y="0"/>
                    </a:cubicBezTo>
                    <a:cubicBezTo>
                      <a:pt x="3620850" y="10589"/>
                      <a:pt x="3872225" y="-9728"/>
                      <a:pt x="4031462" y="0"/>
                    </a:cubicBezTo>
                    <a:cubicBezTo>
                      <a:pt x="4190699" y="9728"/>
                      <a:pt x="4437017" y="20185"/>
                      <a:pt x="4635599" y="0"/>
                    </a:cubicBezTo>
                    <a:cubicBezTo>
                      <a:pt x="4834181" y="-20185"/>
                      <a:pt x="5112828" y="-20343"/>
                      <a:pt x="5299485" y="0"/>
                    </a:cubicBezTo>
                    <a:cubicBezTo>
                      <a:pt x="5486142" y="20343"/>
                      <a:pt x="5860483" y="-26344"/>
                      <a:pt x="6076231" y="0"/>
                    </a:cubicBezTo>
                    <a:cubicBezTo>
                      <a:pt x="6141548" y="1415"/>
                      <a:pt x="6186682" y="49161"/>
                      <a:pt x="6177489" y="101258"/>
                    </a:cubicBezTo>
                    <a:cubicBezTo>
                      <a:pt x="6181441" y="299135"/>
                      <a:pt x="6171168" y="423915"/>
                      <a:pt x="6177489" y="506277"/>
                    </a:cubicBezTo>
                    <a:cubicBezTo>
                      <a:pt x="6176985" y="557942"/>
                      <a:pt x="6131091" y="610767"/>
                      <a:pt x="6076231" y="607535"/>
                    </a:cubicBezTo>
                    <a:cubicBezTo>
                      <a:pt x="5791850" y="601537"/>
                      <a:pt x="5680132" y="587173"/>
                      <a:pt x="5412345" y="607535"/>
                    </a:cubicBezTo>
                    <a:cubicBezTo>
                      <a:pt x="5144558" y="627897"/>
                      <a:pt x="4944595" y="636444"/>
                      <a:pt x="4748459" y="607535"/>
                    </a:cubicBezTo>
                    <a:cubicBezTo>
                      <a:pt x="4552323" y="578626"/>
                      <a:pt x="4439642" y="622366"/>
                      <a:pt x="4144323" y="607535"/>
                    </a:cubicBezTo>
                    <a:cubicBezTo>
                      <a:pt x="3849004" y="592704"/>
                      <a:pt x="3719038" y="594015"/>
                      <a:pt x="3420687" y="607535"/>
                    </a:cubicBezTo>
                    <a:cubicBezTo>
                      <a:pt x="3122336" y="621055"/>
                      <a:pt x="2935346" y="613555"/>
                      <a:pt x="2697052" y="607535"/>
                    </a:cubicBezTo>
                    <a:cubicBezTo>
                      <a:pt x="2458759" y="601515"/>
                      <a:pt x="2232518" y="598193"/>
                      <a:pt x="1913666" y="607535"/>
                    </a:cubicBezTo>
                    <a:cubicBezTo>
                      <a:pt x="1594814" y="616877"/>
                      <a:pt x="1432528" y="611351"/>
                      <a:pt x="1130281" y="607535"/>
                    </a:cubicBezTo>
                    <a:cubicBezTo>
                      <a:pt x="828035" y="603719"/>
                      <a:pt x="548582" y="654211"/>
                      <a:pt x="101258" y="607535"/>
                    </a:cubicBezTo>
                    <a:cubicBezTo>
                      <a:pt x="39491" y="607509"/>
                      <a:pt x="-3507" y="554252"/>
                      <a:pt x="0" y="506277"/>
                    </a:cubicBezTo>
                    <a:cubicBezTo>
                      <a:pt x="-14849" y="354179"/>
                      <a:pt x="369" y="190219"/>
                      <a:pt x="0" y="101258"/>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 xmlns:ask="http://schemas.microsoft.com/office/drawing/2018/sketchyshapes" sd="3374639765">
                      <a:custGeom>
                        <a:avLst/>
                        <a:gdLst>
                          <a:gd name="connsiteX0" fmla="*/ 0 w 10234328"/>
                          <a:gd name="connsiteY0" fmla="*/ 202432 h 1214570"/>
                          <a:gd name="connsiteX1" fmla="*/ 167755 w 10234328"/>
                          <a:gd name="connsiteY1" fmla="*/ 0 h 1214570"/>
                          <a:gd name="connsiteX2" fmla="*/ 1366612 w 10234328"/>
                          <a:gd name="connsiteY2" fmla="*/ 0 h 1214570"/>
                          <a:gd name="connsiteX3" fmla="*/ 2268504 w 10234328"/>
                          <a:gd name="connsiteY3" fmla="*/ 0 h 1214570"/>
                          <a:gd name="connsiteX4" fmla="*/ 3566348 w 10234328"/>
                          <a:gd name="connsiteY4" fmla="*/ 0 h 1214570"/>
                          <a:gd name="connsiteX5" fmla="*/ 4864194 w 10234328"/>
                          <a:gd name="connsiteY5" fmla="*/ 0 h 1214570"/>
                          <a:gd name="connsiteX6" fmla="*/ 5766086 w 10234328"/>
                          <a:gd name="connsiteY6" fmla="*/ 0 h 1214570"/>
                          <a:gd name="connsiteX7" fmla="*/ 6568990 w 10234328"/>
                          <a:gd name="connsiteY7" fmla="*/ 0 h 1214570"/>
                          <a:gd name="connsiteX8" fmla="*/ 7668859 w 10234328"/>
                          <a:gd name="connsiteY8" fmla="*/ 0 h 1214570"/>
                          <a:gd name="connsiteX9" fmla="*/ 8570750 w 10234328"/>
                          <a:gd name="connsiteY9" fmla="*/ 0 h 1214570"/>
                          <a:gd name="connsiteX10" fmla="*/ 9084316 w 10234328"/>
                          <a:gd name="connsiteY10" fmla="*/ 0 h 1214570"/>
                          <a:gd name="connsiteX11" fmla="*/ 9553006 w 10234328"/>
                          <a:gd name="connsiteY11" fmla="*/ 0 h 1214570"/>
                          <a:gd name="connsiteX12" fmla="*/ 10066572 w 10234328"/>
                          <a:gd name="connsiteY12" fmla="*/ 0 h 1214570"/>
                          <a:gd name="connsiteX13" fmla="*/ 10234328 w 10234328"/>
                          <a:gd name="connsiteY13" fmla="*/ 202432 h 1214570"/>
                          <a:gd name="connsiteX14" fmla="*/ 10234328 w 10234328"/>
                          <a:gd name="connsiteY14" fmla="*/ 1012137 h 1214570"/>
                          <a:gd name="connsiteX15" fmla="*/ 10066572 w 10234328"/>
                          <a:gd name="connsiteY15" fmla="*/ 1214570 h 1214570"/>
                          <a:gd name="connsiteX16" fmla="*/ 8966703 w 10234328"/>
                          <a:gd name="connsiteY16" fmla="*/ 1214570 h 1214570"/>
                          <a:gd name="connsiteX17" fmla="*/ 8163799 w 10234328"/>
                          <a:gd name="connsiteY17" fmla="*/ 1214570 h 1214570"/>
                          <a:gd name="connsiteX18" fmla="*/ 7261907 w 10234328"/>
                          <a:gd name="connsiteY18" fmla="*/ 1214570 h 1214570"/>
                          <a:gd name="connsiteX19" fmla="*/ 6261027 w 10234328"/>
                          <a:gd name="connsiteY19" fmla="*/ 1214570 h 1214570"/>
                          <a:gd name="connsiteX20" fmla="*/ 5458123 w 10234328"/>
                          <a:gd name="connsiteY20" fmla="*/ 1214570 h 1214570"/>
                          <a:gd name="connsiteX21" fmla="*/ 4457242 w 10234328"/>
                          <a:gd name="connsiteY21" fmla="*/ 1214570 h 1214570"/>
                          <a:gd name="connsiteX22" fmla="*/ 3555351 w 10234328"/>
                          <a:gd name="connsiteY22" fmla="*/ 1214570 h 1214570"/>
                          <a:gd name="connsiteX23" fmla="*/ 2455482 w 10234328"/>
                          <a:gd name="connsiteY23" fmla="*/ 1214570 h 1214570"/>
                          <a:gd name="connsiteX24" fmla="*/ 1454600 w 10234328"/>
                          <a:gd name="connsiteY24" fmla="*/ 1214570 h 1214570"/>
                          <a:gd name="connsiteX25" fmla="*/ 167755 w 10234328"/>
                          <a:gd name="connsiteY25" fmla="*/ 1214570 h 1214570"/>
                          <a:gd name="connsiteX26" fmla="*/ 0 w 10234328"/>
                          <a:gd name="connsiteY26" fmla="*/ 1012137 h 1214570"/>
                          <a:gd name="connsiteX27" fmla="*/ 0 w 10234328"/>
                          <a:gd name="connsiteY27" fmla="*/ 202432 h 1214570"/>
                          <a:gd name="connsiteX0" fmla="*/ 0 w 10234328"/>
                          <a:gd name="connsiteY0" fmla="*/ 202432 h 1214570"/>
                          <a:gd name="connsiteX1" fmla="*/ 167755 w 10234328"/>
                          <a:gd name="connsiteY1" fmla="*/ 0 h 1214570"/>
                          <a:gd name="connsiteX2" fmla="*/ 970660 w 10234328"/>
                          <a:gd name="connsiteY2" fmla="*/ 0 h 1214570"/>
                          <a:gd name="connsiteX3" fmla="*/ 1773562 w 10234328"/>
                          <a:gd name="connsiteY3" fmla="*/ 0 h 1214570"/>
                          <a:gd name="connsiteX4" fmla="*/ 2774444 w 10234328"/>
                          <a:gd name="connsiteY4" fmla="*/ 0 h 1214570"/>
                          <a:gd name="connsiteX5" fmla="*/ 4072289 w 10234328"/>
                          <a:gd name="connsiteY5" fmla="*/ 0 h 1214570"/>
                          <a:gd name="connsiteX6" fmla="*/ 4875193 w 10234328"/>
                          <a:gd name="connsiteY6" fmla="*/ 0 h 1214570"/>
                          <a:gd name="connsiteX7" fmla="*/ 5777085 w 10234328"/>
                          <a:gd name="connsiteY7" fmla="*/ 0 h 1214570"/>
                          <a:gd name="connsiteX8" fmla="*/ 6678976 w 10234328"/>
                          <a:gd name="connsiteY8" fmla="*/ 0 h 1214570"/>
                          <a:gd name="connsiteX9" fmla="*/ 7679858 w 10234328"/>
                          <a:gd name="connsiteY9" fmla="*/ 0 h 1214570"/>
                          <a:gd name="connsiteX10" fmla="*/ 8779727 w 10234328"/>
                          <a:gd name="connsiteY10" fmla="*/ 0 h 1214570"/>
                          <a:gd name="connsiteX11" fmla="*/ 10066572 w 10234328"/>
                          <a:gd name="connsiteY11" fmla="*/ 0 h 1214570"/>
                          <a:gd name="connsiteX12" fmla="*/ 10234328 w 10234328"/>
                          <a:gd name="connsiteY12" fmla="*/ 202432 h 1214570"/>
                          <a:gd name="connsiteX13" fmla="*/ 10234328 w 10234328"/>
                          <a:gd name="connsiteY13" fmla="*/ 1012137 h 1214570"/>
                          <a:gd name="connsiteX14" fmla="*/ 10066572 w 10234328"/>
                          <a:gd name="connsiteY14" fmla="*/ 1214570 h 1214570"/>
                          <a:gd name="connsiteX15" fmla="*/ 8966703 w 10234328"/>
                          <a:gd name="connsiteY15" fmla="*/ 1214570 h 1214570"/>
                          <a:gd name="connsiteX16" fmla="*/ 7866835 w 10234328"/>
                          <a:gd name="connsiteY16" fmla="*/ 1214570 h 1214570"/>
                          <a:gd name="connsiteX17" fmla="*/ 6865954 w 10234328"/>
                          <a:gd name="connsiteY17" fmla="*/ 1214570 h 1214570"/>
                          <a:gd name="connsiteX18" fmla="*/ 5667097 w 10234328"/>
                          <a:gd name="connsiteY18" fmla="*/ 1214570 h 1214570"/>
                          <a:gd name="connsiteX19" fmla="*/ 4468241 w 10234328"/>
                          <a:gd name="connsiteY19" fmla="*/ 1214570 h 1214570"/>
                          <a:gd name="connsiteX20" fmla="*/ 3170395 w 10234328"/>
                          <a:gd name="connsiteY20" fmla="*/ 1214570 h 1214570"/>
                          <a:gd name="connsiteX21" fmla="*/ 1872551 w 10234328"/>
                          <a:gd name="connsiteY21" fmla="*/ 1214570 h 1214570"/>
                          <a:gd name="connsiteX22" fmla="*/ 167755 w 10234328"/>
                          <a:gd name="connsiteY22" fmla="*/ 1214570 h 1214570"/>
                          <a:gd name="connsiteX23" fmla="*/ 0 w 10234328"/>
                          <a:gd name="connsiteY23" fmla="*/ 1012137 h 1214570"/>
                          <a:gd name="connsiteX24" fmla="*/ 0 w 10234328"/>
                          <a:gd name="connsiteY24" fmla="*/ 202432 h 121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4328" h="1214570" fill="none" extrusionOk="0">
                            <a:moveTo>
                              <a:pt x="0" y="202432"/>
                            </a:moveTo>
                            <a:cubicBezTo>
                              <a:pt x="17035" y="80042"/>
                              <a:pt x="77756" y="-30239"/>
                              <a:pt x="167755" y="0"/>
                            </a:cubicBezTo>
                            <a:cubicBezTo>
                              <a:pt x="624119" y="32210"/>
                              <a:pt x="847739" y="-108600"/>
                              <a:pt x="1366612" y="0"/>
                            </a:cubicBezTo>
                            <a:cubicBezTo>
                              <a:pt x="1904633" y="68333"/>
                              <a:pt x="1981617" y="-59084"/>
                              <a:pt x="2268504" y="0"/>
                            </a:cubicBezTo>
                            <a:cubicBezTo>
                              <a:pt x="2607122" y="16875"/>
                              <a:pt x="2979463" y="25478"/>
                              <a:pt x="3566348" y="0"/>
                            </a:cubicBezTo>
                            <a:cubicBezTo>
                              <a:pt x="4150720" y="123381"/>
                              <a:pt x="4571515" y="-31067"/>
                              <a:pt x="4864194" y="0"/>
                            </a:cubicBezTo>
                            <a:cubicBezTo>
                              <a:pt x="5195775" y="-31363"/>
                              <a:pt x="5591231" y="-60500"/>
                              <a:pt x="5766086" y="0"/>
                            </a:cubicBezTo>
                            <a:cubicBezTo>
                              <a:pt x="5957847" y="3836"/>
                              <a:pt x="6362781" y="-30295"/>
                              <a:pt x="6568990" y="0"/>
                            </a:cubicBezTo>
                            <a:cubicBezTo>
                              <a:pt x="6718000" y="-16631"/>
                              <a:pt x="7336497" y="-98354"/>
                              <a:pt x="7668859" y="0"/>
                            </a:cubicBezTo>
                            <a:cubicBezTo>
                              <a:pt x="8052272" y="47834"/>
                              <a:pt x="8124964" y="-523"/>
                              <a:pt x="8570750" y="0"/>
                            </a:cubicBezTo>
                            <a:cubicBezTo>
                              <a:pt x="8712054" y="-15756"/>
                              <a:pt x="8932611" y="5493"/>
                              <a:pt x="9084316" y="0"/>
                            </a:cubicBezTo>
                            <a:cubicBezTo>
                              <a:pt x="9236021" y="-5493"/>
                              <a:pt x="9330378" y="1833"/>
                              <a:pt x="9553006" y="0"/>
                            </a:cubicBezTo>
                            <a:cubicBezTo>
                              <a:pt x="9775634" y="-1833"/>
                              <a:pt x="9884789" y="14638"/>
                              <a:pt x="10066572" y="0"/>
                            </a:cubicBezTo>
                            <a:cubicBezTo>
                              <a:pt x="10143671" y="-32993"/>
                              <a:pt x="10240174" y="70081"/>
                              <a:pt x="10234328" y="202432"/>
                            </a:cubicBezTo>
                            <a:cubicBezTo>
                              <a:pt x="10174697" y="467443"/>
                              <a:pt x="10215350" y="848383"/>
                              <a:pt x="10234328" y="1012137"/>
                            </a:cubicBezTo>
                            <a:cubicBezTo>
                              <a:pt x="10236948" y="1118755"/>
                              <a:pt x="10150472" y="1240214"/>
                              <a:pt x="10066572" y="1214570"/>
                            </a:cubicBezTo>
                            <a:cubicBezTo>
                              <a:pt x="9606908" y="1205162"/>
                              <a:pt x="9476091" y="1188915"/>
                              <a:pt x="8966703" y="1214570"/>
                            </a:cubicBezTo>
                            <a:cubicBezTo>
                              <a:pt x="8467535" y="1260874"/>
                              <a:pt x="8513828" y="1196893"/>
                              <a:pt x="8163799" y="1214570"/>
                            </a:cubicBezTo>
                            <a:cubicBezTo>
                              <a:pt x="7770809" y="1228716"/>
                              <a:pt x="7579728" y="1226379"/>
                              <a:pt x="7261907" y="1214570"/>
                            </a:cubicBezTo>
                            <a:cubicBezTo>
                              <a:pt x="6911141" y="1242489"/>
                              <a:pt x="6557871" y="1327885"/>
                              <a:pt x="6261027" y="1214570"/>
                            </a:cubicBezTo>
                            <a:cubicBezTo>
                              <a:pt x="5926233" y="1099434"/>
                              <a:pt x="5703347" y="1212787"/>
                              <a:pt x="5458123" y="1214570"/>
                            </a:cubicBezTo>
                            <a:cubicBezTo>
                              <a:pt x="5263636" y="1191020"/>
                              <a:pt x="4870002" y="1288912"/>
                              <a:pt x="4457242" y="1214570"/>
                            </a:cubicBezTo>
                            <a:cubicBezTo>
                              <a:pt x="4040260" y="1183352"/>
                              <a:pt x="3784448" y="1141003"/>
                              <a:pt x="3555351" y="1214570"/>
                            </a:cubicBezTo>
                            <a:cubicBezTo>
                              <a:pt x="3357746" y="1272311"/>
                              <a:pt x="2751631" y="1295799"/>
                              <a:pt x="2455482" y="1214570"/>
                            </a:cubicBezTo>
                            <a:cubicBezTo>
                              <a:pt x="2147611" y="1194680"/>
                              <a:pt x="1943917" y="1226942"/>
                              <a:pt x="1454600" y="1214570"/>
                            </a:cubicBezTo>
                            <a:cubicBezTo>
                              <a:pt x="1048157" y="1182281"/>
                              <a:pt x="757705" y="1206074"/>
                              <a:pt x="167755" y="1214570"/>
                            </a:cubicBezTo>
                            <a:cubicBezTo>
                              <a:pt x="64698" y="1237098"/>
                              <a:pt x="1576" y="1150282"/>
                              <a:pt x="0" y="1012137"/>
                            </a:cubicBezTo>
                            <a:cubicBezTo>
                              <a:pt x="-37183" y="707134"/>
                              <a:pt x="76933" y="397446"/>
                              <a:pt x="0" y="202432"/>
                            </a:cubicBezTo>
                            <a:close/>
                          </a:path>
                          <a:path w="10234328" h="1214570" stroke="0" extrusionOk="0">
                            <a:moveTo>
                              <a:pt x="0" y="202432"/>
                            </a:moveTo>
                            <a:cubicBezTo>
                              <a:pt x="20587" y="72064"/>
                              <a:pt x="71924" y="10226"/>
                              <a:pt x="167755" y="0"/>
                            </a:cubicBezTo>
                            <a:cubicBezTo>
                              <a:pt x="347396" y="-37094"/>
                              <a:pt x="813304" y="31181"/>
                              <a:pt x="970660" y="0"/>
                            </a:cubicBezTo>
                            <a:cubicBezTo>
                              <a:pt x="1174827" y="-6863"/>
                              <a:pt x="1470717" y="-31907"/>
                              <a:pt x="1773562" y="0"/>
                            </a:cubicBezTo>
                            <a:cubicBezTo>
                              <a:pt x="2134404" y="-4198"/>
                              <a:pt x="2557442" y="-24896"/>
                              <a:pt x="2774444" y="0"/>
                            </a:cubicBezTo>
                            <a:cubicBezTo>
                              <a:pt x="3002622" y="39195"/>
                              <a:pt x="3799782" y="-31232"/>
                              <a:pt x="4072289" y="0"/>
                            </a:cubicBezTo>
                            <a:cubicBezTo>
                              <a:pt x="4372553" y="85936"/>
                              <a:pt x="4579249" y="-92364"/>
                              <a:pt x="4875193" y="0"/>
                            </a:cubicBezTo>
                            <a:cubicBezTo>
                              <a:pt x="5120705" y="10441"/>
                              <a:pt x="5569576" y="14953"/>
                              <a:pt x="5777085" y="0"/>
                            </a:cubicBezTo>
                            <a:cubicBezTo>
                              <a:pt x="6012139" y="18967"/>
                              <a:pt x="6441488" y="-9628"/>
                              <a:pt x="6678976" y="0"/>
                            </a:cubicBezTo>
                            <a:cubicBezTo>
                              <a:pt x="6963131" y="-3983"/>
                              <a:pt x="7365273" y="31815"/>
                              <a:pt x="7679858" y="0"/>
                            </a:cubicBezTo>
                            <a:cubicBezTo>
                              <a:pt x="7978856" y="31388"/>
                              <a:pt x="8499638" y="-18585"/>
                              <a:pt x="8779727" y="0"/>
                            </a:cubicBezTo>
                            <a:cubicBezTo>
                              <a:pt x="9077322" y="19706"/>
                              <a:pt x="9684982" y="-37754"/>
                              <a:pt x="10066572" y="0"/>
                            </a:cubicBezTo>
                            <a:cubicBezTo>
                              <a:pt x="10164764" y="18356"/>
                              <a:pt x="10239285" y="114559"/>
                              <a:pt x="10234328" y="202432"/>
                            </a:cubicBezTo>
                            <a:cubicBezTo>
                              <a:pt x="10237473" y="601323"/>
                              <a:pt x="10242504" y="848861"/>
                              <a:pt x="10234328" y="1012137"/>
                            </a:cubicBezTo>
                            <a:cubicBezTo>
                              <a:pt x="10243672" y="1116823"/>
                              <a:pt x="10150523" y="1220231"/>
                              <a:pt x="10066572" y="1214570"/>
                            </a:cubicBezTo>
                            <a:cubicBezTo>
                              <a:pt x="9622877" y="1203216"/>
                              <a:pt x="9433410" y="1155800"/>
                              <a:pt x="8966703" y="1214570"/>
                            </a:cubicBezTo>
                            <a:cubicBezTo>
                              <a:pt x="8468796" y="1251482"/>
                              <a:pt x="8163499" y="1277846"/>
                              <a:pt x="7866835" y="1214570"/>
                            </a:cubicBezTo>
                            <a:cubicBezTo>
                              <a:pt x="7553209" y="1174047"/>
                              <a:pt x="7371890" y="1263473"/>
                              <a:pt x="6865954" y="1214570"/>
                            </a:cubicBezTo>
                            <a:cubicBezTo>
                              <a:pt x="6370773" y="1210468"/>
                              <a:pt x="6134693" y="1222677"/>
                              <a:pt x="5667097" y="1214570"/>
                            </a:cubicBezTo>
                            <a:cubicBezTo>
                              <a:pt x="5225017" y="1244795"/>
                              <a:pt x="4853436" y="1289357"/>
                              <a:pt x="4468241" y="1214570"/>
                            </a:cubicBezTo>
                            <a:cubicBezTo>
                              <a:pt x="4064094" y="1220961"/>
                              <a:pt x="3703233" y="1128502"/>
                              <a:pt x="3170395" y="1214570"/>
                            </a:cubicBezTo>
                            <a:cubicBezTo>
                              <a:pt x="2634140" y="1237805"/>
                              <a:pt x="2370460" y="1244440"/>
                              <a:pt x="1872551" y="1214570"/>
                            </a:cubicBezTo>
                            <a:cubicBezTo>
                              <a:pt x="1279767" y="1281304"/>
                              <a:pt x="865131" y="1290452"/>
                              <a:pt x="167755" y="1214570"/>
                            </a:cubicBezTo>
                            <a:cubicBezTo>
                              <a:pt x="49372" y="1228032"/>
                              <a:pt x="-24254" y="1104592"/>
                              <a:pt x="0" y="1012137"/>
                            </a:cubicBezTo>
                            <a:cubicBezTo>
                              <a:pt x="-45125" y="743367"/>
                              <a:pt x="11926" y="420702"/>
                              <a:pt x="0" y="202432"/>
                            </a:cubicBezTo>
                            <a:close/>
                          </a:path>
                          <a:path w="10234328" h="1214570" fill="none" stroke="0" extrusionOk="0">
                            <a:moveTo>
                              <a:pt x="0" y="202432"/>
                            </a:moveTo>
                            <a:cubicBezTo>
                              <a:pt x="14352" y="78475"/>
                              <a:pt x="71263" y="3714"/>
                              <a:pt x="167755" y="0"/>
                            </a:cubicBezTo>
                            <a:cubicBezTo>
                              <a:pt x="581661" y="29461"/>
                              <a:pt x="789721" y="-41798"/>
                              <a:pt x="1366612" y="0"/>
                            </a:cubicBezTo>
                            <a:cubicBezTo>
                              <a:pt x="1938607" y="56462"/>
                              <a:pt x="1986966" y="-75359"/>
                              <a:pt x="2268504" y="0"/>
                            </a:cubicBezTo>
                            <a:cubicBezTo>
                              <a:pt x="2578200" y="109809"/>
                              <a:pt x="2987083" y="-125953"/>
                              <a:pt x="3566348" y="0"/>
                            </a:cubicBezTo>
                            <a:cubicBezTo>
                              <a:pt x="4135274" y="63324"/>
                              <a:pt x="4523886" y="53838"/>
                              <a:pt x="4864194" y="0"/>
                            </a:cubicBezTo>
                            <a:cubicBezTo>
                              <a:pt x="5167139" y="-1416"/>
                              <a:pt x="5588146" y="-5093"/>
                              <a:pt x="5766086" y="0"/>
                            </a:cubicBezTo>
                            <a:cubicBezTo>
                              <a:pt x="5929047" y="61567"/>
                              <a:pt x="6365786" y="5536"/>
                              <a:pt x="6568990" y="0"/>
                            </a:cubicBezTo>
                            <a:cubicBezTo>
                              <a:pt x="6785268" y="-41658"/>
                              <a:pt x="7278106" y="-16468"/>
                              <a:pt x="7668859" y="0"/>
                            </a:cubicBezTo>
                            <a:cubicBezTo>
                              <a:pt x="8058406" y="34836"/>
                              <a:pt x="8139504" y="5016"/>
                              <a:pt x="8570750" y="0"/>
                            </a:cubicBezTo>
                            <a:cubicBezTo>
                              <a:pt x="8782737" y="-18503"/>
                              <a:pt x="8914836" y="5857"/>
                              <a:pt x="9039441" y="0"/>
                            </a:cubicBezTo>
                            <a:cubicBezTo>
                              <a:pt x="9164046" y="-5857"/>
                              <a:pt x="9421154" y="-4596"/>
                              <a:pt x="9567965" y="0"/>
                            </a:cubicBezTo>
                            <a:cubicBezTo>
                              <a:pt x="9714776" y="4596"/>
                              <a:pt x="9888178" y="-20936"/>
                              <a:pt x="10066572" y="0"/>
                            </a:cubicBezTo>
                            <a:cubicBezTo>
                              <a:pt x="10161121" y="-4526"/>
                              <a:pt x="10222928" y="70585"/>
                              <a:pt x="10234328" y="202432"/>
                            </a:cubicBezTo>
                            <a:cubicBezTo>
                              <a:pt x="10217194" y="494845"/>
                              <a:pt x="10226200" y="825647"/>
                              <a:pt x="10234328" y="1012137"/>
                            </a:cubicBezTo>
                            <a:cubicBezTo>
                              <a:pt x="10244425" y="1105494"/>
                              <a:pt x="10164249" y="1217392"/>
                              <a:pt x="10066572" y="1214570"/>
                            </a:cubicBezTo>
                            <a:cubicBezTo>
                              <a:pt x="9620452" y="1216353"/>
                              <a:pt x="9471933" y="1157046"/>
                              <a:pt x="8966703" y="1214570"/>
                            </a:cubicBezTo>
                            <a:cubicBezTo>
                              <a:pt x="8478433" y="1255526"/>
                              <a:pt x="8513957" y="1185887"/>
                              <a:pt x="8163799" y="1214570"/>
                            </a:cubicBezTo>
                            <a:cubicBezTo>
                              <a:pt x="7833289" y="1186439"/>
                              <a:pt x="7630698" y="1191408"/>
                              <a:pt x="7261907" y="1214570"/>
                            </a:cubicBezTo>
                            <a:cubicBezTo>
                              <a:pt x="6869144" y="1201841"/>
                              <a:pt x="6613564" y="1282820"/>
                              <a:pt x="6261027" y="1214570"/>
                            </a:cubicBezTo>
                            <a:cubicBezTo>
                              <a:pt x="5885107" y="1154401"/>
                              <a:pt x="5681206" y="1182758"/>
                              <a:pt x="5458123" y="1214570"/>
                            </a:cubicBezTo>
                            <a:cubicBezTo>
                              <a:pt x="5242007" y="1172868"/>
                              <a:pt x="4888564" y="1200876"/>
                              <a:pt x="4457242" y="1214570"/>
                            </a:cubicBezTo>
                            <a:cubicBezTo>
                              <a:pt x="4040328" y="1196099"/>
                              <a:pt x="3731368" y="1165330"/>
                              <a:pt x="3555351" y="1214570"/>
                            </a:cubicBezTo>
                            <a:cubicBezTo>
                              <a:pt x="3365708" y="1293502"/>
                              <a:pt x="2691971" y="1251837"/>
                              <a:pt x="2455482" y="1214570"/>
                            </a:cubicBezTo>
                            <a:cubicBezTo>
                              <a:pt x="2200834" y="1175304"/>
                              <a:pt x="1861605" y="1266135"/>
                              <a:pt x="1454600" y="1214570"/>
                            </a:cubicBezTo>
                            <a:cubicBezTo>
                              <a:pt x="972165" y="1108980"/>
                              <a:pt x="674039" y="1283869"/>
                              <a:pt x="167755" y="1214570"/>
                            </a:cubicBezTo>
                            <a:cubicBezTo>
                              <a:pt x="53906" y="1224438"/>
                              <a:pt x="-4023" y="1129698"/>
                              <a:pt x="0" y="1012137"/>
                            </a:cubicBezTo>
                            <a:cubicBezTo>
                              <a:pt x="-4916" y="718249"/>
                              <a:pt x="39455" y="453508"/>
                              <a:pt x="0" y="20243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a16="http://schemas.microsoft.com/office/drawing/2014/main" id="{4F668C79-3FE5-B361-3568-29DD0B6B3D5C}"/>
                  </a:ext>
                </a:extLst>
              </p:cNvPr>
              <p:cNvSpPr txBox="1"/>
              <p:nvPr/>
            </p:nvSpPr>
            <p:spPr>
              <a:xfrm>
                <a:off x="856074" y="3712963"/>
                <a:ext cx="7549569" cy="930927"/>
              </a:xfrm>
              <a:prstGeom prst="rect">
                <a:avLst/>
              </a:prstGeom>
              <a:noFill/>
            </p:spPr>
            <p:txBody>
              <a:bodyPr wrap="square" rtlCol="0">
                <a:spAutoFit/>
              </a:bodyPr>
              <a:lstStyle/>
              <a:p>
                <a:pPr algn="just"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Tác giả có cảm nhận như thế nào khi chơi thả diều trong chiều hè ở ngoại ô? </a:t>
                </a:r>
              </a:p>
            </p:txBody>
          </p:sp>
        </p:grpSp>
        <p:pic>
          <p:nvPicPr>
            <p:cNvPr id="4" name="Hình ảnh 3">
              <a:extLst>
                <a:ext uri="{FF2B5EF4-FFF2-40B4-BE49-F238E27FC236}">
                  <a16:creationId xmlns:a16="http://schemas.microsoft.com/office/drawing/2014/main" id="{FAEDA0A6-9A33-F398-F111-336D3170CB72}"/>
                </a:ext>
              </a:extLst>
            </p:cNvPr>
            <p:cNvPicPr>
              <a:picLocks noChangeAspect="1"/>
            </p:cNvPicPr>
            <p:nvPr/>
          </p:nvPicPr>
          <p:blipFill rotWithShape="1">
            <a:blip r:embed="rId4"/>
            <a:srcRect l="8956" t="37666" r="68907" b="36153"/>
            <a:stretch/>
          </p:blipFill>
          <p:spPr>
            <a:xfrm>
              <a:off x="8624" y="3369268"/>
              <a:ext cx="733592" cy="867626"/>
            </a:xfrm>
            <a:prstGeom prst="rect">
              <a:avLst/>
            </a:prstGeom>
          </p:spPr>
        </p:pic>
      </p:grpSp>
      <p:sp>
        <p:nvSpPr>
          <p:cNvPr id="7" name="TextBox 6">
            <a:extLst>
              <a:ext uri="{FF2B5EF4-FFF2-40B4-BE49-F238E27FC236}">
                <a16:creationId xmlns:a16="http://schemas.microsoft.com/office/drawing/2014/main" id="{461EA62A-EB55-39DE-BB83-8815CF5964CA}"/>
              </a:ext>
            </a:extLst>
          </p:cNvPr>
          <p:cNvSpPr txBox="1"/>
          <p:nvPr/>
        </p:nvSpPr>
        <p:spPr>
          <a:xfrm>
            <a:off x="1554480" y="2509520"/>
            <a:ext cx="9814560" cy="2862322"/>
          </a:xfrm>
          <a:prstGeom prst="rect">
            <a:avLst/>
          </a:prstGeom>
          <a:noFill/>
        </p:spPr>
        <p:txBody>
          <a:bodyPr wrap="square" rtlCol="0">
            <a:spAutoFit/>
          </a:bodyPr>
          <a:lstStyle/>
          <a:p>
            <a:pPr marL="571500" indent="-571500" algn="just">
              <a:buFont typeface="Arial" panose="020B0604020202020204" pitchFamily="34" charset="0"/>
              <a:buChar char="•"/>
            </a:pPr>
            <a:r>
              <a:rPr lang="vi-VN" sz="3600" b="1" i="0" dirty="0">
                <a:solidFill>
                  <a:srgbClr val="FF0000"/>
                </a:solidFill>
                <a:effectLst/>
                <a:latin typeface="Cambria" panose="02040503050406030204" pitchFamily="18" charset="0"/>
                <a:ea typeface="Cambria" panose="02040503050406030204" pitchFamily="18" charset="0"/>
              </a:rPr>
              <a:t>Bước 1: </a:t>
            </a:r>
            <a:r>
              <a:rPr lang="vi-VN" sz="3600" b="0" i="0" dirty="0">
                <a:solidFill>
                  <a:srgbClr val="FF0000"/>
                </a:solidFill>
                <a:effectLst/>
                <a:latin typeface="Cambria" panose="02040503050406030204" pitchFamily="18" charset="0"/>
                <a:ea typeface="Cambria" panose="02040503050406030204" pitchFamily="18" charset="0"/>
              </a:rPr>
              <a:t>Tìm các từ ngữ, câu văn bộc lộ cảm xúc, suy nghĩ của tác giả.</a:t>
            </a:r>
          </a:p>
          <a:p>
            <a:pPr marL="571500" indent="-571500" algn="just">
              <a:buFont typeface="Arial" panose="020B0604020202020204" pitchFamily="34" charset="0"/>
              <a:buChar char="•"/>
            </a:pPr>
            <a:r>
              <a:rPr lang="vi-VN" sz="3600" b="1" i="0" dirty="0">
                <a:solidFill>
                  <a:srgbClr val="FF0000"/>
                </a:solidFill>
                <a:effectLst/>
                <a:latin typeface="Cambria" panose="02040503050406030204" pitchFamily="18" charset="0"/>
                <a:ea typeface="Cambria" panose="02040503050406030204" pitchFamily="18" charset="0"/>
              </a:rPr>
              <a:t>Bước 2: </a:t>
            </a:r>
            <a:r>
              <a:rPr lang="vi-VN" sz="3600" b="0" i="0" dirty="0">
                <a:solidFill>
                  <a:srgbClr val="FF0000"/>
                </a:solidFill>
                <a:effectLst/>
                <a:latin typeface="Cambria" panose="02040503050406030204" pitchFamily="18" charset="0"/>
                <a:ea typeface="Cambria" panose="02040503050406030204" pitchFamily="18" charset="0"/>
              </a:rPr>
              <a:t>Dựa vào các từ ngữ, câu văn tìm được, em hãy cho biết tác giả cảm nhận thế nào khi chơi thả diều trong chiều hè ở ngoại ô.</a:t>
            </a:r>
          </a:p>
        </p:txBody>
      </p:sp>
    </p:spTree>
    <p:custDataLst>
      <p:tags r:id="rId1"/>
    </p:custDataLst>
    <p:extLst>
      <p:ext uri="{BB962C8B-B14F-4D97-AF65-F5344CB8AC3E}">
        <p14:creationId xmlns:p14="http://schemas.microsoft.com/office/powerpoint/2010/main" val="827603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243840"/>
            <a:ext cx="11770627" cy="6554159"/>
          </a:xfrm>
          <a:custGeom>
            <a:avLst/>
            <a:gdLst>
              <a:gd name="connsiteX0" fmla="*/ 0 w 8827970"/>
              <a:gd name="connsiteY0" fmla="*/ 387814 h 3889030"/>
              <a:gd name="connsiteX1" fmla="*/ 387814 w 8827970"/>
              <a:gd name="connsiteY1" fmla="*/ 0 h 3889030"/>
              <a:gd name="connsiteX2" fmla="*/ 8440156 w 8827970"/>
              <a:gd name="connsiteY2" fmla="*/ 0 h 3889030"/>
              <a:gd name="connsiteX3" fmla="*/ 8827970 w 8827970"/>
              <a:gd name="connsiteY3" fmla="*/ 387814 h 3889030"/>
              <a:gd name="connsiteX4" fmla="*/ 8827970 w 8827970"/>
              <a:gd name="connsiteY4" fmla="*/ 3501216 h 3889030"/>
              <a:gd name="connsiteX5" fmla="*/ 8440156 w 8827970"/>
              <a:gd name="connsiteY5" fmla="*/ 3889030 h 3889030"/>
              <a:gd name="connsiteX6" fmla="*/ 387814 w 8827970"/>
              <a:gd name="connsiteY6" fmla="*/ 3889030 h 3889030"/>
              <a:gd name="connsiteX7" fmla="*/ 0 w 8827970"/>
              <a:gd name="connsiteY7" fmla="*/ 3501216 h 3889030"/>
              <a:gd name="connsiteX8" fmla="*/ 0 w 8827970"/>
              <a:gd name="connsiteY8" fmla="*/ 387814 h 38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889030" fill="none" extrusionOk="0">
                <a:moveTo>
                  <a:pt x="0" y="387814"/>
                </a:moveTo>
                <a:cubicBezTo>
                  <a:pt x="185" y="178631"/>
                  <a:pt x="179758" y="10284"/>
                  <a:pt x="387814" y="0"/>
                </a:cubicBezTo>
                <a:cubicBezTo>
                  <a:pt x="2222742" y="72427"/>
                  <a:pt x="7375199" y="61419"/>
                  <a:pt x="8440156" y="0"/>
                </a:cubicBezTo>
                <a:cubicBezTo>
                  <a:pt x="8653424" y="-6307"/>
                  <a:pt x="8818145" y="170658"/>
                  <a:pt x="8827970" y="387814"/>
                </a:cubicBezTo>
                <a:cubicBezTo>
                  <a:pt x="8928846" y="709223"/>
                  <a:pt x="8720657" y="2326725"/>
                  <a:pt x="8827970" y="3501216"/>
                </a:cubicBezTo>
                <a:cubicBezTo>
                  <a:pt x="8833734" y="3686148"/>
                  <a:pt x="8631489" y="3863414"/>
                  <a:pt x="8440156" y="3889030"/>
                </a:cubicBezTo>
                <a:cubicBezTo>
                  <a:pt x="5572189" y="3918857"/>
                  <a:pt x="2339711" y="3809724"/>
                  <a:pt x="387814" y="3889030"/>
                </a:cubicBezTo>
                <a:cubicBezTo>
                  <a:pt x="185389" y="3887701"/>
                  <a:pt x="-13486" y="3718067"/>
                  <a:pt x="0" y="3501216"/>
                </a:cubicBezTo>
                <a:cubicBezTo>
                  <a:pt x="50037" y="2219090"/>
                  <a:pt x="770" y="1591315"/>
                  <a:pt x="0" y="387814"/>
                </a:cubicBezTo>
                <a:close/>
              </a:path>
              <a:path w="8827970" h="3889030" stroke="0" extrusionOk="0">
                <a:moveTo>
                  <a:pt x="0" y="387814"/>
                </a:moveTo>
                <a:cubicBezTo>
                  <a:pt x="14346" y="177540"/>
                  <a:pt x="179927" y="13120"/>
                  <a:pt x="387814" y="0"/>
                </a:cubicBezTo>
                <a:cubicBezTo>
                  <a:pt x="1494447" y="123000"/>
                  <a:pt x="5660494" y="-96860"/>
                  <a:pt x="8440156" y="0"/>
                </a:cubicBezTo>
                <a:cubicBezTo>
                  <a:pt x="8638935" y="-11741"/>
                  <a:pt x="8831449" y="166617"/>
                  <a:pt x="8827970" y="387814"/>
                </a:cubicBezTo>
                <a:cubicBezTo>
                  <a:pt x="8831143" y="1486615"/>
                  <a:pt x="8922237" y="2694471"/>
                  <a:pt x="8827970" y="3501216"/>
                </a:cubicBezTo>
                <a:cubicBezTo>
                  <a:pt x="8789121" y="3729474"/>
                  <a:pt x="8637112" y="3886211"/>
                  <a:pt x="8440156" y="3889030"/>
                </a:cubicBezTo>
                <a:cubicBezTo>
                  <a:pt x="6468136" y="3728323"/>
                  <a:pt x="2737160" y="3928697"/>
                  <a:pt x="387814" y="3889030"/>
                </a:cubicBezTo>
                <a:cubicBezTo>
                  <a:pt x="144544" y="3883155"/>
                  <a:pt x="-10291" y="3710738"/>
                  <a:pt x="0" y="3501216"/>
                </a:cubicBezTo>
                <a:cubicBezTo>
                  <a:pt x="32216" y="2871316"/>
                  <a:pt x="57206" y="1882268"/>
                  <a:pt x="0" y="387814"/>
                </a:cubicBezTo>
                <a:close/>
              </a:path>
            </a:pathLst>
          </a:custGeom>
          <a:solidFill>
            <a:srgbClr val="FFFFFF"/>
          </a:solidFill>
          <a:ln w="38100">
            <a:noFill/>
            <a:prstDash val="lgDashDot"/>
            <a:extLst>
              <a:ext uri="{C807C97D-BFC1-408E-A445-0C87EB9F89A2}">
                <ask:lineSketchStyleProps xmlns="" xmlns:ask="http://schemas.microsoft.com/office/drawing/2018/sketchyshapes" sd="852854689">
                  <a:custGeom>
                    <a:avLst/>
                    <a:gdLst>
                      <a:gd name="connsiteX0" fmla="*/ 0 w 11770627"/>
                      <a:gd name="connsiteY0" fmla="*/ 653580 h 6554159"/>
                      <a:gd name="connsiteX1" fmla="*/ 517085 w 11770627"/>
                      <a:gd name="connsiteY1" fmla="*/ 0 h 6554159"/>
                      <a:gd name="connsiteX2" fmla="*/ 11253541 w 11770627"/>
                      <a:gd name="connsiteY2" fmla="*/ 0 h 6554159"/>
                      <a:gd name="connsiteX3" fmla="*/ 11770627 w 11770627"/>
                      <a:gd name="connsiteY3" fmla="*/ 653580 h 6554159"/>
                      <a:gd name="connsiteX4" fmla="*/ 11770627 w 11770627"/>
                      <a:gd name="connsiteY4" fmla="*/ 5900578 h 6554159"/>
                      <a:gd name="connsiteX5" fmla="*/ 11253541 w 11770627"/>
                      <a:gd name="connsiteY5" fmla="*/ 6554159 h 6554159"/>
                      <a:gd name="connsiteX6" fmla="*/ 517085 w 11770627"/>
                      <a:gd name="connsiteY6" fmla="*/ 6554159 h 6554159"/>
                      <a:gd name="connsiteX7" fmla="*/ 0 w 11770627"/>
                      <a:gd name="connsiteY7" fmla="*/ 5900578 h 6554159"/>
                      <a:gd name="connsiteX8" fmla="*/ 0 w 11770627"/>
                      <a:gd name="connsiteY8" fmla="*/ 653580 h 6554159"/>
                      <a:gd name="connsiteX0" fmla="*/ 0 w 11770627"/>
                      <a:gd name="connsiteY0" fmla="*/ 653580 h 6554159"/>
                      <a:gd name="connsiteX1" fmla="*/ 517085 w 11770627"/>
                      <a:gd name="connsiteY1" fmla="*/ 0 h 6554159"/>
                      <a:gd name="connsiteX2" fmla="*/ 11253541 w 11770627"/>
                      <a:gd name="connsiteY2" fmla="*/ 0 h 6554159"/>
                      <a:gd name="connsiteX3" fmla="*/ 11770627 w 11770627"/>
                      <a:gd name="connsiteY3" fmla="*/ 653580 h 6554159"/>
                      <a:gd name="connsiteX4" fmla="*/ 11770627 w 11770627"/>
                      <a:gd name="connsiteY4" fmla="*/ 5900578 h 6554159"/>
                      <a:gd name="connsiteX5" fmla="*/ 11253541 w 11770627"/>
                      <a:gd name="connsiteY5" fmla="*/ 6554159 h 6554159"/>
                      <a:gd name="connsiteX6" fmla="*/ 517085 w 11770627"/>
                      <a:gd name="connsiteY6" fmla="*/ 6554159 h 6554159"/>
                      <a:gd name="connsiteX7" fmla="*/ 0 w 11770627"/>
                      <a:gd name="connsiteY7" fmla="*/ 5900578 h 6554159"/>
                      <a:gd name="connsiteX8" fmla="*/ 0 w 11770627"/>
                      <a:gd name="connsiteY8" fmla="*/ 653580 h 655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6554159" fill="none" extrusionOk="0">
                        <a:moveTo>
                          <a:pt x="0" y="653580"/>
                        </a:moveTo>
                        <a:cubicBezTo>
                          <a:pt x="2115" y="351648"/>
                          <a:pt x="256693" y="45889"/>
                          <a:pt x="517085" y="0"/>
                        </a:cubicBezTo>
                        <a:cubicBezTo>
                          <a:pt x="2874702" y="127340"/>
                          <a:pt x="9903071" y="258326"/>
                          <a:pt x="11253541" y="0"/>
                        </a:cubicBezTo>
                        <a:cubicBezTo>
                          <a:pt x="11529664" y="-67313"/>
                          <a:pt x="11748337" y="284829"/>
                          <a:pt x="11770627" y="653580"/>
                        </a:cubicBezTo>
                        <a:cubicBezTo>
                          <a:pt x="12216597" y="1403647"/>
                          <a:pt x="11487414" y="4197679"/>
                          <a:pt x="11770627" y="5900578"/>
                        </a:cubicBezTo>
                        <a:cubicBezTo>
                          <a:pt x="11781780" y="6194641"/>
                          <a:pt x="11474806" y="6473046"/>
                          <a:pt x="11253541" y="6554159"/>
                        </a:cubicBezTo>
                        <a:cubicBezTo>
                          <a:pt x="7881742" y="6765770"/>
                          <a:pt x="3144490" y="6733929"/>
                          <a:pt x="517085" y="6554159"/>
                        </a:cubicBezTo>
                        <a:cubicBezTo>
                          <a:pt x="257777" y="6550722"/>
                          <a:pt x="-80501" y="6278399"/>
                          <a:pt x="0" y="5900578"/>
                        </a:cubicBezTo>
                        <a:cubicBezTo>
                          <a:pt x="145564" y="3593028"/>
                          <a:pt x="-43371" y="2567309"/>
                          <a:pt x="0" y="653580"/>
                        </a:cubicBezTo>
                        <a:close/>
                      </a:path>
                      <a:path w="11770627" h="6554159" stroke="0" extrusionOk="0">
                        <a:moveTo>
                          <a:pt x="0" y="653580"/>
                        </a:moveTo>
                        <a:cubicBezTo>
                          <a:pt x="8294" y="325155"/>
                          <a:pt x="237553" y="-1598"/>
                          <a:pt x="517085" y="0"/>
                        </a:cubicBezTo>
                        <a:cubicBezTo>
                          <a:pt x="2021301" y="-112191"/>
                          <a:pt x="7786092" y="162246"/>
                          <a:pt x="11253541" y="0"/>
                        </a:cubicBezTo>
                        <a:cubicBezTo>
                          <a:pt x="11465342" y="-14418"/>
                          <a:pt x="11823656" y="291244"/>
                          <a:pt x="11770627" y="653580"/>
                        </a:cubicBezTo>
                        <a:cubicBezTo>
                          <a:pt x="12042181" y="2473197"/>
                          <a:pt x="12074571" y="4578742"/>
                          <a:pt x="11770627" y="5900578"/>
                        </a:cubicBezTo>
                        <a:cubicBezTo>
                          <a:pt x="11727379" y="6254910"/>
                          <a:pt x="11488577" y="6534139"/>
                          <a:pt x="11253541" y="6554159"/>
                        </a:cubicBezTo>
                        <a:cubicBezTo>
                          <a:pt x="8633614" y="6185619"/>
                          <a:pt x="3625880" y="6783783"/>
                          <a:pt x="517085" y="6554159"/>
                        </a:cubicBezTo>
                        <a:cubicBezTo>
                          <a:pt x="209167" y="6591614"/>
                          <a:pt x="-20922" y="6218938"/>
                          <a:pt x="0" y="5900578"/>
                        </a:cubicBezTo>
                        <a:cubicBezTo>
                          <a:pt x="65079" y="4530736"/>
                          <a:pt x="84833" y="3036801"/>
                          <a:pt x="0" y="653580"/>
                        </a:cubicBezTo>
                        <a:close/>
                      </a:path>
                      <a:path w="11770627" h="6554159" fill="none" stroke="0" extrusionOk="0">
                        <a:moveTo>
                          <a:pt x="0" y="653580"/>
                        </a:moveTo>
                        <a:cubicBezTo>
                          <a:pt x="46377" y="313619"/>
                          <a:pt x="243411" y="25110"/>
                          <a:pt x="517085" y="0"/>
                        </a:cubicBezTo>
                        <a:cubicBezTo>
                          <a:pt x="3088349" y="205817"/>
                          <a:pt x="9764052" y="185314"/>
                          <a:pt x="11253541" y="0"/>
                        </a:cubicBezTo>
                        <a:cubicBezTo>
                          <a:pt x="11500730" y="-38957"/>
                          <a:pt x="11760827" y="280953"/>
                          <a:pt x="11770627" y="653580"/>
                        </a:cubicBezTo>
                        <a:cubicBezTo>
                          <a:pt x="12076361" y="1049662"/>
                          <a:pt x="11851987" y="3759523"/>
                          <a:pt x="11770627" y="5900578"/>
                        </a:cubicBezTo>
                        <a:cubicBezTo>
                          <a:pt x="11758069" y="6219577"/>
                          <a:pt x="11478867" y="6506113"/>
                          <a:pt x="11253541" y="6554159"/>
                        </a:cubicBezTo>
                        <a:cubicBezTo>
                          <a:pt x="7319104" y="6155799"/>
                          <a:pt x="2880899" y="6544301"/>
                          <a:pt x="517085" y="6554159"/>
                        </a:cubicBezTo>
                        <a:cubicBezTo>
                          <a:pt x="179291" y="6538206"/>
                          <a:pt x="-60881" y="6246602"/>
                          <a:pt x="0" y="5900578"/>
                        </a:cubicBezTo>
                        <a:cubicBezTo>
                          <a:pt x="19891" y="3908925"/>
                          <a:pt x="-73221" y="2709376"/>
                          <a:pt x="0" y="653580"/>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2" name="Rectangle: Rounded Corners 1">
            <a:extLst>
              <a:ext uri="{FF2B5EF4-FFF2-40B4-BE49-F238E27FC236}">
                <a16:creationId xmlns:a16="http://schemas.microsoft.com/office/drawing/2014/main" id="{58A1BF84-81BC-B2F5-7175-D5697530EA15}"/>
              </a:ext>
            </a:extLst>
          </p:cNvPr>
          <p:cNvSpPr/>
          <p:nvPr/>
        </p:nvSpPr>
        <p:spPr>
          <a:xfrm>
            <a:off x="508000" y="1635760"/>
            <a:ext cx="3434080" cy="2032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từ</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ngữ</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câu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văn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thể</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hiện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xúc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của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giả</a:t>
            </a:r>
            <a:r>
              <a:rPr lang="en-US" sz="2800" b="1" dirty="0">
                <a:solidFill>
                  <a:srgbClr val="002060"/>
                </a:solidFill>
                <a:latin typeface="Cambria" panose="02040503050406030204" pitchFamily="18" charset="0"/>
                <a:ea typeface="Cambria" panose="02040503050406030204" pitchFamily="18" charset="0"/>
              </a:rPr>
              <a:t>:</a:t>
            </a:r>
          </a:p>
        </p:txBody>
      </p:sp>
      <p:cxnSp>
        <p:nvCxnSpPr>
          <p:cNvPr id="3" name="Straight Connector 2">
            <a:extLst>
              <a:ext uri="{FF2B5EF4-FFF2-40B4-BE49-F238E27FC236}">
                <a16:creationId xmlns:a16="http://schemas.microsoft.com/office/drawing/2014/main" id="{BC1A06A2-D7F9-D415-1C5B-C21ADBF67689}"/>
              </a:ext>
            </a:extLst>
          </p:cNvPr>
          <p:cNvCxnSpPr>
            <a:cxnSpLocks/>
            <a:stCxn id="2" idx="3"/>
            <a:endCxn id="4" idx="1"/>
          </p:cNvCxnSpPr>
          <p:nvPr/>
        </p:nvCxnSpPr>
        <p:spPr>
          <a:xfrm flipV="1">
            <a:off x="3942080" y="914400"/>
            <a:ext cx="609600" cy="1737360"/>
          </a:xfrm>
          <a:prstGeom prst="line">
            <a:avLst/>
          </a:prstGeom>
          <a:ln w="57150">
            <a:solidFill>
              <a:srgbClr val="D22C6F"/>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BB895D03-AA4B-8B05-3893-3E7C4DEE2062}"/>
              </a:ext>
            </a:extLst>
          </p:cNvPr>
          <p:cNvSpPr/>
          <p:nvPr/>
        </p:nvSpPr>
        <p:spPr>
          <a:xfrm>
            <a:off x="4551680" y="436880"/>
            <a:ext cx="6868160" cy="955040"/>
          </a:xfrm>
          <a:prstGeom prst="roundRect">
            <a:avLst/>
          </a:prstGeom>
          <a:ln w="57150">
            <a:solidFill>
              <a:srgbClr val="D22C6F"/>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err="1">
                <a:latin typeface="Cambria" panose="02040503050406030204" pitchFamily="18" charset="0"/>
                <a:ea typeface="Cambria" panose="02040503050406030204" pitchFamily="18" charset="0"/>
              </a:rPr>
              <a:t>Thú</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vị nhất trong chiều hè ngoại ô là được thả diều cùng lũ bạn</a:t>
            </a:r>
            <a:endParaRPr lang="en-US" sz="32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34F341FA-977E-9C33-7C9E-00AFE8A862E5}"/>
              </a:ext>
            </a:extLst>
          </p:cNvPr>
          <p:cNvCxnSpPr>
            <a:cxnSpLocks/>
            <a:stCxn id="2" idx="3"/>
            <a:endCxn id="6" idx="1"/>
          </p:cNvCxnSpPr>
          <p:nvPr/>
        </p:nvCxnSpPr>
        <p:spPr>
          <a:xfrm flipV="1">
            <a:off x="3942080" y="2245360"/>
            <a:ext cx="863600" cy="406400"/>
          </a:xfrm>
          <a:prstGeom prst="line">
            <a:avLst/>
          </a:prstGeom>
          <a:ln w="57150">
            <a:solidFill>
              <a:srgbClr val="D22C6F"/>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B25192EC-0A00-A90D-DD95-3D1C7385C651}"/>
              </a:ext>
            </a:extLst>
          </p:cNvPr>
          <p:cNvSpPr/>
          <p:nvPr/>
        </p:nvSpPr>
        <p:spPr>
          <a:xfrm>
            <a:off x="4805680" y="1767840"/>
            <a:ext cx="7122160" cy="955040"/>
          </a:xfrm>
          <a:prstGeom prst="roundRect">
            <a:avLst/>
          </a:prstGeom>
          <a:ln w="57150">
            <a:solidFill>
              <a:srgbClr val="D22C6F"/>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Những </a:t>
            </a:r>
            <a:r>
              <a:rPr lang="en-US" sz="3200" dirty="0" err="1">
                <a:latin typeface="Cambria" panose="02040503050406030204" pitchFamily="18" charset="0"/>
                <a:ea typeface="Cambria" panose="02040503050406030204" pitchFamily="18" charset="0"/>
              </a:rPr>
              <a:t>cánh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diều</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như những mảnh hôn ấu thơ bay lên với biết bao khát vọng</a:t>
            </a:r>
            <a:endParaRPr lang="en-US" sz="3200" dirty="0">
              <a:latin typeface="Cambria" panose="02040503050406030204" pitchFamily="18" charset="0"/>
              <a:ea typeface="Cambria" panose="02040503050406030204" pitchFamily="18" charset="0"/>
            </a:endParaRPr>
          </a:p>
        </p:txBody>
      </p:sp>
      <p:cxnSp>
        <p:nvCxnSpPr>
          <p:cNvPr id="11" name="Straight Connector 10">
            <a:extLst>
              <a:ext uri="{FF2B5EF4-FFF2-40B4-BE49-F238E27FC236}">
                <a16:creationId xmlns:a16="http://schemas.microsoft.com/office/drawing/2014/main" id="{02DF41C6-7064-0BCB-166A-844265860F39}"/>
              </a:ext>
            </a:extLst>
          </p:cNvPr>
          <p:cNvCxnSpPr>
            <a:cxnSpLocks/>
            <a:stCxn id="2" idx="3"/>
            <a:endCxn id="12" idx="1"/>
          </p:cNvCxnSpPr>
          <p:nvPr/>
        </p:nvCxnSpPr>
        <p:spPr>
          <a:xfrm>
            <a:off x="3942080" y="2651760"/>
            <a:ext cx="965200" cy="1148080"/>
          </a:xfrm>
          <a:prstGeom prst="line">
            <a:avLst/>
          </a:prstGeom>
          <a:ln w="57150">
            <a:solidFill>
              <a:srgbClr val="D22C6F"/>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073F6E2-6EDC-336F-9534-CF7F6DE7074D}"/>
              </a:ext>
            </a:extLst>
          </p:cNvPr>
          <p:cNvSpPr/>
          <p:nvPr/>
        </p:nvSpPr>
        <p:spPr>
          <a:xfrm>
            <a:off x="4907280" y="2946400"/>
            <a:ext cx="7061200" cy="1706880"/>
          </a:xfrm>
          <a:prstGeom prst="roundRect">
            <a:avLst/>
          </a:prstGeom>
          <a:ln w="57150">
            <a:solidFill>
              <a:srgbClr val="D22C6F"/>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000" dirty="0">
                <a:latin typeface="Cambria" panose="02040503050406030204" pitchFamily="18" charset="0"/>
                <a:ea typeface="Cambria" panose="02040503050406030204" pitchFamily="18" charset="0"/>
              </a:rPr>
              <a:t>Ngồi bên nơi cắm điều, lòng tôi lâng lâng, tôi muốn gửi ước mơ của mình theo những cánh điều lên tận mây xanh,...</a:t>
            </a:r>
            <a:endParaRPr lang="en-US" sz="3000" dirty="0">
              <a:latin typeface="Cambria" panose="02040503050406030204" pitchFamily="18" charset="0"/>
              <a:ea typeface="Cambria" panose="02040503050406030204" pitchFamily="18" charset="0"/>
            </a:endParaRPr>
          </a:p>
        </p:txBody>
      </p:sp>
      <p:sp>
        <p:nvSpPr>
          <p:cNvPr id="23" name="Hình chữ nhật: Góc Tròn 9">
            <a:extLst>
              <a:ext uri="{FF2B5EF4-FFF2-40B4-BE49-F238E27FC236}">
                <a16:creationId xmlns:a16="http://schemas.microsoft.com/office/drawing/2014/main" id="{B5FE7368-D56D-D2E7-C85D-CADFA438BF7F}"/>
              </a:ext>
            </a:extLst>
          </p:cNvPr>
          <p:cNvSpPr/>
          <p:nvPr/>
        </p:nvSpPr>
        <p:spPr>
          <a:xfrm>
            <a:off x="375920" y="4907280"/>
            <a:ext cx="11724640" cy="14732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defTabSz="1219170">
              <a:buClr>
                <a:srgbClr val="000000"/>
              </a:buClr>
              <a:buFont typeface="Arial" panose="020B0604020202020204" pitchFamily="34" charset="0"/>
              <a:buChar char="•"/>
            </a:pPr>
            <a:r>
              <a:rPr lang="vi-VN" sz="2800" b="1" kern="0" dirty="0">
                <a:solidFill>
                  <a:srgbClr val="FF0000"/>
                </a:solidFill>
                <a:latin typeface="Cambria" panose="02040503050406030204" pitchFamily="18" charset="0"/>
                <a:ea typeface="Cambria" panose="02040503050406030204" pitchFamily="18" charset="0"/>
                <a:sym typeface="Arial"/>
              </a:rPr>
              <a:t>Các câu trên đều chứa đựng tình cảm, cảm xúc của tác giả. Đó là niềm vui, sự hào hứng thú vị khi chơi diều trong chiều hè ngoại ô. Đó cũng chính là tình yêu quê hương chan chứa trong lòng tác giả.</a:t>
            </a:r>
            <a:endParaRPr lang="vi-VN" sz="2800" kern="0" dirty="0">
              <a:solidFill>
                <a:srgbClr val="FF0000"/>
              </a:solidFill>
              <a:latin typeface="Cambria" panose="02040503050406030204" pitchFamily="18" charset="0"/>
              <a:ea typeface="Cambria" panose="02040503050406030204" pitchFamily="18" charset="0"/>
              <a:sym typeface="Arial"/>
            </a:endParaRPr>
          </a:p>
        </p:txBody>
      </p:sp>
    </p:spTree>
    <p:custDataLst>
      <p:tags r:id="rId1"/>
    </p:custDataLst>
    <p:extLst>
      <p:ext uri="{BB962C8B-B14F-4D97-AF65-F5344CB8AC3E}">
        <p14:creationId xmlns:p14="http://schemas.microsoft.com/office/powerpoint/2010/main" val="1934209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6">
            <a:extLst>
              <a:ext uri="{FF2B5EF4-FFF2-40B4-BE49-F238E27FC236}">
                <a16:creationId xmlns:a16="http://schemas.microsoft.com/office/drawing/2014/main" id="{86AF26F4-7F01-1896-1791-A5835940AABF}"/>
              </a:ext>
            </a:extLst>
          </p:cNvPr>
          <p:cNvGrpSpPr/>
          <p:nvPr/>
        </p:nvGrpSpPr>
        <p:grpSpPr>
          <a:xfrm>
            <a:off x="115323" y="279848"/>
            <a:ext cx="11802357" cy="1205630"/>
            <a:chOff x="32218" y="4219247"/>
            <a:chExt cx="8851768" cy="904223"/>
          </a:xfrm>
        </p:grpSpPr>
        <p:sp>
          <p:nvSpPr>
            <p:cNvPr id="8" name="Hình chữ nhật: Góc Tròn 7">
              <a:extLst>
                <a:ext uri="{FF2B5EF4-FFF2-40B4-BE49-F238E27FC236}">
                  <a16:creationId xmlns:a16="http://schemas.microsoft.com/office/drawing/2014/main" id="{D0E0EB28-038F-960D-E0DE-07E4801B53B2}"/>
                </a:ext>
              </a:extLst>
            </p:cNvPr>
            <p:cNvSpPr/>
            <p:nvPr/>
          </p:nvSpPr>
          <p:spPr>
            <a:xfrm>
              <a:off x="751040" y="4270680"/>
              <a:ext cx="8083941" cy="721660"/>
            </a:xfrm>
            <a:custGeom>
              <a:avLst/>
              <a:gdLst>
                <a:gd name="connsiteX0" fmla="*/ 0 w 8083941"/>
                <a:gd name="connsiteY0" fmla="*/ 195084 h 1170481"/>
                <a:gd name="connsiteX1" fmla="*/ 195084 w 8083941"/>
                <a:gd name="connsiteY1" fmla="*/ 0 h 1170481"/>
                <a:gd name="connsiteX2" fmla="*/ 817580 w 8083941"/>
                <a:gd name="connsiteY2" fmla="*/ 0 h 1170481"/>
                <a:gd name="connsiteX3" fmla="*/ 1286201 w 8083941"/>
                <a:gd name="connsiteY3" fmla="*/ 0 h 1170481"/>
                <a:gd name="connsiteX4" fmla="*/ 1985635 w 8083941"/>
                <a:gd name="connsiteY4" fmla="*/ 0 h 1170481"/>
                <a:gd name="connsiteX5" fmla="*/ 2762006 w 8083941"/>
                <a:gd name="connsiteY5" fmla="*/ 0 h 1170481"/>
                <a:gd name="connsiteX6" fmla="*/ 3615316 w 8083941"/>
                <a:gd name="connsiteY6" fmla="*/ 0 h 1170481"/>
                <a:gd name="connsiteX7" fmla="*/ 4083937 w 8083941"/>
                <a:gd name="connsiteY7" fmla="*/ 0 h 1170481"/>
                <a:gd name="connsiteX8" fmla="*/ 4860308 w 8083941"/>
                <a:gd name="connsiteY8" fmla="*/ 0 h 1170481"/>
                <a:gd name="connsiteX9" fmla="*/ 5328929 w 8083941"/>
                <a:gd name="connsiteY9" fmla="*/ 0 h 1170481"/>
                <a:gd name="connsiteX10" fmla="*/ 5874487 w 8083941"/>
                <a:gd name="connsiteY10" fmla="*/ 0 h 1170481"/>
                <a:gd name="connsiteX11" fmla="*/ 6496984 w 8083941"/>
                <a:gd name="connsiteY11" fmla="*/ 0 h 1170481"/>
                <a:gd name="connsiteX12" fmla="*/ 6965604 w 8083941"/>
                <a:gd name="connsiteY12" fmla="*/ 0 h 1170481"/>
                <a:gd name="connsiteX13" fmla="*/ 7888857 w 8083941"/>
                <a:gd name="connsiteY13" fmla="*/ 0 h 1170481"/>
                <a:gd name="connsiteX14" fmla="*/ 8083941 w 8083941"/>
                <a:gd name="connsiteY14" fmla="*/ 195084 h 1170481"/>
                <a:gd name="connsiteX15" fmla="*/ 8083941 w 8083941"/>
                <a:gd name="connsiteY15" fmla="*/ 561831 h 1170481"/>
                <a:gd name="connsiteX16" fmla="*/ 8083941 w 8083941"/>
                <a:gd name="connsiteY16" fmla="*/ 975397 h 1170481"/>
                <a:gd name="connsiteX17" fmla="*/ 7888857 w 8083941"/>
                <a:gd name="connsiteY17" fmla="*/ 1170481 h 1170481"/>
                <a:gd name="connsiteX18" fmla="*/ 7035548 w 8083941"/>
                <a:gd name="connsiteY18" fmla="*/ 1170481 h 1170481"/>
                <a:gd name="connsiteX19" fmla="*/ 6336114 w 8083941"/>
                <a:gd name="connsiteY19" fmla="*/ 1170481 h 1170481"/>
                <a:gd name="connsiteX20" fmla="*/ 5790555 w 8083941"/>
                <a:gd name="connsiteY20" fmla="*/ 1170481 h 1170481"/>
                <a:gd name="connsiteX21" fmla="*/ 5321935 w 8083941"/>
                <a:gd name="connsiteY21" fmla="*/ 1170481 h 1170481"/>
                <a:gd name="connsiteX22" fmla="*/ 4699438 w 8083941"/>
                <a:gd name="connsiteY22" fmla="*/ 1170481 h 1170481"/>
                <a:gd name="connsiteX23" fmla="*/ 4230818 w 8083941"/>
                <a:gd name="connsiteY23" fmla="*/ 1170481 h 1170481"/>
                <a:gd name="connsiteX24" fmla="*/ 3454446 w 8083941"/>
                <a:gd name="connsiteY24" fmla="*/ 1170481 h 1170481"/>
                <a:gd name="connsiteX25" fmla="*/ 2601137 w 8083941"/>
                <a:gd name="connsiteY25" fmla="*/ 1170481 h 1170481"/>
                <a:gd name="connsiteX26" fmla="*/ 1824765 w 8083941"/>
                <a:gd name="connsiteY26" fmla="*/ 1170481 h 1170481"/>
                <a:gd name="connsiteX27" fmla="*/ 1356144 w 8083941"/>
                <a:gd name="connsiteY27" fmla="*/ 1170481 h 1170481"/>
                <a:gd name="connsiteX28" fmla="*/ 887524 w 8083941"/>
                <a:gd name="connsiteY28" fmla="*/ 1170481 h 1170481"/>
                <a:gd name="connsiteX29" fmla="*/ 195084 w 8083941"/>
                <a:gd name="connsiteY29" fmla="*/ 1170481 h 1170481"/>
                <a:gd name="connsiteX30" fmla="*/ 0 w 8083941"/>
                <a:gd name="connsiteY30" fmla="*/ 975397 h 1170481"/>
                <a:gd name="connsiteX31" fmla="*/ 0 w 8083941"/>
                <a:gd name="connsiteY31" fmla="*/ 593044 h 1170481"/>
                <a:gd name="connsiteX32" fmla="*/ 0 w 8083941"/>
                <a:gd name="connsiteY32" fmla="*/ 195084 h 11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83941" h="1170481" fill="none" extrusionOk="0">
                  <a:moveTo>
                    <a:pt x="0" y="195084"/>
                  </a:moveTo>
                  <a:cubicBezTo>
                    <a:pt x="2437" y="85322"/>
                    <a:pt x="77325" y="-3299"/>
                    <a:pt x="195084" y="0"/>
                  </a:cubicBezTo>
                  <a:cubicBezTo>
                    <a:pt x="402941" y="-21162"/>
                    <a:pt x="527475" y="-7301"/>
                    <a:pt x="817580" y="0"/>
                  </a:cubicBezTo>
                  <a:cubicBezTo>
                    <a:pt x="1107685" y="7301"/>
                    <a:pt x="1159638" y="-20064"/>
                    <a:pt x="1286201" y="0"/>
                  </a:cubicBezTo>
                  <a:cubicBezTo>
                    <a:pt x="1412764" y="20064"/>
                    <a:pt x="1660063" y="-5616"/>
                    <a:pt x="1985635" y="0"/>
                  </a:cubicBezTo>
                  <a:cubicBezTo>
                    <a:pt x="2311207" y="5616"/>
                    <a:pt x="2541375" y="27960"/>
                    <a:pt x="2762006" y="0"/>
                  </a:cubicBezTo>
                  <a:cubicBezTo>
                    <a:pt x="2982637" y="-27960"/>
                    <a:pt x="3211776" y="39943"/>
                    <a:pt x="3615316" y="0"/>
                  </a:cubicBezTo>
                  <a:cubicBezTo>
                    <a:pt x="4018856" y="-39943"/>
                    <a:pt x="3946588" y="9287"/>
                    <a:pt x="4083937" y="0"/>
                  </a:cubicBezTo>
                  <a:cubicBezTo>
                    <a:pt x="4221286" y="-9287"/>
                    <a:pt x="4690740" y="-24138"/>
                    <a:pt x="4860308" y="0"/>
                  </a:cubicBezTo>
                  <a:cubicBezTo>
                    <a:pt x="5029876" y="24138"/>
                    <a:pt x="5104959" y="22922"/>
                    <a:pt x="5328929" y="0"/>
                  </a:cubicBezTo>
                  <a:cubicBezTo>
                    <a:pt x="5552899" y="-22922"/>
                    <a:pt x="5694392" y="-20422"/>
                    <a:pt x="5874487" y="0"/>
                  </a:cubicBezTo>
                  <a:cubicBezTo>
                    <a:pt x="6054582" y="20422"/>
                    <a:pt x="6342468" y="14782"/>
                    <a:pt x="6496984" y="0"/>
                  </a:cubicBezTo>
                  <a:cubicBezTo>
                    <a:pt x="6651500" y="-14782"/>
                    <a:pt x="6770877" y="-11185"/>
                    <a:pt x="6965604" y="0"/>
                  </a:cubicBezTo>
                  <a:cubicBezTo>
                    <a:pt x="7160331" y="11185"/>
                    <a:pt x="7677124" y="-44441"/>
                    <a:pt x="7888857" y="0"/>
                  </a:cubicBezTo>
                  <a:cubicBezTo>
                    <a:pt x="7970518" y="-338"/>
                    <a:pt x="8081027" y="88972"/>
                    <a:pt x="8083941" y="195084"/>
                  </a:cubicBezTo>
                  <a:cubicBezTo>
                    <a:pt x="8084716" y="364618"/>
                    <a:pt x="8090037" y="464508"/>
                    <a:pt x="8083941" y="561831"/>
                  </a:cubicBezTo>
                  <a:cubicBezTo>
                    <a:pt x="8077845" y="659154"/>
                    <a:pt x="8101377" y="848253"/>
                    <a:pt x="8083941" y="975397"/>
                  </a:cubicBezTo>
                  <a:cubicBezTo>
                    <a:pt x="8081772" y="1090137"/>
                    <a:pt x="7995067" y="1194979"/>
                    <a:pt x="7888857" y="1170481"/>
                  </a:cubicBezTo>
                  <a:cubicBezTo>
                    <a:pt x="7463847" y="1175513"/>
                    <a:pt x="7262314" y="1199545"/>
                    <a:pt x="7035548" y="1170481"/>
                  </a:cubicBezTo>
                  <a:cubicBezTo>
                    <a:pt x="6808782" y="1141417"/>
                    <a:pt x="6608846" y="1140660"/>
                    <a:pt x="6336114" y="1170481"/>
                  </a:cubicBezTo>
                  <a:cubicBezTo>
                    <a:pt x="6063382" y="1200302"/>
                    <a:pt x="5909557" y="1157501"/>
                    <a:pt x="5790555" y="1170481"/>
                  </a:cubicBezTo>
                  <a:cubicBezTo>
                    <a:pt x="5671553" y="1183461"/>
                    <a:pt x="5543972" y="1174038"/>
                    <a:pt x="5321935" y="1170481"/>
                  </a:cubicBezTo>
                  <a:cubicBezTo>
                    <a:pt x="5099898" y="1166924"/>
                    <a:pt x="4943355" y="1150678"/>
                    <a:pt x="4699438" y="1170481"/>
                  </a:cubicBezTo>
                  <a:cubicBezTo>
                    <a:pt x="4455521" y="1190284"/>
                    <a:pt x="4395042" y="1168737"/>
                    <a:pt x="4230818" y="1170481"/>
                  </a:cubicBezTo>
                  <a:cubicBezTo>
                    <a:pt x="4066594" y="1172225"/>
                    <a:pt x="3789111" y="1147577"/>
                    <a:pt x="3454446" y="1170481"/>
                  </a:cubicBezTo>
                  <a:cubicBezTo>
                    <a:pt x="3119781" y="1193385"/>
                    <a:pt x="2848596" y="1128430"/>
                    <a:pt x="2601137" y="1170481"/>
                  </a:cubicBezTo>
                  <a:cubicBezTo>
                    <a:pt x="2353678" y="1212532"/>
                    <a:pt x="2144551" y="1188008"/>
                    <a:pt x="1824765" y="1170481"/>
                  </a:cubicBezTo>
                  <a:cubicBezTo>
                    <a:pt x="1504979" y="1152954"/>
                    <a:pt x="1559367" y="1186303"/>
                    <a:pt x="1356144" y="1170481"/>
                  </a:cubicBezTo>
                  <a:cubicBezTo>
                    <a:pt x="1152921" y="1154659"/>
                    <a:pt x="988845" y="1190996"/>
                    <a:pt x="887524" y="1170481"/>
                  </a:cubicBezTo>
                  <a:cubicBezTo>
                    <a:pt x="786203" y="1149966"/>
                    <a:pt x="423535" y="1145804"/>
                    <a:pt x="195084" y="1170481"/>
                  </a:cubicBezTo>
                  <a:cubicBezTo>
                    <a:pt x="107108" y="1165064"/>
                    <a:pt x="-14157" y="1097569"/>
                    <a:pt x="0" y="975397"/>
                  </a:cubicBezTo>
                  <a:cubicBezTo>
                    <a:pt x="16053" y="857171"/>
                    <a:pt x="-14919" y="747088"/>
                    <a:pt x="0" y="593044"/>
                  </a:cubicBezTo>
                  <a:cubicBezTo>
                    <a:pt x="14919" y="439000"/>
                    <a:pt x="2051" y="347777"/>
                    <a:pt x="0" y="195084"/>
                  </a:cubicBezTo>
                  <a:close/>
                </a:path>
                <a:path w="8083941" h="1170481" stroke="0" extrusionOk="0">
                  <a:moveTo>
                    <a:pt x="0" y="195084"/>
                  </a:moveTo>
                  <a:cubicBezTo>
                    <a:pt x="10337" y="85606"/>
                    <a:pt x="87207" y="5493"/>
                    <a:pt x="195084" y="0"/>
                  </a:cubicBezTo>
                  <a:cubicBezTo>
                    <a:pt x="397801" y="-23037"/>
                    <a:pt x="554476" y="-6065"/>
                    <a:pt x="663705" y="0"/>
                  </a:cubicBezTo>
                  <a:cubicBezTo>
                    <a:pt x="772934" y="6065"/>
                    <a:pt x="1035117" y="-7748"/>
                    <a:pt x="1132325" y="0"/>
                  </a:cubicBezTo>
                  <a:cubicBezTo>
                    <a:pt x="1229533" y="7748"/>
                    <a:pt x="1519516" y="-7160"/>
                    <a:pt x="1754822" y="0"/>
                  </a:cubicBezTo>
                  <a:cubicBezTo>
                    <a:pt x="1990128" y="7160"/>
                    <a:pt x="2194852" y="-11537"/>
                    <a:pt x="2608131" y="0"/>
                  </a:cubicBezTo>
                  <a:cubicBezTo>
                    <a:pt x="3021410" y="11537"/>
                    <a:pt x="2969618" y="13148"/>
                    <a:pt x="3076752" y="0"/>
                  </a:cubicBezTo>
                  <a:cubicBezTo>
                    <a:pt x="3183886" y="-13148"/>
                    <a:pt x="3372375" y="-17741"/>
                    <a:pt x="3622310" y="0"/>
                  </a:cubicBezTo>
                  <a:cubicBezTo>
                    <a:pt x="3872245" y="17741"/>
                    <a:pt x="4057980" y="-13362"/>
                    <a:pt x="4167869" y="0"/>
                  </a:cubicBezTo>
                  <a:cubicBezTo>
                    <a:pt x="4277758" y="13362"/>
                    <a:pt x="4556655" y="13120"/>
                    <a:pt x="4790365" y="0"/>
                  </a:cubicBezTo>
                  <a:cubicBezTo>
                    <a:pt x="5024075" y="-13120"/>
                    <a:pt x="5185093" y="-9094"/>
                    <a:pt x="5489799" y="0"/>
                  </a:cubicBezTo>
                  <a:cubicBezTo>
                    <a:pt x="5794505" y="9094"/>
                    <a:pt x="5749789" y="21940"/>
                    <a:pt x="5958419" y="0"/>
                  </a:cubicBezTo>
                  <a:cubicBezTo>
                    <a:pt x="6167049" y="-21940"/>
                    <a:pt x="6385609" y="13682"/>
                    <a:pt x="6503978" y="0"/>
                  </a:cubicBezTo>
                  <a:cubicBezTo>
                    <a:pt x="6622347" y="-13682"/>
                    <a:pt x="6910431" y="-38620"/>
                    <a:pt x="7280349" y="0"/>
                  </a:cubicBezTo>
                  <a:cubicBezTo>
                    <a:pt x="7650267" y="38620"/>
                    <a:pt x="7759587" y="19673"/>
                    <a:pt x="7888857" y="0"/>
                  </a:cubicBezTo>
                  <a:cubicBezTo>
                    <a:pt x="7994886" y="-14459"/>
                    <a:pt x="8078684" y="103329"/>
                    <a:pt x="8083941" y="195084"/>
                  </a:cubicBezTo>
                  <a:cubicBezTo>
                    <a:pt x="8064914" y="282047"/>
                    <a:pt x="8068529" y="442471"/>
                    <a:pt x="8083941" y="585241"/>
                  </a:cubicBezTo>
                  <a:cubicBezTo>
                    <a:pt x="8099353" y="728011"/>
                    <a:pt x="8066107" y="832631"/>
                    <a:pt x="8083941" y="975397"/>
                  </a:cubicBezTo>
                  <a:cubicBezTo>
                    <a:pt x="8096204" y="1081618"/>
                    <a:pt x="8001243" y="1171971"/>
                    <a:pt x="7888857" y="1170481"/>
                  </a:cubicBezTo>
                  <a:cubicBezTo>
                    <a:pt x="7540814" y="1176188"/>
                    <a:pt x="7324831" y="1179766"/>
                    <a:pt x="7035548" y="1170481"/>
                  </a:cubicBezTo>
                  <a:cubicBezTo>
                    <a:pt x="6746265" y="1161196"/>
                    <a:pt x="6367862" y="1198369"/>
                    <a:pt x="6182238" y="1170481"/>
                  </a:cubicBezTo>
                  <a:cubicBezTo>
                    <a:pt x="5996614" y="1142594"/>
                    <a:pt x="5594145" y="1143352"/>
                    <a:pt x="5328929" y="1170481"/>
                  </a:cubicBezTo>
                  <a:cubicBezTo>
                    <a:pt x="5063713" y="1197610"/>
                    <a:pt x="4933482" y="1154979"/>
                    <a:pt x="4629495" y="1170481"/>
                  </a:cubicBezTo>
                  <a:cubicBezTo>
                    <a:pt x="4325508" y="1185983"/>
                    <a:pt x="4143497" y="1154665"/>
                    <a:pt x="3930061" y="1170481"/>
                  </a:cubicBezTo>
                  <a:cubicBezTo>
                    <a:pt x="3716625" y="1186297"/>
                    <a:pt x="3472959" y="1165838"/>
                    <a:pt x="3307565" y="1170481"/>
                  </a:cubicBezTo>
                  <a:cubicBezTo>
                    <a:pt x="3142171" y="1175124"/>
                    <a:pt x="2887679" y="1191163"/>
                    <a:pt x="2762006" y="1170481"/>
                  </a:cubicBezTo>
                  <a:cubicBezTo>
                    <a:pt x="2636333" y="1149799"/>
                    <a:pt x="2377461" y="1193973"/>
                    <a:pt x="2216448" y="1170481"/>
                  </a:cubicBezTo>
                  <a:cubicBezTo>
                    <a:pt x="2055435" y="1146989"/>
                    <a:pt x="1749049" y="1188668"/>
                    <a:pt x="1593952" y="1170481"/>
                  </a:cubicBezTo>
                  <a:cubicBezTo>
                    <a:pt x="1438855" y="1152294"/>
                    <a:pt x="1096831" y="1160475"/>
                    <a:pt x="817580" y="1170481"/>
                  </a:cubicBezTo>
                  <a:cubicBezTo>
                    <a:pt x="538329" y="1180487"/>
                    <a:pt x="407705" y="1168868"/>
                    <a:pt x="195084" y="1170481"/>
                  </a:cubicBezTo>
                  <a:cubicBezTo>
                    <a:pt x="85576" y="1167362"/>
                    <a:pt x="-6953" y="1059190"/>
                    <a:pt x="0" y="975397"/>
                  </a:cubicBezTo>
                  <a:cubicBezTo>
                    <a:pt x="3243" y="899871"/>
                    <a:pt x="5205" y="774805"/>
                    <a:pt x="0" y="600847"/>
                  </a:cubicBezTo>
                  <a:cubicBezTo>
                    <a:pt x="-5205" y="426889"/>
                    <a:pt x="-17161" y="390801"/>
                    <a:pt x="0" y="195084"/>
                  </a:cubicBezTo>
                  <a:close/>
                </a:path>
              </a:pathLst>
            </a:custGeom>
            <a:solidFill>
              <a:srgbClr val="F7E5E8"/>
            </a:solidFill>
            <a:ln w="19050">
              <a:solidFill>
                <a:srgbClr val="7F34E5"/>
              </a:solidFill>
              <a:prstDash val="lgDash"/>
              <a:extLst>
                <a:ext uri="{C807C97D-BFC1-408E-A445-0C87EB9F89A2}">
                  <ask:lineSketchStyleProps xmlns="" xmlns:ask="http://schemas.microsoft.com/office/drawing/2018/sketchyshapes" sd="3374639765">
                    <a:custGeom>
                      <a:avLst/>
                      <a:gdLst>
                        <a:gd name="connsiteX0" fmla="*/ 0 w 10778588"/>
                        <a:gd name="connsiteY0" fmla="*/ 160371 h 962213"/>
                        <a:gd name="connsiteX1" fmla="*/ 260112 w 10778588"/>
                        <a:gd name="connsiteY1" fmla="*/ 0 h 962213"/>
                        <a:gd name="connsiteX2" fmla="*/ 1090106 w 10778588"/>
                        <a:gd name="connsiteY2" fmla="*/ 0 h 962213"/>
                        <a:gd name="connsiteX3" fmla="*/ 1714934 w 10778588"/>
                        <a:gd name="connsiteY3" fmla="*/ 0 h 962213"/>
                        <a:gd name="connsiteX4" fmla="*/ 2647513 w 10778588"/>
                        <a:gd name="connsiteY4" fmla="*/ 0 h 962213"/>
                        <a:gd name="connsiteX5" fmla="*/ 3682674 w 10778588"/>
                        <a:gd name="connsiteY5" fmla="*/ 0 h 962213"/>
                        <a:gd name="connsiteX6" fmla="*/ 4820421 w 10778588"/>
                        <a:gd name="connsiteY6" fmla="*/ 0 h 962213"/>
                        <a:gd name="connsiteX7" fmla="*/ 5445249 w 10778588"/>
                        <a:gd name="connsiteY7" fmla="*/ 0 h 962213"/>
                        <a:gd name="connsiteX8" fmla="*/ 6480410 w 10778588"/>
                        <a:gd name="connsiteY8" fmla="*/ 0 h 962213"/>
                        <a:gd name="connsiteX9" fmla="*/ 7105238 w 10778588"/>
                        <a:gd name="connsiteY9" fmla="*/ 0 h 962213"/>
                        <a:gd name="connsiteX10" fmla="*/ 7832649 w 10778588"/>
                        <a:gd name="connsiteY10" fmla="*/ 0 h 962213"/>
                        <a:gd name="connsiteX11" fmla="*/ 8662645 w 10778588"/>
                        <a:gd name="connsiteY11" fmla="*/ 0 h 962213"/>
                        <a:gd name="connsiteX12" fmla="*/ 9287472 w 10778588"/>
                        <a:gd name="connsiteY12" fmla="*/ 0 h 962213"/>
                        <a:gd name="connsiteX13" fmla="*/ 10518476 w 10778588"/>
                        <a:gd name="connsiteY13" fmla="*/ 0 h 962213"/>
                        <a:gd name="connsiteX14" fmla="*/ 10778588 w 10778588"/>
                        <a:gd name="connsiteY14" fmla="*/ 160371 h 962213"/>
                        <a:gd name="connsiteX15" fmla="*/ 10778588 w 10778588"/>
                        <a:gd name="connsiteY15" fmla="*/ 461862 h 962213"/>
                        <a:gd name="connsiteX16" fmla="*/ 10778588 w 10778588"/>
                        <a:gd name="connsiteY16" fmla="*/ 801841 h 962213"/>
                        <a:gd name="connsiteX17" fmla="*/ 10518476 w 10778588"/>
                        <a:gd name="connsiteY17" fmla="*/ 962213 h 962213"/>
                        <a:gd name="connsiteX18" fmla="*/ 9380730 w 10778588"/>
                        <a:gd name="connsiteY18" fmla="*/ 962213 h 962213"/>
                        <a:gd name="connsiteX19" fmla="*/ 8448152 w 10778588"/>
                        <a:gd name="connsiteY19" fmla="*/ 962213 h 962213"/>
                        <a:gd name="connsiteX20" fmla="*/ 7720740 w 10778588"/>
                        <a:gd name="connsiteY20" fmla="*/ 962213 h 962213"/>
                        <a:gd name="connsiteX21" fmla="*/ 7095913 w 10778588"/>
                        <a:gd name="connsiteY21" fmla="*/ 962213 h 962213"/>
                        <a:gd name="connsiteX22" fmla="*/ 6265917 w 10778588"/>
                        <a:gd name="connsiteY22" fmla="*/ 962213 h 962213"/>
                        <a:gd name="connsiteX23" fmla="*/ 5641090 w 10778588"/>
                        <a:gd name="connsiteY23" fmla="*/ 962213 h 962213"/>
                        <a:gd name="connsiteX24" fmla="*/ 4605928 w 10778588"/>
                        <a:gd name="connsiteY24" fmla="*/ 962213 h 962213"/>
                        <a:gd name="connsiteX25" fmla="*/ 3468182 w 10778588"/>
                        <a:gd name="connsiteY25" fmla="*/ 962213 h 962213"/>
                        <a:gd name="connsiteX26" fmla="*/ 2433020 w 10778588"/>
                        <a:gd name="connsiteY26" fmla="*/ 962213 h 962213"/>
                        <a:gd name="connsiteX27" fmla="*/ 1808192 w 10778588"/>
                        <a:gd name="connsiteY27" fmla="*/ 962213 h 962213"/>
                        <a:gd name="connsiteX28" fmla="*/ 1183365 w 10778588"/>
                        <a:gd name="connsiteY28" fmla="*/ 962213 h 962213"/>
                        <a:gd name="connsiteX29" fmla="*/ 260112 w 10778588"/>
                        <a:gd name="connsiteY29" fmla="*/ 962213 h 962213"/>
                        <a:gd name="connsiteX30" fmla="*/ 0 w 10778588"/>
                        <a:gd name="connsiteY30" fmla="*/ 801841 h 962213"/>
                        <a:gd name="connsiteX31" fmla="*/ 0 w 10778588"/>
                        <a:gd name="connsiteY31" fmla="*/ 487521 h 962213"/>
                        <a:gd name="connsiteX32" fmla="*/ 0 w 10778588"/>
                        <a:gd name="connsiteY32" fmla="*/ 160371 h 962213"/>
                        <a:gd name="connsiteX0" fmla="*/ 0 w 10778588"/>
                        <a:gd name="connsiteY0" fmla="*/ 160371 h 962213"/>
                        <a:gd name="connsiteX1" fmla="*/ 260112 w 10778588"/>
                        <a:gd name="connsiteY1" fmla="*/ 0 h 962213"/>
                        <a:gd name="connsiteX2" fmla="*/ 884940 w 10778588"/>
                        <a:gd name="connsiteY2" fmla="*/ 0 h 962213"/>
                        <a:gd name="connsiteX3" fmla="*/ 1509766 w 10778588"/>
                        <a:gd name="connsiteY3" fmla="*/ 0 h 962213"/>
                        <a:gd name="connsiteX4" fmla="*/ 2339762 w 10778588"/>
                        <a:gd name="connsiteY4" fmla="*/ 0 h 962213"/>
                        <a:gd name="connsiteX5" fmla="*/ 3477508 w 10778588"/>
                        <a:gd name="connsiteY5" fmla="*/ 0 h 962213"/>
                        <a:gd name="connsiteX6" fmla="*/ 4102336 w 10778588"/>
                        <a:gd name="connsiteY6" fmla="*/ 0 h 962213"/>
                        <a:gd name="connsiteX7" fmla="*/ 4829746 w 10778588"/>
                        <a:gd name="connsiteY7" fmla="*/ 0 h 962213"/>
                        <a:gd name="connsiteX8" fmla="*/ 5557158 w 10778588"/>
                        <a:gd name="connsiteY8" fmla="*/ 0 h 962213"/>
                        <a:gd name="connsiteX9" fmla="*/ 6387153 w 10778588"/>
                        <a:gd name="connsiteY9" fmla="*/ 0 h 962213"/>
                        <a:gd name="connsiteX10" fmla="*/ 7319732 w 10778588"/>
                        <a:gd name="connsiteY10" fmla="*/ 0 h 962213"/>
                        <a:gd name="connsiteX11" fmla="*/ 7944558 w 10778588"/>
                        <a:gd name="connsiteY11" fmla="*/ 0 h 962213"/>
                        <a:gd name="connsiteX12" fmla="*/ 8671970 w 10778588"/>
                        <a:gd name="connsiteY12" fmla="*/ 0 h 962213"/>
                        <a:gd name="connsiteX13" fmla="*/ 9707132 w 10778588"/>
                        <a:gd name="connsiteY13" fmla="*/ 0 h 962213"/>
                        <a:gd name="connsiteX14" fmla="*/ 10518476 w 10778588"/>
                        <a:gd name="connsiteY14" fmla="*/ 0 h 962213"/>
                        <a:gd name="connsiteX15" fmla="*/ 10778588 w 10778588"/>
                        <a:gd name="connsiteY15" fmla="*/ 160371 h 962213"/>
                        <a:gd name="connsiteX16" fmla="*/ 10778588 w 10778588"/>
                        <a:gd name="connsiteY16" fmla="*/ 481106 h 962213"/>
                        <a:gd name="connsiteX17" fmla="*/ 10778588 w 10778588"/>
                        <a:gd name="connsiteY17" fmla="*/ 801841 h 962213"/>
                        <a:gd name="connsiteX18" fmla="*/ 10518476 w 10778588"/>
                        <a:gd name="connsiteY18" fmla="*/ 962213 h 962213"/>
                        <a:gd name="connsiteX19" fmla="*/ 9380730 w 10778588"/>
                        <a:gd name="connsiteY19" fmla="*/ 962213 h 962213"/>
                        <a:gd name="connsiteX20" fmla="*/ 8242984 w 10778588"/>
                        <a:gd name="connsiteY20" fmla="*/ 962213 h 962213"/>
                        <a:gd name="connsiteX21" fmla="*/ 7105238 w 10778588"/>
                        <a:gd name="connsiteY21" fmla="*/ 962213 h 962213"/>
                        <a:gd name="connsiteX22" fmla="*/ 6172660 w 10778588"/>
                        <a:gd name="connsiteY22" fmla="*/ 962213 h 962213"/>
                        <a:gd name="connsiteX23" fmla="*/ 5240081 w 10778588"/>
                        <a:gd name="connsiteY23" fmla="*/ 962213 h 962213"/>
                        <a:gd name="connsiteX24" fmla="*/ 4410086 w 10778588"/>
                        <a:gd name="connsiteY24" fmla="*/ 962213 h 962213"/>
                        <a:gd name="connsiteX25" fmla="*/ 3682674 w 10778588"/>
                        <a:gd name="connsiteY25" fmla="*/ 962213 h 962213"/>
                        <a:gd name="connsiteX26" fmla="*/ 2955264 w 10778588"/>
                        <a:gd name="connsiteY26" fmla="*/ 962213 h 962213"/>
                        <a:gd name="connsiteX27" fmla="*/ 2125269 w 10778588"/>
                        <a:gd name="connsiteY27" fmla="*/ 962213 h 962213"/>
                        <a:gd name="connsiteX28" fmla="*/ 1090106 w 10778588"/>
                        <a:gd name="connsiteY28" fmla="*/ 962213 h 962213"/>
                        <a:gd name="connsiteX29" fmla="*/ 260112 w 10778588"/>
                        <a:gd name="connsiteY29" fmla="*/ 962213 h 962213"/>
                        <a:gd name="connsiteX30" fmla="*/ 0 w 10778588"/>
                        <a:gd name="connsiteY30" fmla="*/ 801841 h 962213"/>
                        <a:gd name="connsiteX31" fmla="*/ 0 w 10778588"/>
                        <a:gd name="connsiteY31" fmla="*/ 493936 h 962213"/>
                        <a:gd name="connsiteX32" fmla="*/ 0 w 10778588"/>
                        <a:gd name="connsiteY32" fmla="*/ 160371 h 96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778588" h="962213" fill="none" extrusionOk="0">
                          <a:moveTo>
                            <a:pt x="0" y="160371"/>
                          </a:moveTo>
                          <a:cubicBezTo>
                            <a:pt x="-8341" y="75794"/>
                            <a:pt x="127303" y="-6153"/>
                            <a:pt x="260112" y="0"/>
                          </a:cubicBezTo>
                          <a:cubicBezTo>
                            <a:pt x="543320" y="-14172"/>
                            <a:pt x="672113" y="-16782"/>
                            <a:pt x="1090106" y="0"/>
                          </a:cubicBezTo>
                          <a:cubicBezTo>
                            <a:pt x="1463373" y="15566"/>
                            <a:pt x="1533477" y="-11311"/>
                            <a:pt x="1714934" y="0"/>
                          </a:cubicBezTo>
                          <a:cubicBezTo>
                            <a:pt x="1902288" y="78054"/>
                            <a:pt x="2147771" y="-51091"/>
                            <a:pt x="2647513" y="0"/>
                          </a:cubicBezTo>
                          <a:cubicBezTo>
                            <a:pt x="3052913" y="-4328"/>
                            <a:pt x="3366216" y="63093"/>
                            <a:pt x="3682674" y="0"/>
                          </a:cubicBezTo>
                          <a:cubicBezTo>
                            <a:pt x="3928752" y="-5068"/>
                            <a:pt x="4249441" y="32408"/>
                            <a:pt x="4820421" y="0"/>
                          </a:cubicBezTo>
                          <a:cubicBezTo>
                            <a:pt x="5342477" y="-23888"/>
                            <a:pt x="5257768" y="5370"/>
                            <a:pt x="5445249" y="0"/>
                          </a:cubicBezTo>
                          <a:cubicBezTo>
                            <a:pt x="5630351" y="-19937"/>
                            <a:pt x="6229633" y="-25857"/>
                            <a:pt x="6480410" y="0"/>
                          </a:cubicBezTo>
                          <a:cubicBezTo>
                            <a:pt x="6704439" y="34739"/>
                            <a:pt x="6804527" y="25572"/>
                            <a:pt x="7105238" y="0"/>
                          </a:cubicBezTo>
                          <a:cubicBezTo>
                            <a:pt x="7401883" y="12847"/>
                            <a:pt x="7604300" y="-24321"/>
                            <a:pt x="7832649" y="0"/>
                          </a:cubicBezTo>
                          <a:cubicBezTo>
                            <a:pt x="8080591" y="24033"/>
                            <a:pt x="8436090" y="29009"/>
                            <a:pt x="8662645" y="0"/>
                          </a:cubicBezTo>
                          <a:cubicBezTo>
                            <a:pt x="8892317" y="7074"/>
                            <a:pt x="9007001" y="-11558"/>
                            <a:pt x="9287472" y="0"/>
                          </a:cubicBezTo>
                          <a:cubicBezTo>
                            <a:pt x="9488713" y="46382"/>
                            <a:pt x="10196409" y="19817"/>
                            <a:pt x="10518476" y="0"/>
                          </a:cubicBezTo>
                          <a:cubicBezTo>
                            <a:pt x="10623789" y="4387"/>
                            <a:pt x="10775022" y="66900"/>
                            <a:pt x="10778588" y="160371"/>
                          </a:cubicBezTo>
                          <a:cubicBezTo>
                            <a:pt x="10780143" y="297105"/>
                            <a:pt x="10805632" y="377353"/>
                            <a:pt x="10778588" y="461862"/>
                          </a:cubicBezTo>
                          <a:cubicBezTo>
                            <a:pt x="10748830" y="556563"/>
                            <a:pt x="10806020" y="698469"/>
                            <a:pt x="10778588" y="801841"/>
                          </a:cubicBezTo>
                          <a:cubicBezTo>
                            <a:pt x="10782033" y="890780"/>
                            <a:pt x="10656032" y="1009061"/>
                            <a:pt x="10518476" y="962213"/>
                          </a:cubicBezTo>
                          <a:cubicBezTo>
                            <a:pt x="9965326" y="977725"/>
                            <a:pt x="9675713" y="992184"/>
                            <a:pt x="9380730" y="962213"/>
                          </a:cubicBezTo>
                          <a:cubicBezTo>
                            <a:pt x="9095900" y="918347"/>
                            <a:pt x="8849099" y="954497"/>
                            <a:pt x="8448152" y="962213"/>
                          </a:cubicBezTo>
                          <a:cubicBezTo>
                            <a:pt x="8116599" y="977932"/>
                            <a:pt x="7876731" y="954272"/>
                            <a:pt x="7720740" y="962213"/>
                          </a:cubicBezTo>
                          <a:cubicBezTo>
                            <a:pt x="7572188" y="1007457"/>
                            <a:pt x="7368889" y="972396"/>
                            <a:pt x="7095913" y="962213"/>
                          </a:cubicBezTo>
                          <a:cubicBezTo>
                            <a:pt x="6831513" y="942951"/>
                            <a:pt x="6591910" y="914728"/>
                            <a:pt x="6265917" y="962213"/>
                          </a:cubicBezTo>
                          <a:cubicBezTo>
                            <a:pt x="5926258" y="974143"/>
                            <a:pt x="5856096" y="975578"/>
                            <a:pt x="5641090" y="962213"/>
                          </a:cubicBezTo>
                          <a:cubicBezTo>
                            <a:pt x="5490195" y="987693"/>
                            <a:pt x="5048053" y="1013880"/>
                            <a:pt x="4605928" y="962213"/>
                          </a:cubicBezTo>
                          <a:cubicBezTo>
                            <a:pt x="4190823" y="983085"/>
                            <a:pt x="3801512" y="872395"/>
                            <a:pt x="3468182" y="962213"/>
                          </a:cubicBezTo>
                          <a:cubicBezTo>
                            <a:pt x="3155604" y="1026842"/>
                            <a:pt x="2836037" y="915462"/>
                            <a:pt x="2433020" y="962213"/>
                          </a:cubicBezTo>
                          <a:cubicBezTo>
                            <a:pt x="2011255" y="952086"/>
                            <a:pt x="2071895" y="980056"/>
                            <a:pt x="1808192" y="962213"/>
                          </a:cubicBezTo>
                          <a:cubicBezTo>
                            <a:pt x="1529863" y="937774"/>
                            <a:pt x="1311027" y="965954"/>
                            <a:pt x="1183365" y="962213"/>
                          </a:cubicBezTo>
                          <a:cubicBezTo>
                            <a:pt x="1071216" y="1004064"/>
                            <a:pt x="579269" y="939539"/>
                            <a:pt x="260112" y="962213"/>
                          </a:cubicBezTo>
                          <a:cubicBezTo>
                            <a:pt x="162979" y="965283"/>
                            <a:pt x="-3276" y="884308"/>
                            <a:pt x="0" y="801841"/>
                          </a:cubicBezTo>
                          <a:cubicBezTo>
                            <a:pt x="30739" y="699120"/>
                            <a:pt x="-28030" y="633620"/>
                            <a:pt x="0" y="487521"/>
                          </a:cubicBezTo>
                          <a:cubicBezTo>
                            <a:pt x="29782" y="368380"/>
                            <a:pt x="-4906" y="272137"/>
                            <a:pt x="0" y="160371"/>
                          </a:cubicBezTo>
                          <a:close/>
                        </a:path>
                        <a:path w="10778588" h="962213" stroke="0" extrusionOk="0">
                          <a:moveTo>
                            <a:pt x="0" y="160371"/>
                          </a:moveTo>
                          <a:cubicBezTo>
                            <a:pt x="10271" y="72540"/>
                            <a:pt x="101008" y="28176"/>
                            <a:pt x="260112" y="0"/>
                          </a:cubicBezTo>
                          <a:cubicBezTo>
                            <a:pt x="511061" y="11705"/>
                            <a:pt x="731427" y="2650"/>
                            <a:pt x="884940" y="0"/>
                          </a:cubicBezTo>
                          <a:cubicBezTo>
                            <a:pt x="1045496" y="6089"/>
                            <a:pt x="1391552" y="-4804"/>
                            <a:pt x="1509766" y="0"/>
                          </a:cubicBezTo>
                          <a:cubicBezTo>
                            <a:pt x="1591238" y="820"/>
                            <a:pt x="2078904" y="-4658"/>
                            <a:pt x="2339762" y="0"/>
                          </a:cubicBezTo>
                          <a:cubicBezTo>
                            <a:pt x="2672834" y="-9255"/>
                            <a:pt x="2908201" y="-10763"/>
                            <a:pt x="3477508" y="0"/>
                          </a:cubicBezTo>
                          <a:cubicBezTo>
                            <a:pt x="4018500" y="11432"/>
                            <a:pt x="3968944" y="25237"/>
                            <a:pt x="4102336" y="0"/>
                          </a:cubicBezTo>
                          <a:cubicBezTo>
                            <a:pt x="4264263" y="11221"/>
                            <a:pt x="4485043" y="34830"/>
                            <a:pt x="4829746" y="0"/>
                          </a:cubicBezTo>
                          <a:cubicBezTo>
                            <a:pt x="5148635" y="33488"/>
                            <a:pt x="5422027" y="-10288"/>
                            <a:pt x="5557158" y="0"/>
                          </a:cubicBezTo>
                          <a:cubicBezTo>
                            <a:pt x="5695413" y="65061"/>
                            <a:pt x="6068669" y="24307"/>
                            <a:pt x="6387153" y="0"/>
                          </a:cubicBezTo>
                          <a:cubicBezTo>
                            <a:pt x="6700633" y="-38191"/>
                            <a:pt x="6870152" y="17179"/>
                            <a:pt x="7319732" y="0"/>
                          </a:cubicBezTo>
                          <a:cubicBezTo>
                            <a:pt x="7724120" y="22308"/>
                            <a:pt x="7656524" y="26002"/>
                            <a:pt x="7944558" y="0"/>
                          </a:cubicBezTo>
                          <a:cubicBezTo>
                            <a:pt x="8192428" y="-30121"/>
                            <a:pt x="8502909" y="20706"/>
                            <a:pt x="8671970" y="0"/>
                          </a:cubicBezTo>
                          <a:cubicBezTo>
                            <a:pt x="8744817" y="-27166"/>
                            <a:pt x="9177360" y="31115"/>
                            <a:pt x="9707132" y="0"/>
                          </a:cubicBezTo>
                          <a:cubicBezTo>
                            <a:pt x="10203140" y="41694"/>
                            <a:pt x="10343219" y="19628"/>
                            <a:pt x="10518476" y="0"/>
                          </a:cubicBezTo>
                          <a:cubicBezTo>
                            <a:pt x="10661172" y="-20898"/>
                            <a:pt x="10776503" y="96923"/>
                            <a:pt x="10778588" y="160371"/>
                          </a:cubicBezTo>
                          <a:cubicBezTo>
                            <a:pt x="10770551" y="245304"/>
                            <a:pt x="10745997" y="382701"/>
                            <a:pt x="10778588" y="481106"/>
                          </a:cubicBezTo>
                          <a:cubicBezTo>
                            <a:pt x="10805229" y="605651"/>
                            <a:pt x="10761973" y="702975"/>
                            <a:pt x="10778588" y="801841"/>
                          </a:cubicBezTo>
                          <a:cubicBezTo>
                            <a:pt x="10795117" y="853377"/>
                            <a:pt x="10666113" y="969997"/>
                            <a:pt x="10518476" y="962213"/>
                          </a:cubicBezTo>
                          <a:cubicBezTo>
                            <a:pt x="10062464" y="1012990"/>
                            <a:pt x="9747592" y="973946"/>
                            <a:pt x="9380730" y="962213"/>
                          </a:cubicBezTo>
                          <a:cubicBezTo>
                            <a:pt x="8992540" y="910389"/>
                            <a:pt x="8486569" y="959562"/>
                            <a:pt x="8242984" y="962213"/>
                          </a:cubicBezTo>
                          <a:cubicBezTo>
                            <a:pt x="7951822" y="1005492"/>
                            <a:pt x="7422447" y="969080"/>
                            <a:pt x="7105238" y="962213"/>
                          </a:cubicBezTo>
                          <a:cubicBezTo>
                            <a:pt x="6759332" y="998269"/>
                            <a:pt x="6573980" y="918113"/>
                            <a:pt x="6172660" y="962213"/>
                          </a:cubicBezTo>
                          <a:cubicBezTo>
                            <a:pt x="5771358" y="927998"/>
                            <a:pt x="5511466" y="952097"/>
                            <a:pt x="5240081" y="962213"/>
                          </a:cubicBezTo>
                          <a:cubicBezTo>
                            <a:pt x="4928204" y="985249"/>
                            <a:pt x="4638322" y="985533"/>
                            <a:pt x="4410086" y="962213"/>
                          </a:cubicBezTo>
                          <a:cubicBezTo>
                            <a:pt x="4155374" y="961410"/>
                            <a:pt x="3844139" y="970448"/>
                            <a:pt x="3682674" y="962213"/>
                          </a:cubicBezTo>
                          <a:cubicBezTo>
                            <a:pt x="3506702" y="966214"/>
                            <a:pt x="3217257" y="962127"/>
                            <a:pt x="2955264" y="962213"/>
                          </a:cubicBezTo>
                          <a:cubicBezTo>
                            <a:pt x="2748018" y="912585"/>
                            <a:pt x="2350302" y="975162"/>
                            <a:pt x="2125269" y="962213"/>
                          </a:cubicBezTo>
                          <a:cubicBezTo>
                            <a:pt x="1977509" y="985713"/>
                            <a:pt x="1497809" y="934532"/>
                            <a:pt x="1090106" y="962213"/>
                          </a:cubicBezTo>
                          <a:cubicBezTo>
                            <a:pt x="755918" y="972646"/>
                            <a:pt x="543406" y="998702"/>
                            <a:pt x="260112" y="962213"/>
                          </a:cubicBezTo>
                          <a:cubicBezTo>
                            <a:pt x="112183" y="951394"/>
                            <a:pt x="-11461" y="872561"/>
                            <a:pt x="0" y="801841"/>
                          </a:cubicBezTo>
                          <a:cubicBezTo>
                            <a:pt x="2545" y="741269"/>
                            <a:pt x="7789" y="629313"/>
                            <a:pt x="0" y="493936"/>
                          </a:cubicBezTo>
                          <a:cubicBezTo>
                            <a:pt x="-1715" y="347471"/>
                            <a:pt x="-21515" y="317841"/>
                            <a:pt x="0" y="160371"/>
                          </a:cubicBezTo>
                          <a:close/>
                        </a:path>
                        <a:path w="10778588" h="962213" fill="none" stroke="0" extrusionOk="0">
                          <a:moveTo>
                            <a:pt x="0" y="160371"/>
                          </a:moveTo>
                          <a:cubicBezTo>
                            <a:pt x="10887" y="68858"/>
                            <a:pt x="102371" y="26999"/>
                            <a:pt x="260112" y="0"/>
                          </a:cubicBezTo>
                          <a:cubicBezTo>
                            <a:pt x="502463" y="-25576"/>
                            <a:pt x="675386" y="10979"/>
                            <a:pt x="1090106" y="0"/>
                          </a:cubicBezTo>
                          <a:cubicBezTo>
                            <a:pt x="1483088" y="5116"/>
                            <a:pt x="1551261" y="-30718"/>
                            <a:pt x="1714934" y="0"/>
                          </a:cubicBezTo>
                          <a:cubicBezTo>
                            <a:pt x="1888264" y="29924"/>
                            <a:pt x="2203114" y="-19599"/>
                            <a:pt x="2647513" y="0"/>
                          </a:cubicBezTo>
                          <a:cubicBezTo>
                            <a:pt x="3154254" y="-2562"/>
                            <a:pt x="3371913" y="39028"/>
                            <a:pt x="3682674" y="0"/>
                          </a:cubicBezTo>
                          <a:cubicBezTo>
                            <a:pt x="4012702" y="9465"/>
                            <a:pt x="4299417" y="107892"/>
                            <a:pt x="4820421" y="0"/>
                          </a:cubicBezTo>
                          <a:cubicBezTo>
                            <a:pt x="5339225" y="-21002"/>
                            <a:pt x="5274381" y="19218"/>
                            <a:pt x="5445249" y="0"/>
                          </a:cubicBezTo>
                          <a:cubicBezTo>
                            <a:pt x="5634546" y="-58841"/>
                            <a:pt x="6237398" y="3010"/>
                            <a:pt x="6480410" y="0"/>
                          </a:cubicBezTo>
                          <a:cubicBezTo>
                            <a:pt x="6709628" y="20432"/>
                            <a:pt x="6815600" y="25602"/>
                            <a:pt x="7105238" y="0"/>
                          </a:cubicBezTo>
                          <a:cubicBezTo>
                            <a:pt x="7448490" y="-12123"/>
                            <a:pt x="7616779" y="-6695"/>
                            <a:pt x="7832649" y="0"/>
                          </a:cubicBezTo>
                          <a:cubicBezTo>
                            <a:pt x="8041260" y="-9142"/>
                            <a:pt x="8441430" y="-5610"/>
                            <a:pt x="8662645" y="0"/>
                          </a:cubicBezTo>
                          <a:cubicBezTo>
                            <a:pt x="8893214" y="-17794"/>
                            <a:pt x="8997237" y="2742"/>
                            <a:pt x="9287472" y="0"/>
                          </a:cubicBezTo>
                          <a:cubicBezTo>
                            <a:pt x="9550016" y="1466"/>
                            <a:pt x="10190674" y="-77839"/>
                            <a:pt x="10518476" y="0"/>
                          </a:cubicBezTo>
                          <a:cubicBezTo>
                            <a:pt x="10636134" y="-14759"/>
                            <a:pt x="10774535" y="66235"/>
                            <a:pt x="10778588" y="160371"/>
                          </a:cubicBezTo>
                          <a:cubicBezTo>
                            <a:pt x="10776234" y="298658"/>
                            <a:pt x="10783535" y="395787"/>
                            <a:pt x="10778588" y="461862"/>
                          </a:cubicBezTo>
                          <a:cubicBezTo>
                            <a:pt x="10764481" y="540208"/>
                            <a:pt x="10813825" y="711081"/>
                            <a:pt x="10778588" y="801841"/>
                          </a:cubicBezTo>
                          <a:cubicBezTo>
                            <a:pt x="10774915" y="911108"/>
                            <a:pt x="10646416" y="987618"/>
                            <a:pt x="10518476" y="962213"/>
                          </a:cubicBezTo>
                          <a:cubicBezTo>
                            <a:pt x="10000938" y="951349"/>
                            <a:pt x="9750179" y="989124"/>
                            <a:pt x="9380730" y="962213"/>
                          </a:cubicBezTo>
                          <a:cubicBezTo>
                            <a:pt x="9076580" y="947474"/>
                            <a:pt x="8804668" y="983476"/>
                            <a:pt x="8448152" y="962213"/>
                          </a:cubicBezTo>
                          <a:cubicBezTo>
                            <a:pt x="8097022" y="994947"/>
                            <a:pt x="7873731" y="936633"/>
                            <a:pt x="7720740" y="962213"/>
                          </a:cubicBezTo>
                          <a:cubicBezTo>
                            <a:pt x="7572642" y="966814"/>
                            <a:pt x="7384732" y="941028"/>
                            <a:pt x="7095913" y="962213"/>
                          </a:cubicBezTo>
                          <a:cubicBezTo>
                            <a:pt x="6811194" y="947784"/>
                            <a:pt x="6578905" y="921774"/>
                            <a:pt x="6265917" y="962213"/>
                          </a:cubicBezTo>
                          <a:cubicBezTo>
                            <a:pt x="5936654" y="973675"/>
                            <a:pt x="5856141" y="968006"/>
                            <a:pt x="5641090" y="962213"/>
                          </a:cubicBezTo>
                          <a:cubicBezTo>
                            <a:pt x="5372187" y="927545"/>
                            <a:pt x="5053075" y="906285"/>
                            <a:pt x="4605928" y="962213"/>
                          </a:cubicBezTo>
                          <a:cubicBezTo>
                            <a:pt x="4123585" y="917254"/>
                            <a:pt x="3778604" y="860398"/>
                            <a:pt x="3468182" y="962213"/>
                          </a:cubicBezTo>
                          <a:cubicBezTo>
                            <a:pt x="3112280" y="1007655"/>
                            <a:pt x="2867116" y="945779"/>
                            <a:pt x="2433020" y="962213"/>
                          </a:cubicBezTo>
                          <a:cubicBezTo>
                            <a:pt x="2024485" y="950561"/>
                            <a:pt x="2089420" y="970041"/>
                            <a:pt x="1808192" y="962213"/>
                          </a:cubicBezTo>
                          <a:cubicBezTo>
                            <a:pt x="1544843" y="942895"/>
                            <a:pt x="1307362" y="975422"/>
                            <a:pt x="1183365" y="962213"/>
                          </a:cubicBezTo>
                          <a:cubicBezTo>
                            <a:pt x="1058608" y="933933"/>
                            <a:pt x="576807" y="946061"/>
                            <a:pt x="260112" y="962213"/>
                          </a:cubicBezTo>
                          <a:cubicBezTo>
                            <a:pt x="146521" y="946734"/>
                            <a:pt x="-3601" y="886195"/>
                            <a:pt x="0" y="801841"/>
                          </a:cubicBezTo>
                          <a:cubicBezTo>
                            <a:pt x="17203" y="705913"/>
                            <a:pt x="-31444" y="605479"/>
                            <a:pt x="0" y="487521"/>
                          </a:cubicBezTo>
                          <a:cubicBezTo>
                            <a:pt x="17329" y="376254"/>
                            <a:pt x="6197" y="277955"/>
                            <a:pt x="0" y="16037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1" name="Hộp Văn bản 10">
              <a:extLst>
                <a:ext uri="{FF2B5EF4-FFF2-40B4-BE49-F238E27FC236}">
                  <a16:creationId xmlns:a16="http://schemas.microsoft.com/office/drawing/2014/main" id="{BC175EF7-264A-3A7A-CDE6-9E0BEBA8C069}"/>
                </a:ext>
              </a:extLst>
            </p:cNvPr>
            <p:cNvSpPr txBox="1"/>
            <p:nvPr/>
          </p:nvSpPr>
          <p:spPr>
            <a:xfrm>
              <a:off x="368694" y="4310286"/>
              <a:ext cx="8515292" cy="577081"/>
            </a:xfrm>
            <a:prstGeom prst="rect">
              <a:avLst/>
            </a:prstGeom>
            <a:noFill/>
          </p:spPr>
          <p:txBody>
            <a:bodyPr wrap="square" rtlCol="0">
              <a:spAutoFit/>
            </a:bodyPr>
            <a:lstStyle/>
            <a:p>
              <a:pPr algn="ctr" defTabSz="1219170">
                <a:buClr>
                  <a:srgbClr val="000000"/>
                </a:buClr>
              </a:pPr>
              <a:r>
                <a:rPr lang="vi-VN" sz="4400" kern="0" dirty="0">
                  <a:solidFill>
                    <a:prstClr val="black"/>
                  </a:solidFill>
                  <a:latin typeface="Calibri" panose="020F0502020204030204" pitchFamily="34" charset="0"/>
                  <a:cs typeface="Calibri" panose="020F0502020204030204" pitchFamily="34" charset="0"/>
                  <a:sym typeface="Arial"/>
                </a:rPr>
                <a:t>Nêu ý chính của mỗi đoạn trong bài. </a:t>
              </a:r>
            </a:p>
          </p:txBody>
        </p:sp>
        <p:pic>
          <p:nvPicPr>
            <p:cNvPr id="12" name="Hình ảnh 11">
              <a:extLst>
                <a:ext uri="{FF2B5EF4-FFF2-40B4-BE49-F238E27FC236}">
                  <a16:creationId xmlns:a16="http://schemas.microsoft.com/office/drawing/2014/main" id="{CDEB4630-3203-F2BD-E06F-1A5752377E4C}"/>
                </a:ext>
              </a:extLst>
            </p:cNvPr>
            <p:cNvPicPr>
              <a:picLocks noChangeAspect="1"/>
            </p:cNvPicPr>
            <p:nvPr/>
          </p:nvPicPr>
          <p:blipFill rotWithShape="1">
            <a:blip r:embed="rId4"/>
            <a:srcRect l="30952" t="35570" r="49999" b="37592"/>
            <a:stretch/>
          </p:blipFill>
          <p:spPr>
            <a:xfrm>
              <a:off x="32218" y="4219247"/>
              <a:ext cx="641795" cy="904223"/>
            </a:xfrm>
            <a:prstGeom prst="rect">
              <a:avLst/>
            </a:prstGeom>
          </p:spPr>
        </p:pic>
      </p:grpSp>
      <p:grpSp>
        <p:nvGrpSpPr>
          <p:cNvPr id="4" name="Group 3">
            <a:extLst>
              <a:ext uri="{FF2B5EF4-FFF2-40B4-BE49-F238E27FC236}">
                <a16:creationId xmlns:a16="http://schemas.microsoft.com/office/drawing/2014/main" id="{3BE8E63D-17F4-2B7E-7B9E-E9180A78B73E}"/>
              </a:ext>
            </a:extLst>
          </p:cNvPr>
          <p:cNvGrpSpPr/>
          <p:nvPr/>
        </p:nvGrpSpPr>
        <p:grpSpPr>
          <a:xfrm>
            <a:off x="-155446" y="1696720"/>
            <a:ext cx="10965686" cy="1370583"/>
            <a:chOff x="-155446" y="1696720"/>
            <a:chExt cx="10965686" cy="1370583"/>
          </a:xfrm>
        </p:grpSpPr>
        <p:sp>
          <p:nvSpPr>
            <p:cNvPr id="2" name="Hình chữ nhật: Góc Tròn 12">
              <a:extLst>
                <a:ext uri="{FF2B5EF4-FFF2-40B4-BE49-F238E27FC236}">
                  <a16:creationId xmlns:a16="http://schemas.microsoft.com/office/drawing/2014/main" id="{4A5F0E48-1E29-CEEA-0B88-302137DCC7A6}"/>
                </a:ext>
              </a:extLst>
            </p:cNvPr>
            <p:cNvSpPr/>
            <p:nvPr/>
          </p:nvSpPr>
          <p:spPr>
            <a:xfrm>
              <a:off x="701039" y="1931775"/>
              <a:ext cx="10109201" cy="1135528"/>
            </a:xfrm>
            <a:prstGeom prst="roundRect">
              <a:avLst/>
            </a:prstGeom>
            <a:solidFill>
              <a:schemeClr val="accent4">
                <a:lumMod val="40000"/>
                <a:lumOff val="60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Đoạn</a:t>
              </a:r>
              <a:r>
                <a:rPr lang="en-US" sz="3600" b="1" dirty="0">
                  <a:solidFill>
                    <a:srgbClr val="FF0000"/>
                  </a:solidFill>
                  <a:latin typeface="Cambria" panose="02040503050406030204" pitchFamily="18" charset="0"/>
                  <a:ea typeface="Cambria" panose="02040503050406030204" pitchFamily="18" charset="0"/>
                </a:rPr>
                <a:t> 1: </a:t>
              </a:r>
              <a:r>
                <a:rPr lang="en-US" sz="3600" b="1" dirty="0" err="1">
                  <a:solidFill>
                    <a:srgbClr val="FF0000"/>
                  </a:solidFill>
                  <a:latin typeface="Cambria" panose="02040503050406030204" pitchFamily="18" charset="0"/>
                  <a:ea typeface="Cambria" panose="02040503050406030204" pitchFamily="18" charset="0"/>
                </a:rPr>
                <a:t>Chiều</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hè</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ngoại</a:t>
              </a:r>
              <a:r>
                <a:rPr lang="en-US" sz="3600" b="1" dirty="0">
                  <a:solidFill>
                    <a:srgbClr val="FF0000"/>
                  </a:solidFill>
                  <a:latin typeface="Cambria" panose="02040503050406030204" pitchFamily="18" charset="0"/>
                  <a:ea typeface="Cambria" panose="02040503050406030204" pitchFamily="18" charset="0"/>
                </a:rPr>
                <a:t> ô </a:t>
              </a:r>
              <a:r>
                <a:rPr lang="en-US" sz="3600" b="1" dirty="0" err="1">
                  <a:solidFill>
                    <a:srgbClr val="FF0000"/>
                  </a:solidFill>
                  <a:latin typeface="Cambria" panose="02040503050406030204" pitchFamily="18" charset="0"/>
                  <a:ea typeface="Cambria" panose="02040503050406030204" pitchFamily="18" charset="0"/>
                </a:rPr>
                <a:t>mát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mẻ</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yên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tĩnh</a:t>
              </a:r>
              <a:r>
                <a:rPr lang="en-US" sz="3600" b="1" dirty="0">
                  <a:solidFill>
                    <a:srgbClr val="FF0000"/>
                  </a:solidFill>
                  <a:latin typeface="Cambria" panose="02040503050406030204" pitchFamily="18" charset="0"/>
                  <a:ea typeface="Cambria" panose="02040503050406030204" pitchFamily="18" charset="0"/>
                </a:rPr>
                <a:t>.</a:t>
              </a:r>
            </a:p>
          </p:txBody>
        </p:sp>
        <p:pic>
          <p:nvPicPr>
            <p:cNvPr id="3" name="Hình ảnh 39" descr="Ảnh có chứa mẫu họa&#10;&#10;Mô tả được tạo tự động">
              <a:extLst>
                <a:ext uri="{FF2B5EF4-FFF2-40B4-BE49-F238E27FC236}">
                  <a16:creationId xmlns:a16="http://schemas.microsoft.com/office/drawing/2014/main" id="{686D30DB-3898-B0B7-FAE4-E590A464763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254" b="98370" l="10000" r="90000">
                          <a14:foregroundMark x1="51600" y1="91304" x2="51600" y2="91304"/>
                          <a14:foregroundMark x1="59733" y1="96377" x2="59733" y2="96377"/>
                          <a14:foregroundMark x1="55067" y1="98370" x2="55067" y2="98370"/>
                          <a14:foregroundMark x1="61067" y1="54167" x2="61067" y2="54167"/>
                          <a14:foregroundMark x1="73467" y1="49094" x2="80800" y2="65580"/>
                          <a14:foregroundMark x1="62800" y1="45652" x2="66267" y2="66486"/>
                          <a14:foregroundMark x1="72533" y1="49094" x2="54267" y2="59239"/>
                          <a14:foregroundMark x1="54267" y1="59239" x2="54000" y2="59239"/>
                          <a14:foregroundMark x1="78000" y1="48551" x2="83716" y2="58983"/>
                          <a14:foregroundMark x1="51867" y1="5254" x2="51867" y2="5254"/>
                          <a14:foregroundMark x1="66933" y1="52899" x2="69467" y2="68297"/>
                          <a14:foregroundMark x1="78267" y1="54167" x2="72267" y2="65580"/>
                          <a14:foregroundMark x1="81333" y1="51087" x2="81333" y2="51087"/>
                          <a14:foregroundMark x1="81733" y1="50000" x2="81733" y2="50000"/>
                          <a14:foregroundMark x1="65067" y1="46920" x2="65067" y2="46920"/>
                          <a14:backgroundMark x1="85467" y1="58877" x2="85733" y2="67029"/>
                        </a14:backgroundRemoval>
                      </a14:imgEffect>
                    </a14:imgLayer>
                  </a14:imgProps>
                </a:ext>
                <a:ext uri="{28A0092B-C50C-407E-A947-70E740481C1C}">
                  <a14:useLocalDpi xmlns:a14="http://schemas.microsoft.com/office/drawing/2010/main" val="0"/>
                </a:ext>
              </a:extLst>
            </a:blip>
            <a:stretch>
              <a:fillRect/>
            </a:stretch>
          </p:blipFill>
          <p:spPr>
            <a:xfrm>
              <a:off x="-155446" y="1696720"/>
              <a:ext cx="1521674" cy="1119952"/>
            </a:xfrm>
            <a:prstGeom prst="rect">
              <a:avLst/>
            </a:prstGeom>
          </p:spPr>
        </p:pic>
      </p:grpSp>
      <p:grpSp>
        <p:nvGrpSpPr>
          <p:cNvPr id="5" name="Group 4">
            <a:extLst>
              <a:ext uri="{FF2B5EF4-FFF2-40B4-BE49-F238E27FC236}">
                <a16:creationId xmlns:a16="http://schemas.microsoft.com/office/drawing/2014/main" id="{DD0A1ED8-69E4-1353-4812-625DB7113254}"/>
              </a:ext>
            </a:extLst>
          </p:cNvPr>
          <p:cNvGrpSpPr/>
          <p:nvPr/>
        </p:nvGrpSpPr>
        <p:grpSpPr>
          <a:xfrm>
            <a:off x="504954" y="3291840"/>
            <a:ext cx="10965686" cy="1370583"/>
            <a:chOff x="-155446" y="1696720"/>
            <a:chExt cx="10965686" cy="1370583"/>
          </a:xfrm>
        </p:grpSpPr>
        <p:sp>
          <p:nvSpPr>
            <p:cNvPr id="6" name="Hình chữ nhật: Góc Tròn 12">
              <a:extLst>
                <a:ext uri="{FF2B5EF4-FFF2-40B4-BE49-F238E27FC236}">
                  <a16:creationId xmlns:a16="http://schemas.microsoft.com/office/drawing/2014/main" id="{80BA59B5-BA1C-BF7C-908F-429002D27608}"/>
                </a:ext>
              </a:extLst>
            </p:cNvPr>
            <p:cNvSpPr/>
            <p:nvPr/>
          </p:nvSpPr>
          <p:spPr>
            <a:xfrm>
              <a:off x="995680" y="1931775"/>
              <a:ext cx="9814560" cy="1135528"/>
            </a:xfrm>
            <a:prstGeom prst="roundRect">
              <a:avLst/>
            </a:prstGeom>
            <a:solidFill>
              <a:schemeClr val="accent4">
                <a:lumMod val="40000"/>
                <a:lumOff val="60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3600" b="1" dirty="0">
                  <a:solidFill>
                    <a:srgbClr val="FF0000"/>
                  </a:solidFill>
                  <a:effectLst/>
                  <a:latin typeface="Cambria" panose="02040503050406030204" pitchFamily="18" charset="0"/>
                  <a:ea typeface="Cambria" panose="02040503050406030204" pitchFamily="18" charset="0"/>
                </a:rPr>
                <a:t>Đoạn 2: Cảnh vật ở ngoại ô đẹp và đáng yêu trong ráng chiều.</a:t>
              </a:r>
              <a:endParaRPr lang="en-US" sz="3600" b="1" dirty="0">
                <a:solidFill>
                  <a:srgbClr val="FF0000"/>
                </a:solidFill>
                <a:effectLst/>
                <a:latin typeface="Cambria" panose="02040503050406030204" pitchFamily="18" charset="0"/>
                <a:ea typeface="Cambria" panose="02040503050406030204" pitchFamily="18" charset="0"/>
              </a:endParaRPr>
            </a:p>
          </p:txBody>
        </p:sp>
        <p:pic>
          <p:nvPicPr>
            <p:cNvPr id="14" name="Hình ảnh 39" descr="Ảnh có chứa mẫu họa&#10;&#10;Mô tả được tạo tự động">
              <a:extLst>
                <a:ext uri="{FF2B5EF4-FFF2-40B4-BE49-F238E27FC236}">
                  <a16:creationId xmlns:a16="http://schemas.microsoft.com/office/drawing/2014/main" id="{7A029C22-A31D-C375-A850-B7423667BB6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254" b="98370" l="10000" r="90000">
                          <a14:foregroundMark x1="51600" y1="91304" x2="51600" y2="91304"/>
                          <a14:foregroundMark x1="59733" y1="96377" x2="59733" y2="96377"/>
                          <a14:foregroundMark x1="55067" y1="98370" x2="55067" y2="98370"/>
                          <a14:foregroundMark x1="61067" y1="54167" x2="61067" y2="54167"/>
                          <a14:foregroundMark x1="73467" y1="49094" x2="80800" y2="65580"/>
                          <a14:foregroundMark x1="62800" y1="45652" x2="66267" y2="66486"/>
                          <a14:foregroundMark x1="72533" y1="49094" x2="54267" y2="59239"/>
                          <a14:foregroundMark x1="54267" y1="59239" x2="54000" y2="59239"/>
                          <a14:foregroundMark x1="78000" y1="48551" x2="83716" y2="58983"/>
                          <a14:foregroundMark x1="51867" y1="5254" x2="51867" y2="5254"/>
                          <a14:foregroundMark x1="66933" y1="52899" x2="69467" y2="68297"/>
                          <a14:foregroundMark x1="78267" y1="54167" x2="72267" y2="65580"/>
                          <a14:foregroundMark x1="81333" y1="51087" x2="81333" y2="51087"/>
                          <a14:foregroundMark x1="81733" y1="50000" x2="81733" y2="50000"/>
                          <a14:foregroundMark x1="65067" y1="46920" x2="65067" y2="46920"/>
                          <a14:backgroundMark x1="85467" y1="58877" x2="85733" y2="67029"/>
                        </a14:backgroundRemoval>
                      </a14:imgEffect>
                    </a14:imgLayer>
                  </a14:imgProps>
                </a:ext>
                <a:ext uri="{28A0092B-C50C-407E-A947-70E740481C1C}">
                  <a14:useLocalDpi xmlns:a14="http://schemas.microsoft.com/office/drawing/2010/main" val="0"/>
                </a:ext>
              </a:extLst>
            </a:blip>
            <a:stretch>
              <a:fillRect/>
            </a:stretch>
          </p:blipFill>
          <p:spPr>
            <a:xfrm>
              <a:off x="-155446" y="1696720"/>
              <a:ext cx="1521674" cy="1119952"/>
            </a:xfrm>
            <a:prstGeom prst="rect">
              <a:avLst/>
            </a:prstGeom>
          </p:spPr>
        </p:pic>
      </p:grpSp>
      <p:grpSp>
        <p:nvGrpSpPr>
          <p:cNvPr id="15" name="Group 14">
            <a:extLst>
              <a:ext uri="{FF2B5EF4-FFF2-40B4-BE49-F238E27FC236}">
                <a16:creationId xmlns:a16="http://schemas.microsoft.com/office/drawing/2014/main" id="{0B43F6BD-EBB3-59EC-7107-32BB2F3C05EF}"/>
              </a:ext>
            </a:extLst>
          </p:cNvPr>
          <p:cNvGrpSpPr/>
          <p:nvPr/>
        </p:nvGrpSpPr>
        <p:grpSpPr>
          <a:xfrm>
            <a:off x="1076960" y="5100320"/>
            <a:ext cx="10942320" cy="1370583"/>
            <a:chOff x="-155446" y="1696720"/>
            <a:chExt cx="10965686" cy="1370583"/>
          </a:xfrm>
        </p:grpSpPr>
        <p:sp>
          <p:nvSpPr>
            <p:cNvPr id="16" name="Hình chữ nhật: Góc Tròn 12">
              <a:extLst>
                <a:ext uri="{FF2B5EF4-FFF2-40B4-BE49-F238E27FC236}">
                  <a16:creationId xmlns:a16="http://schemas.microsoft.com/office/drawing/2014/main" id="{E2BE712F-CB7C-E079-F4D1-7EE1A3C53FE0}"/>
                </a:ext>
              </a:extLst>
            </p:cNvPr>
            <p:cNvSpPr/>
            <p:nvPr/>
          </p:nvSpPr>
          <p:spPr>
            <a:xfrm>
              <a:off x="923814" y="1931775"/>
              <a:ext cx="9886426" cy="1135528"/>
            </a:xfrm>
            <a:prstGeom prst="roundRect">
              <a:avLst/>
            </a:prstGeom>
            <a:solidFill>
              <a:schemeClr val="accent4">
                <a:lumMod val="40000"/>
                <a:lumOff val="60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3200" b="1" dirty="0">
                  <a:solidFill>
                    <a:srgbClr val="FF0000"/>
                  </a:solidFill>
                  <a:effectLst/>
                  <a:latin typeface="Cambria" panose="02040503050406030204" pitchFamily="18" charset="0"/>
                  <a:ea typeface="Cambria" panose="02040503050406030204" pitchFamily="18" charset="0"/>
                </a:rPr>
                <a:t>Đoạn 3: Chơi thả diều ở ngoại ô thật thú vị và thơ mộng.</a:t>
              </a:r>
              <a:endParaRPr lang="en-US" sz="3200" b="1" dirty="0">
                <a:solidFill>
                  <a:srgbClr val="FF0000"/>
                </a:solidFill>
                <a:effectLst/>
                <a:latin typeface="Cambria" panose="02040503050406030204" pitchFamily="18" charset="0"/>
                <a:ea typeface="Cambria" panose="02040503050406030204" pitchFamily="18" charset="0"/>
              </a:endParaRPr>
            </a:p>
          </p:txBody>
        </p:sp>
        <p:pic>
          <p:nvPicPr>
            <p:cNvPr id="17" name="Hình ảnh 39" descr="Ảnh có chứa mẫu họa&#10;&#10;Mô tả được tạo tự động">
              <a:extLst>
                <a:ext uri="{FF2B5EF4-FFF2-40B4-BE49-F238E27FC236}">
                  <a16:creationId xmlns:a16="http://schemas.microsoft.com/office/drawing/2014/main" id="{6A287F32-1E71-4848-7ACF-C2F98BC67D2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254" b="98370" l="10000" r="90000">
                          <a14:foregroundMark x1="51600" y1="91304" x2="51600" y2="91304"/>
                          <a14:foregroundMark x1="59733" y1="96377" x2="59733" y2="96377"/>
                          <a14:foregroundMark x1="55067" y1="98370" x2="55067" y2="98370"/>
                          <a14:foregroundMark x1="61067" y1="54167" x2="61067" y2="54167"/>
                          <a14:foregroundMark x1="73467" y1="49094" x2="80800" y2="65580"/>
                          <a14:foregroundMark x1="62800" y1="45652" x2="66267" y2="66486"/>
                          <a14:foregroundMark x1="72533" y1="49094" x2="54267" y2="59239"/>
                          <a14:foregroundMark x1="54267" y1="59239" x2="54000" y2="59239"/>
                          <a14:foregroundMark x1="78000" y1="48551" x2="83716" y2="58983"/>
                          <a14:foregroundMark x1="51867" y1="5254" x2="51867" y2="5254"/>
                          <a14:foregroundMark x1="66933" y1="52899" x2="69467" y2="68297"/>
                          <a14:foregroundMark x1="78267" y1="54167" x2="72267" y2="65580"/>
                          <a14:foregroundMark x1="81333" y1="51087" x2="81333" y2="51087"/>
                          <a14:foregroundMark x1="81733" y1="50000" x2="81733" y2="50000"/>
                          <a14:foregroundMark x1="65067" y1="46920" x2="65067" y2="46920"/>
                          <a14:backgroundMark x1="85467" y1="58877" x2="85733" y2="67029"/>
                        </a14:backgroundRemoval>
                      </a14:imgEffect>
                    </a14:imgLayer>
                  </a14:imgProps>
                </a:ext>
                <a:ext uri="{28A0092B-C50C-407E-A947-70E740481C1C}">
                  <a14:useLocalDpi xmlns:a14="http://schemas.microsoft.com/office/drawing/2010/main" val="0"/>
                </a:ext>
              </a:extLst>
            </a:blip>
            <a:stretch>
              <a:fillRect/>
            </a:stretch>
          </p:blipFill>
          <p:spPr>
            <a:xfrm>
              <a:off x="-155446" y="1696720"/>
              <a:ext cx="1521674" cy="1119952"/>
            </a:xfrm>
            <a:prstGeom prst="rect">
              <a:avLst/>
            </a:prstGeom>
          </p:spPr>
        </p:pic>
      </p:grpSp>
    </p:spTree>
    <p:custDataLst>
      <p:tags r:id="rId1"/>
    </p:custDataLst>
    <p:extLst>
      <p:ext uri="{BB962C8B-B14F-4D97-AF65-F5344CB8AC3E}">
        <p14:creationId xmlns:p14="http://schemas.microsoft.com/office/powerpoint/2010/main" val="1786431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F0ED6EC9-C081-EBBF-F280-0C50C333F213}"/>
              </a:ext>
            </a:extLst>
          </p:cNvPr>
          <p:cNvSpPr/>
          <p:nvPr/>
        </p:nvSpPr>
        <p:spPr>
          <a:xfrm>
            <a:off x="2108955" y="629920"/>
            <a:ext cx="9048572" cy="5440680"/>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3">
            <a:extLst>
              <a:ext uri="{FF2B5EF4-FFF2-40B4-BE49-F238E27FC236}">
                <a16:creationId xmlns:a16="http://schemas.microsoft.com/office/drawing/2014/main" id="{5BC4039B-C16E-906F-AAC8-2D9E4B00F152}"/>
              </a:ext>
            </a:extLst>
          </p:cNvPr>
          <p:cNvSpPr/>
          <p:nvPr/>
        </p:nvSpPr>
        <p:spPr>
          <a:xfrm>
            <a:off x="2365194" y="2557454"/>
            <a:ext cx="8515773" cy="3046988"/>
          </a:xfrm>
          <a:prstGeom prst="rect">
            <a:avLst/>
          </a:prstGeom>
        </p:spPr>
        <p:txBody>
          <a:bodyPr wrap="square">
            <a:spAutoFit/>
          </a:bodyPr>
          <a:lstStyle/>
          <a:p>
            <a:pPr lvl="0" algn="just"/>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đọc</a:t>
            </a:r>
            <a:r>
              <a:rPr lang="vi-VN" sz="3200" b="1" dirty="0">
                <a:solidFill>
                  <a:prstClr val="black"/>
                </a:solidFill>
                <a:latin typeface="Cambria" panose="02040503050406030204" pitchFamily="18" charset="0"/>
                <a:ea typeface="Cambria" panose="02040503050406030204" pitchFamily="18" charset="0"/>
              </a:rPr>
              <a:t> miêu tả vẻ đẹp thơ mộng, bình dị</a:t>
            </a:r>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của vùng ngoại ô lúc buổi chiều. Qua đó, ta thấy được tình yêu thiên nhiên, yêu quê hương, sự gắn bó sâu sắc của tác giả đối với cảnh vật quê hương qua việc cảm nhận bằng mọi giác quan.</a:t>
            </a:r>
          </a:p>
        </p:txBody>
      </p:sp>
      <p:pic>
        <p:nvPicPr>
          <p:cNvPr id="5" name="Picture 4">
            <a:extLst>
              <a:ext uri="{FF2B5EF4-FFF2-40B4-BE49-F238E27FC236}">
                <a16:creationId xmlns:a16="http://schemas.microsoft.com/office/drawing/2014/main" id="{EAC0B5DD-580F-0B57-1081-5A333D9EB6BC}"/>
              </a:ext>
            </a:extLst>
          </p:cNvPr>
          <p:cNvPicPr>
            <a:picLocks noChangeAspect="1"/>
          </p:cNvPicPr>
          <p:nvPr/>
        </p:nvPicPr>
        <p:blipFill>
          <a:blip r:embed="rId4"/>
          <a:stretch>
            <a:fillRect/>
          </a:stretch>
        </p:blipFill>
        <p:spPr>
          <a:xfrm>
            <a:off x="2762269" y="467675"/>
            <a:ext cx="7803556" cy="2462997"/>
          </a:xfrm>
          <a:prstGeom prst="rect">
            <a:avLst/>
          </a:prstGeom>
        </p:spPr>
      </p:pic>
    </p:spTree>
    <p:custDataLst>
      <p:tags r:id="rId1"/>
    </p:custDataLst>
    <p:extLst>
      <p:ext uri="{BB962C8B-B14F-4D97-AF65-F5344CB8AC3E}">
        <p14:creationId xmlns:p14="http://schemas.microsoft.com/office/powerpoint/2010/main" val="2098870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4" name="Picture 3">
            <a:extLst>
              <a:ext uri="{FF2B5EF4-FFF2-40B4-BE49-F238E27FC236}">
                <a16:creationId xmlns:a16="http://schemas.microsoft.com/office/drawing/2014/main" id="{A63C8A8C-8359-B0EA-3B17-89CC6702BE06}"/>
              </a:ext>
            </a:extLst>
          </p:cNvPr>
          <p:cNvPicPr>
            <a:picLocks noChangeAspect="1"/>
          </p:cNvPicPr>
          <p:nvPr/>
        </p:nvPicPr>
        <p:blipFill>
          <a:blip r:embed="rId4"/>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2CC09E12-1C7C-E348-E14F-06DCAB3DEDC1}"/>
              </a:ext>
            </a:extLst>
          </p:cNvPr>
          <p:cNvSpPr txBox="1"/>
          <p:nvPr/>
        </p:nvSpPr>
        <p:spPr>
          <a:xfrm>
            <a:off x="613833" y="2485109"/>
            <a:ext cx="10964333" cy="2585323"/>
          </a:xfrm>
          <a:prstGeom prst="rect">
            <a:avLst/>
          </a:prstGeom>
          <a:noFill/>
        </p:spPr>
        <p:txBody>
          <a:bodyPr wrap="square" rtlCol="0">
            <a:spAutoFit/>
          </a:bodyPr>
          <a:lstStyle/>
          <a:p>
            <a:pPr lvl="0" algn="just">
              <a:defRPr/>
            </a:pPr>
            <a:r>
              <a:rPr lang="vi-VN" sz="5400" dirty="0">
                <a:solidFill>
                  <a:prstClr val="black"/>
                </a:solidFill>
                <a:latin typeface="Cambria" panose="02040503050406030204" pitchFamily="18" charset="0"/>
                <a:ea typeface="Cambria" panose="02040503050406030204" pitchFamily="18" charset="0"/>
              </a:rPr>
              <a:t>Đọc diễn cảm nhấn giọng ở những từ ngữ gợi ra những nét đặc trưng của cảnh buổi chiều. </a:t>
            </a:r>
            <a:endParaRPr kumimoji="0" lang="en-US" sz="4000" b="0" i="1" u="none" strike="noStrike" kern="1200" cap="none" spc="0" normalizeH="0" baseline="0" noProof="0" dirty="0">
              <a:ln>
                <a:noFill/>
              </a:ln>
              <a:solidFill>
                <a:prstClr val="black"/>
              </a:solidFill>
              <a:effectLst/>
              <a:uLnTx/>
              <a:uFillTx/>
              <a:latin typeface="等线" panose="020F0502020204030204"/>
              <a:ea typeface="+mn-ea"/>
              <a:cs typeface="+mn-cs"/>
            </a:endParaRPr>
          </a:p>
        </p:txBody>
      </p:sp>
    </p:spTree>
    <p:custDataLst>
      <p:tags r:id="rId1"/>
    </p:custDataLst>
    <p:extLst>
      <p:ext uri="{BB962C8B-B14F-4D97-AF65-F5344CB8AC3E}">
        <p14:creationId xmlns:p14="http://schemas.microsoft.com/office/powerpoint/2010/main" val="308925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927CD086-2EDC-D795-D9E4-B4FC3850F537}"/>
              </a:ext>
            </a:extLst>
          </p:cNvPr>
          <p:cNvSpPr/>
          <p:nvPr/>
        </p:nvSpPr>
        <p:spPr>
          <a:xfrm>
            <a:off x="-458339" y="4981783"/>
            <a:ext cx="13462000" cy="3674533"/>
          </a:xfrm>
          <a:prstGeom prst="ellipse">
            <a:avLst/>
          </a:prstGeom>
          <a:solidFill>
            <a:srgbClr val="A5D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97000">
                  <a:lumMod val="20000"/>
                  <a:lumOff val="80000"/>
                </a:srgbClr>
              </a:solidFill>
              <a:effectLst/>
              <a:uLnTx/>
              <a:uFillTx/>
              <a:latin typeface="Calibri"/>
              <a:ea typeface="+mn-ea"/>
              <a:cs typeface="+mn-cs"/>
              <a:sym typeface="Arial"/>
            </a:endParaRPr>
          </a:p>
        </p:txBody>
      </p:sp>
      <p:pic>
        <p:nvPicPr>
          <p:cNvPr id="8" name="Hình ảnh 7">
            <a:extLst>
              <a:ext uri="{FF2B5EF4-FFF2-40B4-BE49-F238E27FC236}">
                <a16:creationId xmlns:a16="http://schemas.microsoft.com/office/drawing/2014/main" id="{85409DB8-5218-67F5-9B97-F9EAB78AC1C0}"/>
              </a:ext>
            </a:extLst>
          </p:cNvPr>
          <p:cNvPicPr>
            <a:picLocks noChangeAspect="1"/>
          </p:cNvPicPr>
          <p:nvPr/>
        </p:nvPicPr>
        <p:blipFill rotWithShape="1">
          <a:blip r:embed="rId4"/>
          <a:srcRect l="53788" b="63282"/>
          <a:stretch/>
        </p:blipFill>
        <p:spPr>
          <a:xfrm>
            <a:off x="10904520" y="2934630"/>
            <a:ext cx="3421627" cy="1529241"/>
          </a:xfrm>
          <a:prstGeom prst="rect">
            <a:avLst/>
          </a:prstGeom>
        </p:spPr>
      </p:pic>
      <p:pic>
        <p:nvPicPr>
          <p:cNvPr id="9" name="Hình ảnh 8">
            <a:extLst>
              <a:ext uri="{FF2B5EF4-FFF2-40B4-BE49-F238E27FC236}">
                <a16:creationId xmlns:a16="http://schemas.microsoft.com/office/drawing/2014/main" id="{3627F236-3046-9C57-8BDB-2191B8151587}"/>
              </a:ext>
            </a:extLst>
          </p:cNvPr>
          <p:cNvPicPr>
            <a:picLocks noChangeAspect="1"/>
          </p:cNvPicPr>
          <p:nvPr/>
        </p:nvPicPr>
        <p:blipFill rotWithShape="1">
          <a:blip r:embed="rId4"/>
          <a:srcRect l="28471" t="31522" r="25317" b="31760"/>
          <a:stretch/>
        </p:blipFill>
        <p:spPr>
          <a:xfrm>
            <a:off x="138473" y="2688756"/>
            <a:ext cx="2747945" cy="1839169"/>
          </a:xfrm>
          <a:prstGeom prst="rect">
            <a:avLst/>
          </a:prstGeom>
        </p:spPr>
      </p:pic>
      <p:pic>
        <p:nvPicPr>
          <p:cNvPr id="10" name="Hình ảnh 9">
            <a:extLst>
              <a:ext uri="{FF2B5EF4-FFF2-40B4-BE49-F238E27FC236}">
                <a16:creationId xmlns:a16="http://schemas.microsoft.com/office/drawing/2014/main" id="{B2B96D7A-78A1-999E-F58D-26EE1402584A}"/>
              </a:ext>
            </a:extLst>
          </p:cNvPr>
          <p:cNvPicPr>
            <a:picLocks noChangeAspect="1"/>
          </p:cNvPicPr>
          <p:nvPr/>
        </p:nvPicPr>
        <p:blipFill rotWithShape="1">
          <a:blip r:embed="rId4"/>
          <a:srcRect l="5832" t="6167" r="60635" b="57780"/>
          <a:stretch/>
        </p:blipFill>
        <p:spPr>
          <a:xfrm>
            <a:off x="2029650" y="311593"/>
            <a:ext cx="2855604" cy="2586163"/>
          </a:xfrm>
          <a:prstGeom prst="rect">
            <a:avLst/>
          </a:prstGeom>
        </p:spPr>
      </p:pic>
      <p:pic>
        <p:nvPicPr>
          <p:cNvPr id="11" name="Hình ảnh 10">
            <a:extLst>
              <a:ext uri="{FF2B5EF4-FFF2-40B4-BE49-F238E27FC236}">
                <a16:creationId xmlns:a16="http://schemas.microsoft.com/office/drawing/2014/main" id="{162D9137-9CAD-CE22-BD06-45B6B3910BC8}"/>
              </a:ext>
            </a:extLst>
          </p:cNvPr>
          <p:cNvPicPr>
            <a:picLocks noChangeAspect="1"/>
          </p:cNvPicPr>
          <p:nvPr/>
        </p:nvPicPr>
        <p:blipFill rotWithShape="1">
          <a:blip r:embed="rId4"/>
          <a:srcRect l="53788" r="5902" b="63282"/>
          <a:stretch/>
        </p:blipFill>
        <p:spPr>
          <a:xfrm flipH="1">
            <a:off x="9534201" y="-95108"/>
            <a:ext cx="2326808" cy="1192213"/>
          </a:xfrm>
          <a:prstGeom prst="rect">
            <a:avLst/>
          </a:prstGeom>
        </p:spPr>
      </p:pic>
      <p:pic>
        <p:nvPicPr>
          <p:cNvPr id="13" name="Hình ảnh 12" descr="Ảnh có chứa vận tải, bánh xe&#10;&#10;Mô tả được tạo tự động">
            <a:extLst>
              <a:ext uri="{FF2B5EF4-FFF2-40B4-BE49-F238E27FC236}">
                <a16:creationId xmlns:a16="http://schemas.microsoft.com/office/drawing/2014/main" id="{736A484D-5A68-154C-C1A1-8B94DC3F4F23}"/>
              </a:ext>
            </a:extLst>
          </p:cNvPr>
          <p:cNvPicPr>
            <a:picLocks noChangeAspect="1"/>
          </p:cNvPicPr>
          <p:nvPr/>
        </p:nvPicPr>
        <p:blipFill rotWithShape="1">
          <a:blip r:embed="rId5"/>
          <a:srcRect l="5598" t="6275" r="69375" b="53333"/>
          <a:stretch/>
        </p:blipFill>
        <p:spPr>
          <a:xfrm>
            <a:off x="-1023449" y="-444309"/>
            <a:ext cx="2496649" cy="2266488"/>
          </a:xfrm>
          <a:prstGeom prst="rect">
            <a:avLst/>
          </a:prstGeom>
        </p:spPr>
      </p:pic>
      <p:grpSp>
        <p:nvGrpSpPr>
          <p:cNvPr id="20" name="Nhóm 19">
            <a:extLst>
              <a:ext uri="{FF2B5EF4-FFF2-40B4-BE49-F238E27FC236}">
                <a16:creationId xmlns:a16="http://schemas.microsoft.com/office/drawing/2014/main" id="{0C20B9AC-05C6-06E5-7F20-4456521FEDB9}"/>
              </a:ext>
            </a:extLst>
          </p:cNvPr>
          <p:cNvGrpSpPr/>
          <p:nvPr/>
        </p:nvGrpSpPr>
        <p:grpSpPr>
          <a:xfrm>
            <a:off x="1101214" y="311593"/>
            <a:ext cx="10451690" cy="6648256"/>
            <a:chOff x="2169267" y="18751"/>
            <a:chExt cx="5348260" cy="4986192"/>
          </a:xfrm>
        </p:grpSpPr>
        <p:sp>
          <p:nvSpPr>
            <p:cNvPr id="18" name="Hình chữ nhật 17">
              <a:extLst>
                <a:ext uri="{FF2B5EF4-FFF2-40B4-BE49-F238E27FC236}">
                  <a16:creationId xmlns:a16="http://schemas.microsoft.com/office/drawing/2014/main" id="{A3D75742-72E5-D206-9858-E7F7C23C4492}"/>
                </a:ext>
              </a:extLst>
            </p:cNvPr>
            <p:cNvSpPr/>
            <p:nvPr/>
          </p:nvSpPr>
          <p:spPr>
            <a:xfrm>
              <a:off x="3639125" y="2381250"/>
              <a:ext cx="2885499" cy="20066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EC9684"/>
                </a:solidFill>
                <a:effectLst/>
                <a:uLnTx/>
                <a:uFillTx/>
                <a:latin typeface="Calibri"/>
                <a:ea typeface="+mn-ea"/>
                <a:cs typeface="+mn-cs"/>
                <a:sym typeface="Arial"/>
              </a:endParaRPr>
            </a:p>
          </p:txBody>
        </p:sp>
        <p:pic>
          <p:nvPicPr>
            <p:cNvPr id="17" name="Hình ảnh 16">
              <a:extLst>
                <a:ext uri="{FF2B5EF4-FFF2-40B4-BE49-F238E27FC236}">
                  <a16:creationId xmlns:a16="http://schemas.microsoft.com/office/drawing/2014/main" id="{5D40037E-CC95-2F67-6E45-699FE0734F28}"/>
                </a:ext>
              </a:extLst>
            </p:cNvPr>
            <p:cNvPicPr>
              <a:picLocks noChangeAspect="1"/>
            </p:cNvPicPr>
            <p:nvPr/>
          </p:nvPicPr>
          <p:blipFill>
            <a:blip r:embed="rId6"/>
            <a:stretch>
              <a:fillRect/>
            </a:stretch>
          </p:blipFill>
          <p:spPr>
            <a:xfrm>
              <a:off x="2169267" y="18751"/>
              <a:ext cx="5348260" cy="4986192"/>
            </a:xfrm>
            <a:prstGeom prst="rect">
              <a:avLst/>
            </a:prstGeom>
          </p:spPr>
        </p:pic>
      </p:grpSp>
      <p:pic>
        <p:nvPicPr>
          <p:cNvPr id="31" name="Hình ảnh 30" descr="Ảnh có chứa văn bản, cây&#10;&#10;Mô tả được tạo tự động">
            <a:extLst>
              <a:ext uri="{FF2B5EF4-FFF2-40B4-BE49-F238E27FC236}">
                <a16:creationId xmlns:a16="http://schemas.microsoft.com/office/drawing/2014/main" id="{B8D618F5-312B-05C0-B7F9-48490066E6D6}"/>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4700"/>
                    </a14:imgEffect>
                  </a14:imgLayer>
                </a14:imgProps>
              </a:ext>
            </a:extLst>
          </a:blip>
          <a:srcRect l="52902" b="50000"/>
          <a:stretch/>
        </p:blipFill>
        <p:spPr>
          <a:xfrm>
            <a:off x="9883057" y="5578061"/>
            <a:ext cx="3209940" cy="1916844"/>
          </a:xfrm>
          <a:prstGeom prst="rect">
            <a:avLst/>
          </a:prstGeom>
        </p:spPr>
      </p:pic>
      <p:pic>
        <p:nvPicPr>
          <p:cNvPr id="30" name="Hình ảnh 29" descr="Ảnh có chứa văn bản, cây&#10;&#10;Mô tả được tạo tự động">
            <a:extLst>
              <a:ext uri="{FF2B5EF4-FFF2-40B4-BE49-F238E27FC236}">
                <a16:creationId xmlns:a16="http://schemas.microsoft.com/office/drawing/2014/main" id="{C4D359C6-0556-B0ED-002E-3363AA6A0DBD}"/>
              </a:ext>
            </a:extLst>
          </p:cNvPr>
          <p:cNvPicPr>
            <a:picLocks noChangeAspect="1"/>
          </p:cNvPicPr>
          <p:nvPr/>
        </p:nvPicPr>
        <p:blipFill rotWithShape="1">
          <a:blip r:embed="rId9"/>
          <a:srcRect l="52902" b="50000"/>
          <a:stretch/>
        </p:blipFill>
        <p:spPr>
          <a:xfrm>
            <a:off x="-1669515" y="4828516"/>
            <a:ext cx="4659440" cy="2782425"/>
          </a:xfrm>
          <a:prstGeom prst="rect">
            <a:avLst/>
          </a:prstGeom>
        </p:spPr>
      </p:pic>
      <p:pic>
        <p:nvPicPr>
          <p:cNvPr id="32" name="Hình ảnh 31" descr="Ảnh có chứa văn bản, cây&#10;&#10;Mô tả được tạo tự động">
            <a:extLst>
              <a:ext uri="{FF2B5EF4-FFF2-40B4-BE49-F238E27FC236}">
                <a16:creationId xmlns:a16="http://schemas.microsoft.com/office/drawing/2014/main" id="{79A35B3D-8936-8352-D3BE-0ECC7D249BA7}"/>
              </a:ext>
            </a:extLst>
          </p:cNvPr>
          <p:cNvPicPr>
            <a:picLocks noChangeAspect="1"/>
          </p:cNvPicPr>
          <p:nvPr/>
        </p:nvPicPr>
        <p:blipFill rotWithShape="1">
          <a:blip r:embed="rId9"/>
          <a:srcRect l="52902" b="50000"/>
          <a:stretch/>
        </p:blipFill>
        <p:spPr>
          <a:xfrm>
            <a:off x="636624" y="5274918"/>
            <a:ext cx="4659440" cy="2782425"/>
          </a:xfrm>
          <a:prstGeom prst="rect">
            <a:avLst/>
          </a:prstGeom>
        </p:spPr>
      </p:pic>
      <p:pic>
        <p:nvPicPr>
          <p:cNvPr id="5" name="Picture 4">
            <a:extLst>
              <a:ext uri="{FF2B5EF4-FFF2-40B4-BE49-F238E27FC236}">
                <a16:creationId xmlns:a16="http://schemas.microsoft.com/office/drawing/2014/main" id="{1D0C8C3D-8847-25C9-0DDF-652C7922112A}"/>
              </a:ext>
            </a:extLst>
          </p:cNvPr>
          <p:cNvPicPr>
            <a:picLocks noChangeAspect="1"/>
          </p:cNvPicPr>
          <p:nvPr/>
        </p:nvPicPr>
        <p:blipFill>
          <a:blip r:embed="rId10"/>
          <a:stretch>
            <a:fillRect/>
          </a:stretch>
        </p:blipFill>
        <p:spPr>
          <a:xfrm>
            <a:off x="4228405" y="2861941"/>
            <a:ext cx="4304149" cy="3023878"/>
          </a:xfrm>
          <a:prstGeom prst="rect">
            <a:avLst/>
          </a:prstGeom>
        </p:spPr>
      </p:pic>
    </p:spTree>
    <p:custDataLst>
      <p:tags r:id="rId1"/>
    </p:custDataLst>
    <p:extLst>
      <p:ext uri="{BB962C8B-B14F-4D97-AF65-F5344CB8AC3E}">
        <p14:creationId xmlns:p14="http://schemas.microsoft.com/office/powerpoint/2010/main" val="2918348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645709"/>
            <a:ext cx="11770627" cy="5023808"/>
          </a:xfrm>
          <a:custGeom>
            <a:avLst/>
            <a:gdLst>
              <a:gd name="connsiteX0" fmla="*/ 0 w 8827970"/>
              <a:gd name="connsiteY0" fmla="*/ 375731 h 3767856"/>
              <a:gd name="connsiteX1" fmla="*/ 375731 w 8827970"/>
              <a:gd name="connsiteY1" fmla="*/ 0 h 3767856"/>
              <a:gd name="connsiteX2" fmla="*/ 8452239 w 8827970"/>
              <a:gd name="connsiteY2" fmla="*/ 0 h 3767856"/>
              <a:gd name="connsiteX3" fmla="*/ 8827970 w 8827970"/>
              <a:gd name="connsiteY3" fmla="*/ 375731 h 3767856"/>
              <a:gd name="connsiteX4" fmla="*/ 8827970 w 8827970"/>
              <a:gd name="connsiteY4" fmla="*/ 3392125 h 3767856"/>
              <a:gd name="connsiteX5" fmla="*/ 8452239 w 8827970"/>
              <a:gd name="connsiteY5" fmla="*/ 3767856 h 3767856"/>
              <a:gd name="connsiteX6" fmla="*/ 375731 w 8827970"/>
              <a:gd name="connsiteY6" fmla="*/ 3767856 h 3767856"/>
              <a:gd name="connsiteX7" fmla="*/ 0 w 8827970"/>
              <a:gd name="connsiteY7" fmla="*/ 3392125 h 3767856"/>
              <a:gd name="connsiteX8" fmla="*/ 0 w 8827970"/>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767856" fill="none" extrusionOk="0">
                <a:moveTo>
                  <a:pt x="0" y="375731"/>
                </a:moveTo>
                <a:cubicBezTo>
                  <a:pt x="1131" y="198823"/>
                  <a:pt x="180319" y="20306"/>
                  <a:pt x="375731" y="0"/>
                </a:cubicBezTo>
                <a:cubicBezTo>
                  <a:pt x="4177382" y="72427"/>
                  <a:pt x="5878933" y="61419"/>
                  <a:pt x="8452239" y="0"/>
                </a:cubicBezTo>
                <a:cubicBezTo>
                  <a:pt x="8658822" y="-6391"/>
                  <a:pt x="8818393" y="165323"/>
                  <a:pt x="8827970" y="375731"/>
                </a:cubicBezTo>
                <a:cubicBezTo>
                  <a:pt x="8928846" y="1178070"/>
                  <a:pt x="8720657" y="1984296"/>
                  <a:pt x="8827970" y="3392125"/>
                </a:cubicBezTo>
                <a:cubicBezTo>
                  <a:pt x="8829556" y="3591589"/>
                  <a:pt x="8634976" y="3740084"/>
                  <a:pt x="8452239" y="3767856"/>
                </a:cubicBezTo>
                <a:cubicBezTo>
                  <a:pt x="7480056" y="3797683"/>
                  <a:pt x="1622371" y="3688550"/>
                  <a:pt x="375731" y="3767856"/>
                </a:cubicBezTo>
                <a:cubicBezTo>
                  <a:pt x="200220" y="3764239"/>
                  <a:pt x="-9479" y="3601510"/>
                  <a:pt x="0" y="3392125"/>
                </a:cubicBezTo>
                <a:cubicBezTo>
                  <a:pt x="50037" y="2402924"/>
                  <a:pt x="770" y="1221685"/>
                  <a:pt x="0" y="375731"/>
                </a:cubicBezTo>
                <a:close/>
              </a:path>
              <a:path w="8827970" h="3767856" stroke="0" extrusionOk="0">
                <a:moveTo>
                  <a:pt x="0" y="375731"/>
                </a:moveTo>
                <a:cubicBezTo>
                  <a:pt x="7888" y="170370"/>
                  <a:pt x="170296" y="4325"/>
                  <a:pt x="375731" y="0"/>
                </a:cubicBezTo>
                <a:cubicBezTo>
                  <a:pt x="1378451" y="123000"/>
                  <a:pt x="5134922" y="-96860"/>
                  <a:pt x="8452239" y="0"/>
                </a:cubicBezTo>
                <a:cubicBezTo>
                  <a:pt x="8629685" y="-22914"/>
                  <a:pt x="8829478" y="165179"/>
                  <a:pt x="8827970" y="375731"/>
                </a:cubicBezTo>
                <a:cubicBezTo>
                  <a:pt x="8831143" y="1030054"/>
                  <a:pt x="8922237" y="2111904"/>
                  <a:pt x="8827970" y="3392125"/>
                </a:cubicBezTo>
                <a:cubicBezTo>
                  <a:pt x="8804919" y="3607987"/>
                  <a:pt x="8655505" y="3767161"/>
                  <a:pt x="8452239" y="3767856"/>
                </a:cubicBezTo>
                <a:cubicBezTo>
                  <a:pt x="4888460" y="3607149"/>
                  <a:pt x="2940154" y="3807523"/>
                  <a:pt x="375731" y="3767856"/>
                </a:cubicBezTo>
                <a:cubicBezTo>
                  <a:pt x="154413" y="3765067"/>
                  <a:pt x="-7518" y="3596230"/>
                  <a:pt x="0" y="3392125"/>
                </a:cubicBezTo>
                <a:cubicBezTo>
                  <a:pt x="32216" y="2542766"/>
                  <a:pt x="57206" y="1518507"/>
                  <a:pt x="0" y="375731"/>
                </a:cubicBezTo>
                <a:close/>
              </a:path>
            </a:pathLst>
          </a:custGeom>
          <a:solidFill>
            <a:srgbClr val="FFFFFF"/>
          </a:solidFill>
          <a:ln w="38100">
            <a:noFill/>
            <a:prstDash val="lgDashDot"/>
            <a:extLst>
              <a:ext uri="{C807C97D-BFC1-408E-A445-0C87EB9F89A2}">
                <ask:lineSketchStyleProps xmlns="" xmlns:ask="http://schemas.microsoft.com/office/drawing/2018/sketchyshapes" sd="852854689">
                  <a:custGeom>
                    <a:avLst/>
                    <a:gdLst>
                      <a:gd name="connsiteX0" fmla="*/ 0 w 11770627"/>
                      <a:gd name="connsiteY0" fmla="*/ 500974 h 5023808"/>
                      <a:gd name="connsiteX1" fmla="*/ 500974 w 11770627"/>
                      <a:gd name="connsiteY1" fmla="*/ 0 h 5023808"/>
                      <a:gd name="connsiteX2" fmla="*/ 11269653 w 11770627"/>
                      <a:gd name="connsiteY2" fmla="*/ 0 h 5023808"/>
                      <a:gd name="connsiteX3" fmla="*/ 11770627 w 11770627"/>
                      <a:gd name="connsiteY3" fmla="*/ 500974 h 5023808"/>
                      <a:gd name="connsiteX4" fmla="*/ 11770627 w 11770627"/>
                      <a:gd name="connsiteY4" fmla="*/ 4522834 h 5023808"/>
                      <a:gd name="connsiteX5" fmla="*/ 11269653 w 11770627"/>
                      <a:gd name="connsiteY5" fmla="*/ 5023808 h 5023808"/>
                      <a:gd name="connsiteX6" fmla="*/ 500974 w 11770627"/>
                      <a:gd name="connsiteY6" fmla="*/ 5023808 h 5023808"/>
                      <a:gd name="connsiteX7" fmla="*/ 0 w 11770627"/>
                      <a:gd name="connsiteY7" fmla="*/ 4522834 h 5023808"/>
                      <a:gd name="connsiteX8" fmla="*/ 0 w 11770627"/>
                      <a:gd name="connsiteY8" fmla="*/ 500974 h 502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023808" fill="none" extrusionOk="0">
                        <a:moveTo>
                          <a:pt x="0" y="500974"/>
                        </a:moveTo>
                        <a:cubicBezTo>
                          <a:pt x="841" y="247047"/>
                          <a:pt x="227091" y="4694"/>
                          <a:pt x="500974" y="0"/>
                        </a:cubicBezTo>
                        <a:cubicBezTo>
                          <a:pt x="2418073" y="72427"/>
                          <a:pt x="7350140" y="61419"/>
                          <a:pt x="11269653" y="0"/>
                        </a:cubicBezTo>
                        <a:cubicBezTo>
                          <a:pt x="11545491" y="-5797"/>
                          <a:pt x="11731116" y="212343"/>
                          <a:pt x="11770627" y="500974"/>
                        </a:cubicBezTo>
                        <a:cubicBezTo>
                          <a:pt x="11871503" y="1403482"/>
                          <a:pt x="11663314" y="3014344"/>
                          <a:pt x="11770627" y="4522834"/>
                        </a:cubicBezTo>
                        <a:cubicBezTo>
                          <a:pt x="11772042" y="4792332"/>
                          <a:pt x="11532576" y="5008386"/>
                          <a:pt x="11269653" y="5023808"/>
                        </a:cubicBezTo>
                        <a:cubicBezTo>
                          <a:pt x="10028552" y="5053635"/>
                          <a:pt x="2016896" y="4944502"/>
                          <a:pt x="500974" y="5023808"/>
                        </a:cubicBezTo>
                        <a:cubicBezTo>
                          <a:pt x="249515" y="5020957"/>
                          <a:pt x="-25229" y="4804503"/>
                          <a:pt x="0" y="4522834"/>
                        </a:cubicBezTo>
                        <a:cubicBezTo>
                          <a:pt x="50037" y="3835695"/>
                          <a:pt x="770" y="1045598"/>
                          <a:pt x="0" y="500974"/>
                        </a:cubicBezTo>
                        <a:close/>
                      </a:path>
                      <a:path w="11770627" h="5023808" stroke="0" extrusionOk="0">
                        <a:moveTo>
                          <a:pt x="0" y="500974"/>
                        </a:moveTo>
                        <a:cubicBezTo>
                          <a:pt x="13141" y="227876"/>
                          <a:pt x="242320" y="37557"/>
                          <a:pt x="500974" y="0"/>
                        </a:cubicBezTo>
                        <a:cubicBezTo>
                          <a:pt x="2849776" y="123000"/>
                          <a:pt x="8759724" y="-96860"/>
                          <a:pt x="11269653" y="0"/>
                        </a:cubicBezTo>
                        <a:cubicBezTo>
                          <a:pt x="11536532" y="-7470"/>
                          <a:pt x="11781596" y="202181"/>
                          <a:pt x="11770627" y="500974"/>
                        </a:cubicBezTo>
                        <a:cubicBezTo>
                          <a:pt x="11773800" y="2461985"/>
                          <a:pt x="11864894" y="3946316"/>
                          <a:pt x="11770627" y="4522834"/>
                        </a:cubicBezTo>
                        <a:cubicBezTo>
                          <a:pt x="11732966" y="4813158"/>
                          <a:pt x="11540493" y="5022852"/>
                          <a:pt x="11269653" y="5023808"/>
                        </a:cubicBezTo>
                        <a:cubicBezTo>
                          <a:pt x="9590518" y="4863101"/>
                          <a:pt x="5488356" y="5063475"/>
                          <a:pt x="500974" y="5023808"/>
                        </a:cubicBezTo>
                        <a:cubicBezTo>
                          <a:pt x="181786" y="5015223"/>
                          <a:pt x="-13352" y="4793465"/>
                          <a:pt x="0" y="4522834"/>
                        </a:cubicBezTo>
                        <a:cubicBezTo>
                          <a:pt x="32216" y="2768562"/>
                          <a:pt x="57206" y="940190"/>
                          <a:pt x="0" y="500974"/>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pSp>
        <p:nvGrpSpPr>
          <p:cNvPr id="27" name="Nhóm 26">
            <a:extLst>
              <a:ext uri="{FF2B5EF4-FFF2-40B4-BE49-F238E27FC236}">
                <a16:creationId xmlns:a16="http://schemas.microsoft.com/office/drawing/2014/main" id="{3BC0ED7B-8D27-3F92-9800-1421AD1E1972}"/>
              </a:ext>
            </a:extLst>
          </p:cNvPr>
          <p:cNvGrpSpPr/>
          <p:nvPr/>
        </p:nvGrpSpPr>
        <p:grpSpPr>
          <a:xfrm>
            <a:off x="161646" y="314375"/>
            <a:ext cx="11695073" cy="1291786"/>
            <a:chOff x="237022" y="794871"/>
            <a:chExt cx="8771305" cy="968839"/>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946211"/>
              <a:ext cx="8108450" cy="634923"/>
            </a:xfrm>
            <a:custGeom>
              <a:avLst/>
              <a:gdLst>
                <a:gd name="connsiteX0" fmla="*/ 0 w 7258876"/>
                <a:gd name="connsiteY0" fmla="*/ 105823 h 634923"/>
                <a:gd name="connsiteX1" fmla="*/ 105823 w 7258876"/>
                <a:gd name="connsiteY1" fmla="*/ 0 h 634923"/>
                <a:gd name="connsiteX2" fmla="*/ 605536 w 7258876"/>
                <a:gd name="connsiteY2" fmla="*/ 0 h 634923"/>
                <a:gd name="connsiteX3" fmla="*/ 1105248 w 7258876"/>
                <a:gd name="connsiteY3" fmla="*/ 0 h 634923"/>
                <a:gd name="connsiteX4" fmla="*/ 1816378 w 7258876"/>
                <a:gd name="connsiteY4" fmla="*/ 0 h 634923"/>
                <a:gd name="connsiteX5" fmla="*/ 2245618 w 7258876"/>
                <a:gd name="connsiteY5" fmla="*/ 0 h 634923"/>
                <a:gd name="connsiteX6" fmla="*/ 2886276 w 7258876"/>
                <a:gd name="connsiteY6" fmla="*/ 0 h 634923"/>
                <a:gd name="connsiteX7" fmla="*/ 3597405 w 7258876"/>
                <a:gd name="connsiteY7" fmla="*/ 0 h 634923"/>
                <a:gd name="connsiteX8" fmla="*/ 4379007 w 7258876"/>
                <a:gd name="connsiteY8" fmla="*/ 0 h 634923"/>
                <a:gd name="connsiteX9" fmla="*/ 4808247 w 7258876"/>
                <a:gd name="connsiteY9" fmla="*/ 0 h 634923"/>
                <a:gd name="connsiteX10" fmla="*/ 5519377 w 7258876"/>
                <a:gd name="connsiteY10" fmla="*/ 0 h 634923"/>
                <a:gd name="connsiteX11" fmla="*/ 5948617 w 7258876"/>
                <a:gd name="connsiteY11" fmla="*/ 0 h 634923"/>
                <a:gd name="connsiteX12" fmla="*/ 6448330 w 7258876"/>
                <a:gd name="connsiteY12" fmla="*/ 0 h 634923"/>
                <a:gd name="connsiteX13" fmla="*/ 7153053 w 7258876"/>
                <a:gd name="connsiteY13" fmla="*/ 0 h 634923"/>
                <a:gd name="connsiteX14" fmla="*/ 7258876 w 7258876"/>
                <a:gd name="connsiteY14" fmla="*/ 105823 h 634923"/>
                <a:gd name="connsiteX15" fmla="*/ 7258876 w 7258876"/>
                <a:gd name="connsiteY15" fmla="*/ 529100 h 634923"/>
                <a:gd name="connsiteX16" fmla="*/ 7153053 w 7258876"/>
                <a:gd name="connsiteY16" fmla="*/ 634923 h 634923"/>
                <a:gd name="connsiteX17" fmla="*/ 6512396 w 7258876"/>
                <a:gd name="connsiteY17" fmla="*/ 634923 h 634923"/>
                <a:gd name="connsiteX18" fmla="*/ 5730794 w 7258876"/>
                <a:gd name="connsiteY18" fmla="*/ 634923 h 634923"/>
                <a:gd name="connsiteX19" fmla="*/ 5019664 w 7258876"/>
                <a:gd name="connsiteY19" fmla="*/ 634923 h 634923"/>
                <a:gd name="connsiteX20" fmla="*/ 4519952 w 7258876"/>
                <a:gd name="connsiteY20" fmla="*/ 634923 h 634923"/>
                <a:gd name="connsiteX21" fmla="*/ 3879294 w 7258876"/>
                <a:gd name="connsiteY21" fmla="*/ 634923 h 634923"/>
                <a:gd name="connsiteX22" fmla="*/ 3379582 w 7258876"/>
                <a:gd name="connsiteY22" fmla="*/ 634923 h 634923"/>
                <a:gd name="connsiteX23" fmla="*/ 2950341 w 7258876"/>
                <a:gd name="connsiteY23" fmla="*/ 634923 h 634923"/>
                <a:gd name="connsiteX24" fmla="*/ 2380156 w 7258876"/>
                <a:gd name="connsiteY24" fmla="*/ 634923 h 634923"/>
                <a:gd name="connsiteX25" fmla="*/ 1950916 w 7258876"/>
                <a:gd name="connsiteY25" fmla="*/ 634923 h 634923"/>
                <a:gd name="connsiteX26" fmla="*/ 1239786 w 7258876"/>
                <a:gd name="connsiteY26" fmla="*/ 634923 h 634923"/>
                <a:gd name="connsiteX27" fmla="*/ 105823 w 7258876"/>
                <a:gd name="connsiteY27" fmla="*/ 634923 h 634923"/>
                <a:gd name="connsiteX28" fmla="*/ 0 w 7258876"/>
                <a:gd name="connsiteY28" fmla="*/ 529100 h 634923"/>
                <a:gd name="connsiteX29" fmla="*/ 0 w 7258876"/>
                <a:gd name="connsiteY29" fmla="*/ 105823 h 6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58876" h="634923" fill="none" extrusionOk="0">
                  <a:moveTo>
                    <a:pt x="0" y="105823"/>
                  </a:moveTo>
                  <a:cubicBezTo>
                    <a:pt x="2443" y="37612"/>
                    <a:pt x="50810" y="530"/>
                    <a:pt x="105823" y="0"/>
                  </a:cubicBezTo>
                  <a:cubicBezTo>
                    <a:pt x="239145" y="2739"/>
                    <a:pt x="427244" y="-24749"/>
                    <a:pt x="605536" y="0"/>
                  </a:cubicBezTo>
                  <a:cubicBezTo>
                    <a:pt x="783828" y="24749"/>
                    <a:pt x="916851" y="-21551"/>
                    <a:pt x="1105248" y="0"/>
                  </a:cubicBezTo>
                  <a:cubicBezTo>
                    <a:pt x="1293645" y="21551"/>
                    <a:pt x="1611866" y="13161"/>
                    <a:pt x="1816378" y="0"/>
                  </a:cubicBezTo>
                  <a:cubicBezTo>
                    <a:pt x="2020890" y="-13161"/>
                    <a:pt x="2036333" y="-13972"/>
                    <a:pt x="2245618" y="0"/>
                  </a:cubicBezTo>
                  <a:cubicBezTo>
                    <a:pt x="2454903" y="13972"/>
                    <a:pt x="2634630" y="4462"/>
                    <a:pt x="2886276" y="0"/>
                  </a:cubicBezTo>
                  <a:cubicBezTo>
                    <a:pt x="3137922" y="-4462"/>
                    <a:pt x="3262913" y="-6871"/>
                    <a:pt x="3597405" y="0"/>
                  </a:cubicBezTo>
                  <a:cubicBezTo>
                    <a:pt x="3931897" y="6871"/>
                    <a:pt x="4155389" y="-34117"/>
                    <a:pt x="4379007" y="0"/>
                  </a:cubicBezTo>
                  <a:cubicBezTo>
                    <a:pt x="4602625" y="34117"/>
                    <a:pt x="4640861" y="6616"/>
                    <a:pt x="4808247" y="0"/>
                  </a:cubicBezTo>
                  <a:cubicBezTo>
                    <a:pt x="4975633" y="-6616"/>
                    <a:pt x="5323371" y="-8293"/>
                    <a:pt x="5519377" y="0"/>
                  </a:cubicBezTo>
                  <a:cubicBezTo>
                    <a:pt x="5715383" y="8293"/>
                    <a:pt x="5841670" y="-18713"/>
                    <a:pt x="5948617" y="0"/>
                  </a:cubicBezTo>
                  <a:cubicBezTo>
                    <a:pt x="6055564" y="18713"/>
                    <a:pt x="6283650" y="11764"/>
                    <a:pt x="6448330" y="0"/>
                  </a:cubicBezTo>
                  <a:cubicBezTo>
                    <a:pt x="6613010" y="-11764"/>
                    <a:pt x="6999742" y="-16874"/>
                    <a:pt x="7153053" y="0"/>
                  </a:cubicBezTo>
                  <a:cubicBezTo>
                    <a:pt x="7209288" y="-689"/>
                    <a:pt x="7256163" y="52263"/>
                    <a:pt x="7258876" y="105823"/>
                  </a:cubicBezTo>
                  <a:cubicBezTo>
                    <a:pt x="7245834" y="255624"/>
                    <a:pt x="7255538" y="425878"/>
                    <a:pt x="7258876" y="529100"/>
                  </a:cubicBezTo>
                  <a:cubicBezTo>
                    <a:pt x="7245900" y="589452"/>
                    <a:pt x="7220746" y="641293"/>
                    <a:pt x="7153053" y="634923"/>
                  </a:cubicBezTo>
                  <a:cubicBezTo>
                    <a:pt x="6931574" y="659388"/>
                    <a:pt x="6791522" y="649165"/>
                    <a:pt x="6512396" y="634923"/>
                  </a:cubicBezTo>
                  <a:cubicBezTo>
                    <a:pt x="6233270" y="620681"/>
                    <a:pt x="5952865" y="597662"/>
                    <a:pt x="5730794" y="634923"/>
                  </a:cubicBezTo>
                  <a:cubicBezTo>
                    <a:pt x="5508723" y="672184"/>
                    <a:pt x="5221124" y="602707"/>
                    <a:pt x="5019664" y="634923"/>
                  </a:cubicBezTo>
                  <a:cubicBezTo>
                    <a:pt x="4818204" y="667140"/>
                    <a:pt x="4740777" y="643900"/>
                    <a:pt x="4519952" y="634923"/>
                  </a:cubicBezTo>
                  <a:cubicBezTo>
                    <a:pt x="4299127" y="625946"/>
                    <a:pt x="4185915" y="613122"/>
                    <a:pt x="3879294" y="634923"/>
                  </a:cubicBezTo>
                  <a:cubicBezTo>
                    <a:pt x="3572673" y="656724"/>
                    <a:pt x="3521751" y="632143"/>
                    <a:pt x="3379582" y="634923"/>
                  </a:cubicBezTo>
                  <a:cubicBezTo>
                    <a:pt x="3237413" y="637703"/>
                    <a:pt x="3099483" y="628862"/>
                    <a:pt x="2950341" y="634923"/>
                  </a:cubicBezTo>
                  <a:cubicBezTo>
                    <a:pt x="2801199" y="640984"/>
                    <a:pt x="2591936" y="616568"/>
                    <a:pt x="2380156" y="634923"/>
                  </a:cubicBezTo>
                  <a:cubicBezTo>
                    <a:pt x="2168377" y="653278"/>
                    <a:pt x="2121251" y="631368"/>
                    <a:pt x="1950916" y="634923"/>
                  </a:cubicBezTo>
                  <a:cubicBezTo>
                    <a:pt x="1780581" y="638478"/>
                    <a:pt x="1435717" y="650036"/>
                    <a:pt x="1239786" y="634923"/>
                  </a:cubicBezTo>
                  <a:cubicBezTo>
                    <a:pt x="1043855" y="619811"/>
                    <a:pt x="502487" y="629052"/>
                    <a:pt x="105823" y="634923"/>
                  </a:cubicBezTo>
                  <a:cubicBezTo>
                    <a:pt x="49740" y="632917"/>
                    <a:pt x="-360" y="589914"/>
                    <a:pt x="0" y="529100"/>
                  </a:cubicBezTo>
                  <a:cubicBezTo>
                    <a:pt x="12703" y="347692"/>
                    <a:pt x="-20823" y="243341"/>
                    <a:pt x="0" y="105823"/>
                  </a:cubicBezTo>
                  <a:close/>
                </a:path>
                <a:path w="7258876" h="634923" stroke="0" extrusionOk="0">
                  <a:moveTo>
                    <a:pt x="0" y="105823"/>
                  </a:moveTo>
                  <a:cubicBezTo>
                    <a:pt x="8860" y="45891"/>
                    <a:pt x="47041" y="13785"/>
                    <a:pt x="105823" y="0"/>
                  </a:cubicBezTo>
                  <a:cubicBezTo>
                    <a:pt x="261356" y="-3641"/>
                    <a:pt x="331378" y="3553"/>
                    <a:pt x="535063" y="0"/>
                  </a:cubicBezTo>
                  <a:cubicBezTo>
                    <a:pt x="738748" y="-3553"/>
                    <a:pt x="763712" y="8570"/>
                    <a:pt x="964304" y="0"/>
                  </a:cubicBezTo>
                  <a:cubicBezTo>
                    <a:pt x="1164896" y="-8570"/>
                    <a:pt x="1339717" y="25355"/>
                    <a:pt x="1534489" y="0"/>
                  </a:cubicBezTo>
                  <a:cubicBezTo>
                    <a:pt x="1729262" y="-25355"/>
                    <a:pt x="2022782" y="-12106"/>
                    <a:pt x="2316091" y="0"/>
                  </a:cubicBezTo>
                  <a:cubicBezTo>
                    <a:pt x="2609400" y="12106"/>
                    <a:pt x="2578932" y="8409"/>
                    <a:pt x="2745331" y="0"/>
                  </a:cubicBezTo>
                  <a:cubicBezTo>
                    <a:pt x="2911730" y="-8409"/>
                    <a:pt x="3121305" y="-5256"/>
                    <a:pt x="3245044" y="0"/>
                  </a:cubicBezTo>
                  <a:cubicBezTo>
                    <a:pt x="3368783" y="5256"/>
                    <a:pt x="3506426" y="18037"/>
                    <a:pt x="3744756" y="0"/>
                  </a:cubicBezTo>
                  <a:cubicBezTo>
                    <a:pt x="3983086" y="-18037"/>
                    <a:pt x="4174042" y="955"/>
                    <a:pt x="4314941" y="0"/>
                  </a:cubicBezTo>
                  <a:cubicBezTo>
                    <a:pt x="4455841" y="-955"/>
                    <a:pt x="4654895" y="-1356"/>
                    <a:pt x="4955599" y="0"/>
                  </a:cubicBezTo>
                  <a:cubicBezTo>
                    <a:pt x="5256303" y="1356"/>
                    <a:pt x="5275275" y="13359"/>
                    <a:pt x="5384839" y="0"/>
                  </a:cubicBezTo>
                  <a:cubicBezTo>
                    <a:pt x="5494403" y="-13359"/>
                    <a:pt x="5742283" y="-11245"/>
                    <a:pt x="5884552" y="0"/>
                  </a:cubicBezTo>
                  <a:cubicBezTo>
                    <a:pt x="6026821" y="11245"/>
                    <a:pt x="6323159" y="-11265"/>
                    <a:pt x="6595681" y="0"/>
                  </a:cubicBezTo>
                  <a:cubicBezTo>
                    <a:pt x="6868203" y="11265"/>
                    <a:pt x="7029042" y="1276"/>
                    <a:pt x="7153053" y="0"/>
                  </a:cubicBezTo>
                  <a:cubicBezTo>
                    <a:pt x="7209901" y="-13478"/>
                    <a:pt x="7254831" y="59682"/>
                    <a:pt x="7258876" y="105823"/>
                  </a:cubicBezTo>
                  <a:cubicBezTo>
                    <a:pt x="7269471" y="219706"/>
                    <a:pt x="7246139" y="368254"/>
                    <a:pt x="7258876" y="529100"/>
                  </a:cubicBezTo>
                  <a:cubicBezTo>
                    <a:pt x="7258690" y="579843"/>
                    <a:pt x="7202955" y="632195"/>
                    <a:pt x="7153053" y="634923"/>
                  </a:cubicBezTo>
                  <a:cubicBezTo>
                    <a:pt x="6973498" y="623195"/>
                    <a:pt x="6874556" y="618012"/>
                    <a:pt x="6723813" y="634923"/>
                  </a:cubicBezTo>
                  <a:cubicBezTo>
                    <a:pt x="6573070" y="651834"/>
                    <a:pt x="6250523" y="603561"/>
                    <a:pt x="6012683" y="634923"/>
                  </a:cubicBezTo>
                  <a:cubicBezTo>
                    <a:pt x="5774843" y="666286"/>
                    <a:pt x="5586074" y="620046"/>
                    <a:pt x="5231081" y="634923"/>
                  </a:cubicBezTo>
                  <a:cubicBezTo>
                    <a:pt x="4876088" y="649800"/>
                    <a:pt x="4807563" y="606197"/>
                    <a:pt x="4449479" y="634923"/>
                  </a:cubicBezTo>
                  <a:cubicBezTo>
                    <a:pt x="4091395" y="663649"/>
                    <a:pt x="4103456" y="633844"/>
                    <a:pt x="3808822" y="634923"/>
                  </a:cubicBezTo>
                  <a:cubicBezTo>
                    <a:pt x="3514188" y="636002"/>
                    <a:pt x="3471287" y="657557"/>
                    <a:pt x="3168165" y="634923"/>
                  </a:cubicBezTo>
                  <a:cubicBezTo>
                    <a:pt x="2865043" y="612289"/>
                    <a:pt x="2791912" y="617863"/>
                    <a:pt x="2597980" y="634923"/>
                  </a:cubicBezTo>
                  <a:cubicBezTo>
                    <a:pt x="2404048" y="651983"/>
                    <a:pt x="2334054" y="642761"/>
                    <a:pt x="2098267" y="634923"/>
                  </a:cubicBezTo>
                  <a:cubicBezTo>
                    <a:pt x="1862480" y="627085"/>
                    <a:pt x="1833987" y="631609"/>
                    <a:pt x="1598554" y="634923"/>
                  </a:cubicBezTo>
                  <a:cubicBezTo>
                    <a:pt x="1363121" y="638237"/>
                    <a:pt x="1238602" y="648271"/>
                    <a:pt x="1028369" y="634923"/>
                  </a:cubicBezTo>
                  <a:cubicBezTo>
                    <a:pt x="818137" y="621575"/>
                    <a:pt x="316678" y="634814"/>
                    <a:pt x="105823" y="634923"/>
                  </a:cubicBezTo>
                  <a:cubicBezTo>
                    <a:pt x="32810" y="634346"/>
                    <a:pt x="-3141" y="581914"/>
                    <a:pt x="0" y="529100"/>
                  </a:cubicBezTo>
                  <a:cubicBezTo>
                    <a:pt x="6287" y="415453"/>
                    <a:pt x="14007" y="226784"/>
                    <a:pt x="0" y="105823"/>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 xmlns:ask="http://schemas.microsoft.com/office/drawing/2018/sketchyshapes" sd="3374639765">
                    <a:custGeom>
                      <a:avLst/>
                      <a:gdLst>
                        <a:gd name="connsiteX0" fmla="*/ 0 w 10811266"/>
                        <a:gd name="connsiteY0" fmla="*/ 141097 h 846565"/>
                        <a:gd name="connsiteX1" fmla="*/ 157611 w 10811266"/>
                        <a:gd name="connsiteY1" fmla="*/ 0 h 846565"/>
                        <a:gd name="connsiteX2" fmla="*/ 901876 w 10811266"/>
                        <a:gd name="connsiteY2" fmla="*/ 0 h 846565"/>
                        <a:gd name="connsiteX3" fmla="*/ 1646140 w 10811266"/>
                        <a:gd name="connsiteY3" fmla="*/ 0 h 846565"/>
                        <a:gd name="connsiteX4" fmla="*/ 2705287 w 10811266"/>
                        <a:gd name="connsiteY4" fmla="*/ 0 h 846565"/>
                        <a:gd name="connsiteX5" fmla="*/ 3344591 w 10811266"/>
                        <a:gd name="connsiteY5" fmla="*/ 0 h 846565"/>
                        <a:gd name="connsiteX6" fmla="*/ 4298778 w 10811266"/>
                        <a:gd name="connsiteY6" fmla="*/ 0 h 846565"/>
                        <a:gd name="connsiteX7" fmla="*/ 5357923 w 10811266"/>
                        <a:gd name="connsiteY7" fmla="*/ 0 h 846565"/>
                        <a:gd name="connsiteX8" fmla="*/ 6522030 w 10811266"/>
                        <a:gd name="connsiteY8" fmla="*/ 0 h 846565"/>
                        <a:gd name="connsiteX9" fmla="*/ 7161334 w 10811266"/>
                        <a:gd name="connsiteY9" fmla="*/ 0 h 846565"/>
                        <a:gd name="connsiteX10" fmla="*/ 8220481 w 10811266"/>
                        <a:gd name="connsiteY10" fmla="*/ 0 h 846565"/>
                        <a:gd name="connsiteX11" fmla="*/ 8859785 w 10811266"/>
                        <a:gd name="connsiteY11" fmla="*/ 0 h 846565"/>
                        <a:gd name="connsiteX12" fmla="*/ 9604050 w 10811266"/>
                        <a:gd name="connsiteY12" fmla="*/ 0 h 846565"/>
                        <a:gd name="connsiteX13" fmla="*/ 10653654 w 10811266"/>
                        <a:gd name="connsiteY13" fmla="*/ 0 h 846565"/>
                        <a:gd name="connsiteX14" fmla="*/ 10811266 w 10811266"/>
                        <a:gd name="connsiteY14" fmla="*/ 141097 h 846565"/>
                        <a:gd name="connsiteX15" fmla="*/ 10811266 w 10811266"/>
                        <a:gd name="connsiteY15" fmla="*/ 705467 h 846565"/>
                        <a:gd name="connsiteX16" fmla="*/ 10653654 w 10811266"/>
                        <a:gd name="connsiteY16" fmla="*/ 846564 h 846565"/>
                        <a:gd name="connsiteX17" fmla="*/ 9699469 w 10811266"/>
                        <a:gd name="connsiteY17" fmla="*/ 846564 h 846565"/>
                        <a:gd name="connsiteX18" fmla="*/ 8535362 w 10811266"/>
                        <a:gd name="connsiteY18" fmla="*/ 846564 h 846565"/>
                        <a:gd name="connsiteX19" fmla="*/ 7476215 w 10811266"/>
                        <a:gd name="connsiteY19" fmla="*/ 846564 h 846565"/>
                        <a:gd name="connsiteX20" fmla="*/ 6731951 w 10811266"/>
                        <a:gd name="connsiteY20" fmla="*/ 846564 h 846565"/>
                        <a:gd name="connsiteX21" fmla="*/ 5777764 w 10811266"/>
                        <a:gd name="connsiteY21" fmla="*/ 846564 h 846565"/>
                        <a:gd name="connsiteX22" fmla="*/ 5033501 w 10811266"/>
                        <a:gd name="connsiteY22" fmla="*/ 846564 h 846565"/>
                        <a:gd name="connsiteX23" fmla="*/ 4394195 w 10811266"/>
                        <a:gd name="connsiteY23" fmla="*/ 846564 h 846565"/>
                        <a:gd name="connsiteX24" fmla="*/ 3544970 w 10811266"/>
                        <a:gd name="connsiteY24" fmla="*/ 846564 h 846565"/>
                        <a:gd name="connsiteX25" fmla="*/ 2905666 w 10811266"/>
                        <a:gd name="connsiteY25" fmla="*/ 846564 h 846565"/>
                        <a:gd name="connsiteX26" fmla="*/ 1846519 w 10811266"/>
                        <a:gd name="connsiteY26" fmla="*/ 846564 h 846565"/>
                        <a:gd name="connsiteX27" fmla="*/ 157611 w 10811266"/>
                        <a:gd name="connsiteY27" fmla="*/ 846564 h 846565"/>
                        <a:gd name="connsiteX28" fmla="*/ 0 w 10811266"/>
                        <a:gd name="connsiteY28" fmla="*/ 705467 h 846565"/>
                        <a:gd name="connsiteX29" fmla="*/ 0 w 10811266"/>
                        <a:gd name="connsiteY29" fmla="*/ 141097 h 846565"/>
                        <a:gd name="connsiteX0" fmla="*/ 0 w 10811266"/>
                        <a:gd name="connsiteY0" fmla="*/ 141097 h 846565"/>
                        <a:gd name="connsiteX1" fmla="*/ 157611 w 10811266"/>
                        <a:gd name="connsiteY1" fmla="*/ 0 h 846565"/>
                        <a:gd name="connsiteX2" fmla="*/ 796915 w 10811266"/>
                        <a:gd name="connsiteY2" fmla="*/ 0 h 846565"/>
                        <a:gd name="connsiteX3" fmla="*/ 1436220 w 10811266"/>
                        <a:gd name="connsiteY3" fmla="*/ 0 h 846565"/>
                        <a:gd name="connsiteX4" fmla="*/ 2285445 w 10811266"/>
                        <a:gd name="connsiteY4" fmla="*/ 0 h 846565"/>
                        <a:gd name="connsiteX5" fmla="*/ 3449552 w 10811266"/>
                        <a:gd name="connsiteY5" fmla="*/ 0 h 846565"/>
                        <a:gd name="connsiteX6" fmla="*/ 4088856 w 10811266"/>
                        <a:gd name="connsiteY6" fmla="*/ 0 h 846565"/>
                        <a:gd name="connsiteX7" fmla="*/ 4833122 w 10811266"/>
                        <a:gd name="connsiteY7" fmla="*/ 0 h 846565"/>
                        <a:gd name="connsiteX8" fmla="*/ 5577385 w 10811266"/>
                        <a:gd name="connsiteY8" fmla="*/ 0 h 846565"/>
                        <a:gd name="connsiteX9" fmla="*/ 6426611 w 10811266"/>
                        <a:gd name="connsiteY9" fmla="*/ 0 h 846565"/>
                        <a:gd name="connsiteX10" fmla="*/ 6875079 w 10811266"/>
                        <a:gd name="connsiteY10" fmla="*/ 0 h 846565"/>
                        <a:gd name="connsiteX11" fmla="*/ 7380798 w 10811266"/>
                        <a:gd name="connsiteY11" fmla="*/ 0 h 846565"/>
                        <a:gd name="connsiteX12" fmla="*/ 8020102 w 10811266"/>
                        <a:gd name="connsiteY12" fmla="*/ 0 h 846565"/>
                        <a:gd name="connsiteX13" fmla="*/ 8764367 w 10811266"/>
                        <a:gd name="connsiteY13" fmla="*/ 0 h 846565"/>
                        <a:gd name="connsiteX14" fmla="*/ 9823512 w 10811266"/>
                        <a:gd name="connsiteY14" fmla="*/ 0 h 846565"/>
                        <a:gd name="connsiteX15" fmla="*/ 10653654 w 10811266"/>
                        <a:gd name="connsiteY15" fmla="*/ 0 h 846565"/>
                        <a:gd name="connsiteX16" fmla="*/ 10811266 w 10811266"/>
                        <a:gd name="connsiteY16" fmla="*/ 141097 h 846565"/>
                        <a:gd name="connsiteX17" fmla="*/ 10811266 w 10811266"/>
                        <a:gd name="connsiteY17" fmla="*/ 705467 h 846565"/>
                        <a:gd name="connsiteX18" fmla="*/ 10653654 w 10811266"/>
                        <a:gd name="connsiteY18" fmla="*/ 846564 h 846565"/>
                        <a:gd name="connsiteX19" fmla="*/ 10014350 w 10811266"/>
                        <a:gd name="connsiteY19" fmla="*/ 846564 h 846565"/>
                        <a:gd name="connsiteX20" fmla="*/ 8955203 w 10811266"/>
                        <a:gd name="connsiteY20" fmla="*/ 846564 h 846565"/>
                        <a:gd name="connsiteX21" fmla="*/ 7791097 w 10811266"/>
                        <a:gd name="connsiteY21" fmla="*/ 846564 h 846565"/>
                        <a:gd name="connsiteX22" fmla="*/ 6626990 w 10811266"/>
                        <a:gd name="connsiteY22" fmla="*/ 846564 h 846565"/>
                        <a:gd name="connsiteX23" fmla="*/ 5672804 w 10811266"/>
                        <a:gd name="connsiteY23" fmla="*/ 846564 h 846565"/>
                        <a:gd name="connsiteX24" fmla="*/ 4718619 w 10811266"/>
                        <a:gd name="connsiteY24" fmla="*/ 846564 h 846565"/>
                        <a:gd name="connsiteX25" fmla="*/ 3869394 w 10811266"/>
                        <a:gd name="connsiteY25" fmla="*/ 846564 h 846565"/>
                        <a:gd name="connsiteX26" fmla="*/ 3125128 w 10811266"/>
                        <a:gd name="connsiteY26" fmla="*/ 846564 h 846565"/>
                        <a:gd name="connsiteX27" fmla="*/ 2380863 w 10811266"/>
                        <a:gd name="connsiteY27" fmla="*/ 846564 h 846565"/>
                        <a:gd name="connsiteX28" fmla="*/ 1531638 w 10811266"/>
                        <a:gd name="connsiteY28" fmla="*/ 846564 h 846565"/>
                        <a:gd name="connsiteX29" fmla="*/ 157611 w 10811266"/>
                        <a:gd name="connsiteY29" fmla="*/ 846564 h 846565"/>
                        <a:gd name="connsiteX30" fmla="*/ 0 w 10811266"/>
                        <a:gd name="connsiteY30" fmla="*/ 705467 h 846565"/>
                        <a:gd name="connsiteX31" fmla="*/ 0 w 10811266"/>
                        <a:gd name="connsiteY31" fmla="*/ 141097 h 84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11266" h="846565" fill="none" extrusionOk="0">
                          <a:moveTo>
                            <a:pt x="0" y="141097"/>
                          </a:moveTo>
                          <a:cubicBezTo>
                            <a:pt x="9148" y="33780"/>
                            <a:pt x="77172" y="-870"/>
                            <a:pt x="157611" y="0"/>
                          </a:cubicBezTo>
                          <a:cubicBezTo>
                            <a:pt x="350399" y="5389"/>
                            <a:pt x="629263" y="-38308"/>
                            <a:pt x="901876" y="0"/>
                          </a:cubicBezTo>
                          <a:cubicBezTo>
                            <a:pt x="1160286" y="75782"/>
                            <a:pt x="1370368" y="-39798"/>
                            <a:pt x="1646140" y="0"/>
                          </a:cubicBezTo>
                          <a:cubicBezTo>
                            <a:pt x="1867875" y="57449"/>
                            <a:pt x="2408800" y="16395"/>
                            <a:pt x="2705287" y="0"/>
                          </a:cubicBezTo>
                          <a:cubicBezTo>
                            <a:pt x="3011566" y="-16655"/>
                            <a:pt x="3031935" y="-18958"/>
                            <a:pt x="3344591" y="0"/>
                          </a:cubicBezTo>
                          <a:cubicBezTo>
                            <a:pt x="3651123" y="22284"/>
                            <a:pt x="3911914" y="10870"/>
                            <a:pt x="4298778" y="0"/>
                          </a:cubicBezTo>
                          <a:cubicBezTo>
                            <a:pt x="4682336" y="23037"/>
                            <a:pt x="4835980" y="-25979"/>
                            <a:pt x="5357923" y="0"/>
                          </a:cubicBezTo>
                          <a:cubicBezTo>
                            <a:pt x="5804327" y="-6980"/>
                            <a:pt x="6150730" y="23349"/>
                            <a:pt x="6522030" y="0"/>
                          </a:cubicBezTo>
                          <a:cubicBezTo>
                            <a:pt x="6845133" y="49196"/>
                            <a:pt x="6899279" y="8656"/>
                            <a:pt x="7161334" y="0"/>
                          </a:cubicBezTo>
                          <a:cubicBezTo>
                            <a:pt x="7364149" y="17180"/>
                            <a:pt x="7883495" y="-34513"/>
                            <a:pt x="8220481" y="0"/>
                          </a:cubicBezTo>
                          <a:cubicBezTo>
                            <a:pt x="8513203" y="6099"/>
                            <a:pt x="8683739" y="-29033"/>
                            <a:pt x="8859785" y="0"/>
                          </a:cubicBezTo>
                          <a:cubicBezTo>
                            <a:pt x="9012863" y="69778"/>
                            <a:pt x="9348124" y="50064"/>
                            <a:pt x="9604050" y="0"/>
                          </a:cubicBezTo>
                          <a:cubicBezTo>
                            <a:pt x="9845971" y="37893"/>
                            <a:pt x="10460795" y="-45188"/>
                            <a:pt x="10653654" y="0"/>
                          </a:cubicBezTo>
                          <a:cubicBezTo>
                            <a:pt x="10748585" y="9440"/>
                            <a:pt x="10800983" y="74808"/>
                            <a:pt x="10811266" y="141097"/>
                          </a:cubicBezTo>
                          <a:cubicBezTo>
                            <a:pt x="10818451" y="362463"/>
                            <a:pt x="10792833" y="566311"/>
                            <a:pt x="10811266" y="705467"/>
                          </a:cubicBezTo>
                          <a:cubicBezTo>
                            <a:pt x="10782541" y="791921"/>
                            <a:pt x="10752224" y="858248"/>
                            <a:pt x="10653654" y="846564"/>
                          </a:cubicBezTo>
                          <a:cubicBezTo>
                            <a:pt x="10310684" y="896318"/>
                            <a:pt x="10116056" y="848763"/>
                            <a:pt x="9699469" y="846564"/>
                          </a:cubicBezTo>
                          <a:cubicBezTo>
                            <a:pt x="9285965" y="816363"/>
                            <a:pt x="8940045" y="779283"/>
                            <a:pt x="8535362" y="846564"/>
                          </a:cubicBezTo>
                          <a:cubicBezTo>
                            <a:pt x="8186843" y="908318"/>
                            <a:pt x="7789766" y="807317"/>
                            <a:pt x="7476215" y="846564"/>
                          </a:cubicBezTo>
                          <a:cubicBezTo>
                            <a:pt x="7190118" y="877665"/>
                            <a:pt x="7056966" y="884070"/>
                            <a:pt x="6731951" y="846564"/>
                          </a:cubicBezTo>
                          <a:cubicBezTo>
                            <a:pt x="6411389" y="841599"/>
                            <a:pt x="6226597" y="823964"/>
                            <a:pt x="5777764" y="846564"/>
                          </a:cubicBezTo>
                          <a:cubicBezTo>
                            <a:pt x="5332561" y="862557"/>
                            <a:pt x="5254668" y="847101"/>
                            <a:pt x="5033501" y="846564"/>
                          </a:cubicBezTo>
                          <a:cubicBezTo>
                            <a:pt x="4858784" y="840123"/>
                            <a:pt x="4581310" y="874171"/>
                            <a:pt x="4394195" y="846564"/>
                          </a:cubicBezTo>
                          <a:cubicBezTo>
                            <a:pt x="4190717" y="918385"/>
                            <a:pt x="3809630" y="838061"/>
                            <a:pt x="3544970" y="846564"/>
                          </a:cubicBezTo>
                          <a:cubicBezTo>
                            <a:pt x="3234558" y="868453"/>
                            <a:pt x="3159676" y="829009"/>
                            <a:pt x="2905666" y="846564"/>
                          </a:cubicBezTo>
                          <a:cubicBezTo>
                            <a:pt x="2628902" y="844355"/>
                            <a:pt x="2131120" y="893679"/>
                            <a:pt x="1846519" y="846564"/>
                          </a:cubicBezTo>
                          <a:cubicBezTo>
                            <a:pt x="1630817" y="853304"/>
                            <a:pt x="747072" y="861520"/>
                            <a:pt x="157611" y="846564"/>
                          </a:cubicBezTo>
                          <a:cubicBezTo>
                            <a:pt x="85405" y="844634"/>
                            <a:pt x="146" y="775409"/>
                            <a:pt x="0" y="705467"/>
                          </a:cubicBezTo>
                          <a:cubicBezTo>
                            <a:pt x="32587" y="487247"/>
                            <a:pt x="-40026" y="300864"/>
                            <a:pt x="0" y="141097"/>
                          </a:cubicBezTo>
                          <a:close/>
                        </a:path>
                        <a:path w="10811266" h="846565" stroke="0" extrusionOk="0">
                          <a:moveTo>
                            <a:pt x="0" y="141097"/>
                          </a:moveTo>
                          <a:cubicBezTo>
                            <a:pt x="16947" y="64667"/>
                            <a:pt x="66567" y="20708"/>
                            <a:pt x="157611" y="0"/>
                          </a:cubicBezTo>
                          <a:cubicBezTo>
                            <a:pt x="381186" y="-17386"/>
                            <a:pt x="487510" y="-5925"/>
                            <a:pt x="796915" y="0"/>
                          </a:cubicBezTo>
                          <a:cubicBezTo>
                            <a:pt x="1101441" y="-1768"/>
                            <a:pt x="1142624" y="10579"/>
                            <a:pt x="1436220" y="0"/>
                          </a:cubicBezTo>
                          <a:cubicBezTo>
                            <a:pt x="1789892" y="9059"/>
                            <a:pt x="2021987" y="3135"/>
                            <a:pt x="2285445" y="0"/>
                          </a:cubicBezTo>
                          <a:cubicBezTo>
                            <a:pt x="2585835" y="-39908"/>
                            <a:pt x="2999846" y="14607"/>
                            <a:pt x="3449552" y="0"/>
                          </a:cubicBezTo>
                          <a:cubicBezTo>
                            <a:pt x="3892148" y="20493"/>
                            <a:pt x="3837689" y="5207"/>
                            <a:pt x="4088856" y="0"/>
                          </a:cubicBezTo>
                          <a:cubicBezTo>
                            <a:pt x="4329077" y="-6514"/>
                            <a:pt x="4631452" y="19917"/>
                            <a:pt x="4833122" y="0"/>
                          </a:cubicBezTo>
                          <a:cubicBezTo>
                            <a:pt x="5009869" y="18967"/>
                            <a:pt x="5206745" y="39252"/>
                            <a:pt x="5577385" y="0"/>
                          </a:cubicBezTo>
                          <a:cubicBezTo>
                            <a:pt x="5952668" y="-22547"/>
                            <a:pt x="6240492" y="4535"/>
                            <a:pt x="6426611" y="0"/>
                          </a:cubicBezTo>
                          <a:cubicBezTo>
                            <a:pt x="6521683" y="-14893"/>
                            <a:pt x="6777168" y="-16841"/>
                            <a:pt x="6875079" y="0"/>
                          </a:cubicBezTo>
                          <a:cubicBezTo>
                            <a:pt x="6972990" y="16841"/>
                            <a:pt x="7174653" y="-3256"/>
                            <a:pt x="7380798" y="0"/>
                          </a:cubicBezTo>
                          <a:cubicBezTo>
                            <a:pt x="7825748" y="2373"/>
                            <a:pt x="7860697" y="23579"/>
                            <a:pt x="8020102" y="0"/>
                          </a:cubicBezTo>
                          <a:cubicBezTo>
                            <a:pt x="8193063" y="-6524"/>
                            <a:pt x="8547034" y="8469"/>
                            <a:pt x="8764367" y="0"/>
                          </a:cubicBezTo>
                          <a:cubicBezTo>
                            <a:pt x="8938460" y="64763"/>
                            <a:pt x="9447801" y="-13172"/>
                            <a:pt x="9823512" y="0"/>
                          </a:cubicBezTo>
                          <a:cubicBezTo>
                            <a:pt x="10223665" y="52567"/>
                            <a:pt x="10461113" y="17132"/>
                            <a:pt x="10653654" y="0"/>
                          </a:cubicBezTo>
                          <a:cubicBezTo>
                            <a:pt x="10738485" y="-20348"/>
                            <a:pt x="10792737" y="86695"/>
                            <a:pt x="10811266" y="141097"/>
                          </a:cubicBezTo>
                          <a:cubicBezTo>
                            <a:pt x="10820963" y="340791"/>
                            <a:pt x="10757660" y="518986"/>
                            <a:pt x="10811266" y="705467"/>
                          </a:cubicBezTo>
                          <a:cubicBezTo>
                            <a:pt x="10797344" y="767683"/>
                            <a:pt x="10724019" y="846260"/>
                            <a:pt x="10653654" y="846564"/>
                          </a:cubicBezTo>
                          <a:cubicBezTo>
                            <a:pt x="10373842" y="828607"/>
                            <a:pt x="10228524" y="841802"/>
                            <a:pt x="10014350" y="846564"/>
                          </a:cubicBezTo>
                          <a:cubicBezTo>
                            <a:pt x="9812140" y="948788"/>
                            <a:pt x="9261488" y="861959"/>
                            <a:pt x="8955203" y="846564"/>
                          </a:cubicBezTo>
                          <a:cubicBezTo>
                            <a:pt x="8607024" y="847171"/>
                            <a:pt x="8346274" y="891085"/>
                            <a:pt x="7791097" y="846564"/>
                          </a:cubicBezTo>
                          <a:cubicBezTo>
                            <a:pt x="7269943" y="872270"/>
                            <a:pt x="7154484" y="817445"/>
                            <a:pt x="6626990" y="846564"/>
                          </a:cubicBezTo>
                          <a:cubicBezTo>
                            <a:pt x="6099754" y="892040"/>
                            <a:pt x="6115000" y="853833"/>
                            <a:pt x="5672804" y="846564"/>
                          </a:cubicBezTo>
                          <a:cubicBezTo>
                            <a:pt x="5234022" y="839724"/>
                            <a:pt x="5165770" y="889545"/>
                            <a:pt x="4718619" y="846564"/>
                          </a:cubicBezTo>
                          <a:cubicBezTo>
                            <a:pt x="4270093" y="833219"/>
                            <a:pt x="4154984" y="824525"/>
                            <a:pt x="3869394" y="846564"/>
                          </a:cubicBezTo>
                          <a:cubicBezTo>
                            <a:pt x="3579738" y="854771"/>
                            <a:pt x="3474845" y="847464"/>
                            <a:pt x="3125128" y="846564"/>
                          </a:cubicBezTo>
                          <a:cubicBezTo>
                            <a:pt x="2770650" y="841119"/>
                            <a:pt x="2724047" y="848127"/>
                            <a:pt x="2380863" y="846564"/>
                          </a:cubicBezTo>
                          <a:cubicBezTo>
                            <a:pt x="2044766" y="876933"/>
                            <a:pt x="1841651" y="839995"/>
                            <a:pt x="1531638" y="846564"/>
                          </a:cubicBezTo>
                          <a:cubicBezTo>
                            <a:pt x="1224516" y="758626"/>
                            <a:pt x="438718" y="853623"/>
                            <a:pt x="157611" y="846564"/>
                          </a:cubicBezTo>
                          <a:cubicBezTo>
                            <a:pt x="37584" y="849943"/>
                            <a:pt x="-230" y="791545"/>
                            <a:pt x="0" y="705467"/>
                          </a:cubicBezTo>
                          <a:cubicBezTo>
                            <a:pt x="-2804" y="552293"/>
                            <a:pt x="5281" y="279985"/>
                            <a:pt x="0" y="141097"/>
                          </a:cubicBezTo>
                          <a:close/>
                        </a:path>
                        <a:path w="10811266" h="846565" fill="none" stroke="0" extrusionOk="0">
                          <a:moveTo>
                            <a:pt x="0" y="141097"/>
                          </a:moveTo>
                          <a:cubicBezTo>
                            <a:pt x="18199" y="47704"/>
                            <a:pt x="75596" y="3923"/>
                            <a:pt x="157611" y="0"/>
                          </a:cubicBezTo>
                          <a:cubicBezTo>
                            <a:pt x="319623" y="-4942"/>
                            <a:pt x="588295" y="-3778"/>
                            <a:pt x="901876" y="0"/>
                          </a:cubicBezTo>
                          <a:cubicBezTo>
                            <a:pt x="1216123" y="26016"/>
                            <a:pt x="1382243" y="-75523"/>
                            <a:pt x="1646140" y="0"/>
                          </a:cubicBezTo>
                          <a:cubicBezTo>
                            <a:pt x="1949380" y="95155"/>
                            <a:pt x="2364539" y="-35020"/>
                            <a:pt x="2705287" y="0"/>
                          </a:cubicBezTo>
                          <a:cubicBezTo>
                            <a:pt x="3012464" y="-17804"/>
                            <a:pt x="3030397" y="-16223"/>
                            <a:pt x="3344591" y="0"/>
                          </a:cubicBezTo>
                          <a:cubicBezTo>
                            <a:pt x="3686239" y="45729"/>
                            <a:pt x="3932463" y="43295"/>
                            <a:pt x="4298778" y="0"/>
                          </a:cubicBezTo>
                          <a:cubicBezTo>
                            <a:pt x="4636794" y="16663"/>
                            <a:pt x="4892239" y="21538"/>
                            <a:pt x="5357923" y="0"/>
                          </a:cubicBezTo>
                          <a:cubicBezTo>
                            <a:pt x="5862450" y="-43489"/>
                            <a:pt x="6174756" y="-26285"/>
                            <a:pt x="6522030" y="0"/>
                          </a:cubicBezTo>
                          <a:cubicBezTo>
                            <a:pt x="6863138" y="47005"/>
                            <a:pt x="6916613" y="12267"/>
                            <a:pt x="7161334" y="0"/>
                          </a:cubicBezTo>
                          <a:cubicBezTo>
                            <a:pt x="7418738" y="-7602"/>
                            <a:pt x="7981508" y="10979"/>
                            <a:pt x="8220481" y="0"/>
                          </a:cubicBezTo>
                          <a:cubicBezTo>
                            <a:pt x="8496039" y="-2411"/>
                            <a:pt x="8679863" y="-49073"/>
                            <a:pt x="8859785" y="0"/>
                          </a:cubicBezTo>
                          <a:cubicBezTo>
                            <a:pt x="9067377" y="13847"/>
                            <a:pt x="9348236" y="19797"/>
                            <a:pt x="9604050" y="0"/>
                          </a:cubicBezTo>
                          <a:cubicBezTo>
                            <a:pt x="9868853" y="-67597"/>
                            <a:pt x="10418438" y="-28743"/>
                            <a:pt x="10653654" y="0"/>
                          </a:cubicBezTo>
                          <a:cubicBezTo>
                            <a:pt x="10738259" y="-2319"/>
                            <a:pt x="10806822" y="53026"/>
                            <a:pt x="10811266" y="141097"/>
                          </a:cubicBezTo>
                          <a:cubicBezTo>
                            <a:pt x="10775099" y="335486"/>
                            <a:pt x="10800515" y="593151"/>
                            <a:pt x="10811266" y="705467"/>
                          </a:cubicBezTo>
                          <a:cubicBezTo>
                            <a:pt x="10775851" y="781469"/>
                            <a:pt x="10764481" y="866543"/>
                            <a:pt x="10653654" y="846564"/>
                          </a:cubicBezTo>
                          <a:cubicBezTo>
                            <a:pt x="10321177" y="929141"/>
                            <a:pt x="10087906" y="876067"/>
                            <a:pt x="9699469" y="846564"/>
                          </a:cubicBezTo>
                          <a:cubicBezTo>
                            <a:pt x="9331284" y="813064"/>
                            <a:pt x="8885170" y="797741"/>
                            <a:pt x="8535362" y="846564"/>
                          </a:cubicBezTo>
                          <a:cubicBezTo>
                            <a:pt x="8200941" y="914960"/>
                            <a:pt x="7771054" y="837096"/>
                            <a:pt x="7476215" y="846564"/>
                          </a:cubicBezTo>
                          <a:cubicBezTo>
                            <a:pt x="7200110" y="905252"/>
                            <a:pt x="7053002" y="837941"/>
                            <a:pt x="6731951" y="846564"/>
                          </a:cubicBezTo>
                          <a:cubicBezTo>
                            <a:pt x="6425846" y="821513"/>
                            <a:pt x="6227175" y="793268"/>
                            <a:pt x="5777764" y="846564"/>
                          </a:cubicBezTo>
                          <a:cubicBezTo>
                            <a:pt x="5335300" y="861202"/>
                            <a:pt x="5237140" y="826854"/>
                            <a:pt x="5033501" y="846564"/>
                          </a:cubicBezTo>
                          <a:cubicBezTo>
                            <a:pt x="4816724" y="844271"/>
                            <a:pt x="4594728" y="878348"/>
                            <a:pt x="4394195" y="846564"/>
                          </a:cubicBezTo>
                          <a:cubicBezTo>
                            <a:pt x="4117971" y="815541"/>
                            <a:pt x="3861852" y="763657"/>
                            <a:pt x="3544970" y="846564"/>
                          </a:cubicBezTo>
                          <a:cubicBezTo>
                            <a:pt x="3221572" y="856951"/>
                            <a:pt x="3158134" y="837601"/>
                            <a:pt x="2905666" y="846564"/>
                          </a:cubicBezTo>
                          <a:cubicBezTo>
                            <a:pt x="2641933" y="855510"/>
                            <a:pt x="2140931" y="856342"/>
                            <a:pt x="1846519" y="846564"/>
                          </a:cubicBezTo>
                          <a:cubicBezTo>
                            <a:pt x="1599640" y="833357"/>
                            <a:pt x="850511" y="787226"/>
                            <a:pt x="157611" y="846564"/>
                          </a:cubicBezTo>
                          <a:cubicBezTo>
                            <a:pt x="86097" y="833932"/>
                            <a:pt x="-2354" y="785954"/>
                            <a:pt x="0" y="705467"/>
                          </a:cubicBezTo>
                          <a:cubicBezTo>
                            <a:pt x="24994" y="456881"/>
                            <a:pt x="-21100" y="327845"/>
                            <a:pt x="0" y="1410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64187" y="975873"/>
              <a:ext cx="8075560" cy="5770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Thêm trạng ngữ cho mỗi câu dưới đây:</a:t>
              </a: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4"/>
            <a:srcRect l="31483" t="5898" r="50744" b="64236"/>
            <a:stretch/>
          </p:blipFill>
          <p:spPr>
            <a:xfrm>
              <a:off x="237022" y="794871"/>
              <a:ext cx="576592" cy="968839"/>
            </a:xfrm>
            <a:prstGeom prst="rect">
              <a:avLst/>
            </a:prstGeom>
          </p:spPr>
        </p:pic>
      </p:grpSp>
      <p:sp>
        <p:nvSpPr>
          <p:cNvPr id="3" name="TextBox 2">
            <a:extLst>
              <a:ext uri="{FF2B5EF4-FFF2-40B4-BE49-F238E27FC236}">
                <a16:creationId xmlns:a16="http://schemas.microsoft.com/office/drawing/2014/main" id="{989E8D9C-6A71-F3C3-B7D0-62A67294E133}"/>
              </a:ext>
            </a:extLst>
          </p:cNvPr>
          <p:cNvSpPr txBox="1"/>
          <p:nvPr/>
        </p:nvSpPr>
        <p:spPr>
          <a:xfrm>
            <a:off x="548640" y="1899920"/>
            <a:ext cx="1136904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Diều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cốc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diều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diều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sáo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đua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nhau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bay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lên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cao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Tiếng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sáo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diều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vi vu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trầm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bổng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Hình chữ nhật: Góc Tròn 9">
            <a:extLst>
              <a:ext uri="{FF2B5EF4-FFF2-40B4-BE49-F238E27FC236}">
                <a16:creationId xmlns:a16="http://schemas.microsoft.com/office/drawing/2014/main" id="{ED91EA96-E6B4-787D-9CB7-A2102C475931}"/>
              </a:ext>
            </a:extLst>
          </p:cNvPr>
          <p:cNvSpPr/>
          <p:nvPr/>
        </p:nvSpPr>
        <p:spPr>
          <a:xfrm>
            <a:off x="613286" y="3637280"/>
            <a:ext cx="11172314" cy="20523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en-US" sz="3600" b="1" kern="0" dirty="0" err="1">
                <a:solidFill>
                  <a:srgbClr val="002060"/>
                </a:solidFill>
                <a:latin typeface="Cambria" panose="02040503050406030204" pitchFamily="18" charset="0"/>
                <a:ea typeface="Cambria" panose="02040503050406030204" pitchFamily="18" charset="0"/>
                <a:sym typeface="Arial"/>
              </a:rPr>
              <a:t>Ví</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dụ</a:t>
            </a:r>
            <a:r>
              <a:rPr lang="en-US" sz="3600" b="1" kern="0" dirty="0">
                <a:solidFill>
                  <a:srgbClr val="002060"/>
                </a:solidFill>
                <a:latin typeface="Cambria" panose="02040503050406030204" pitchFamily="18" charset="0"/>
                <a:ea typeface="Cambria" panose="02040503050406030204" pitchFamily="18" charset="0"/>
                <a:sym typeface="Arial"/>
              </a:rPr>
              <a:t>: </a:t>
            </a:r>
            <a:r>
              <a:rPr lang="vi-VN" sz="3600" b="1" kern="0" dirty="0">
                <a:solidFill>
                  <a:srgbClr val="FF0000"/>
                </a:solidFill>
                <a:latin typeface="Cambria" panose="02040503050406030204" pitchFamily="18" charset="0"/>
                <a:ea typeface="Cambria" panose="02040503050406030204" pitchFamily="18" charset="0"/>
                <a:sym typeface="Arial"/>
              </a:rPr>
              <a:t>Chiều chiều, từ bãi cỏ gần nhà tôi, </a:t>
            </a:r>
            <a:r>
              <a:rPr lang="vi-VN" sz="3600" b="1" kern="0" dirty="0">
                <a:solidFill>
                  <a:srgbClr val="002060"/>
                </a:solidFill>
                <a:latin typeface="Cambria" panose="02040503050406030204" pitchFamily="18" charset="0"/>
                <a:ea typeface="Cambria" panose="02040503050406030204" pitchFamily="18" charset="0"/>
                <a:sym typeface="Arial"/>
              </a:rPr>
              <a:t>diều cốc, diều tu, diều sáo đua nhau bay lên cao.</a:t>
            </a:r>
            <a:r>
              <a:rPr lang="vi-VN" sz="3600" b="1" kern="0" dirty="0">
                <a:solidFill>
                  <a:srgbClr val="FF0000"/>
                </a:solidFill>
                <a:latin typeface="Cambria" panose="02040503050406030204" pitchFamily="18" charset="0"/>
                <a:ea typeface="Cambria" panose="02040503050406030204" pitchFamily="18" charset="0"/>
                <a:sym typeface="Arial"/>
              </a:rPr>
              <a:t> Trên không trung bao la, </a:t>
            </a:r>
            <a:r>
              <a:rPr lang="vi-VN" sz="3600" b="1" kern="0" dirty="0">
                <a:solidFill>
                  <a:srgbClr val="002060"/>
                </a:solidFill>
                <a:latin typeface="Cambria" panose="02040503050406030204" pitchFamily="18" charset="0"/>
                <a:ea typeface="Cambria" panose="02040503050406030204" pitchFamily="18" charset="0"/>
                <a:sym typeface="Arial"/>
              </a:rPr>
              <a:t>tiếng sáo diều vi vu trầm bổng.</a:t>
            </a:r>
            <a:endParaRPr kumimoji="0" lang="vi-VN" sz="36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spTree>
    <p:custDataLst>
      <p:tags r:id="rId1"/>
    </p:custDataLst>
    <p:extLst>
      <p:ext uri="{BB962C8B-B14F-4D97-AF65-F5344CB8AC3E}">
        <p14:creationId xmlns:p14="http://schemas.microsoft.com/office/powerpoint/2010/main" val="2164367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612626"/>
            <a:ext cx="11770627" cy="5185373"/>
          </a:xfrm>
          <a:custGeom>
            <a:avLst/>
            <a:gdLst>
              <a:gd name="connsiteX0" fmla="*/ 0 w 8827970"/>
              <a:gd name="connsiteY0" fmla="*/ 387814 h 3889030"/>
              <a:gd name="connsiteX1" fmla="*/ 387814 w 8827970"/>
              <a:gd name="connsiteY1" fmla="*/ 0 h 3889030"/>
              <a:gd name="connsiteX2" fmla="*/ 8440156 w 8827970"/>
              <a:gd name="connsiteY2" fmla="*/ 0 h 3889030"/>
              <a:gd name="connsiteX3" fmla="*/ 8827970 w 8827970"/>
              <a:gd name="connsiteY3" fmla="*/ 387814 h 3889030"/>
              <a:gd name="connsiteX4" fmla="*/ 8827970 w 8827970"/>
              <a:gd name="connsiteY4" fmla="*/ 3501216 h 3889030"/>
              <a:gd name="connsiteX5" fmla="*/ 8440156 w 8827970"/>
              <a:gd name="connsiteY5" fmla="*/ 3889030 h 3889030"/>
              <a:gd name="connsiteX6" fmla="*/ 387814 w 8827970"/>
              <a:gd name="connsiteY6" fmla="*/ 3889030 h 3889030"/>
              <a:gd name="connsiteX7" fmla="*/ 0 w 8827970"/>
              <a:gd name="connsiteY7" fmla="*/ 3501216 h 3889030"/>
              <a:gd name="connsiteX8" fmla="*/ 0 w 8827970"/>
              <a:gd name="connsiteY8" fmla="*/ 387814 h 38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889030" fill="none" extrusionOk="0">
                <a:moveTo>
                  <a:pt x="0" y="387814"/>
                </a:moveTo>
                <a:cubicBezTo>
                  <a:pt x="185" y="178631"/>
                  <a:pt x="179758" y="10284"/>
                  <a:pt x="387814" y="0"/>
                </a:cubicBezTo>
                <a:cubicBezTo>
                  <a:pt x="2222742" y="72427"/>
                  <a:pt x="7375199" y="61419"/>
                  <a:pt x="8440156" y="0"/>
                </a:cubicBezTo>
                <a:cubicBezTo>
                  <a:pt x="8653424" y="-6307"/>
                  <a:pt x="8818145" y="170658"/>
                  <a:pt x="8827970" y="387814"/>
                </a:cubicBezTo>
                <a:cubicBezTo>
                  <a:pt x="8928846" y="709223"/>
                  <a:pt x="8720657" y="2326725"/>
                  <a:pt x="8827970" y="3501216"/>
                </a:cubicBezTo>
                <a:cubicBezTo>
                  <a:pt x="8833734" y="3686148"/>
                  <a:pt x="8631489" y="3863414"/>
                  <a:pt x="8440156" y="3889030"/>
                </a:cubicBezTo>
                <a:cubicBezTo>
                  <a:pt x="5572189" y="3918857"/>
                  <a:pt x="2339711" y="3809724"/>
                  <a:pt x="387814" y="3889030"/>
                </a:cubicBezTo>
                <a:cubicBezTo>
                  <a:pt x="185389" y="3887701"/>
                  <a:pt x="-13486" y="3718067"/>
                  <a:pt x="0" y="3501216"/>
                </a:cubicBezTo>
                <a:cubicBezTo>
                  <a:pt x="50037" y="2219090"/>
                  <a:pt x="770" y="1591315"/>
                  <a:pt x="0" y="387814"/>
                </a:cubicBezTo>
                <a:close/>
              </a:path>
              <a:path w="8827970" h="3889030" stroke="0" extrusionOk="0">
                <a:moveTo>
                  <a:pt x="0" y="387814"/>
                </a:moveTo>
                <a:cubicBezTo>
                  <a:pt x="14346" y="177540"/>
                  <a:pt x="179927" y="13120"/>
                  <a:pt x="387814" y="0"/>
                </a:cubicBezTo>
                <a:cubicBezTo>
                  <a:pt x="1494447" y="123000"/>
                  <a:pt x="5660494" y="-96860"/>
                  <a:pt x="8440156" y="0"/>
                </a:cubicBezTo>
                <a:cubicBezTo>
                  <a:pt x="8638935" y="-11741"/>
                  <a:pt x="8831449" y="166617"/>
                  <a:pt x="8827970" y="387814"/>
                </a:cubicBezTo>
                <a:cubicBezTo>
                  <a:pt x="8831143" y="1486615"/>
                  <a:pt x="8922237" y="2694471"/>
                  <a:pt x="8827970" y="3501216"/>
                </a:cubicBezTo>
                <a:cubicBezTo>
                  <a:pt x="8789121" y="3729474"/>
                  <a:pt x="8637112" y="3886211"/>
                  <a:pt x="8440156" y="3889030"/>
                </a:cubicBezTo>
                <a:cubicBezTo>
                  <a:pt x="6468136" y="3728323"/>
                  <a:pt x="2737160" y="3928697"/>
                  <a:pt x="387814" y="3889030"/>
                </a:cubicBezTo>
                <a:cubicBezTo>
                  <a:pt x="144544" y="3883155"/>
                  <a:pt x="-10291" y="3710738"/>
                  <a:pt x="0" y="3501216"/>
                </a:cubicBezTo>
                <a:cubicBezTo>
                  <a:pt x="32216" y="2871316"/>
                  <a:pt x="57206" y="1882268"/>
                  <a:pt x="0" y="387814"/>
                </a:cubicBezTo>
                <a:close/>
              </a:path>
            </a:pathLst>
          </a:custGeom>
          <a:solidFill>
            <a:srgbClr val="FFFFFF"/>
          </a:solidFill>
          <a:ln w="38100">
            <a:noFill/>
            <a:prstDash val="lgDashDot"/>
            <a:extLst>
              <a:ext uri="{C807C97D-BFC1-408E-A445-0C87EB9F89A2}">
                <ask:lineSketchStyleProps xmlns="" xmlns:ask="http://schemas.microsoft.com/office/drawing/2018/sketchyshapes" sd="852854689">
                  <a:custGeom>
                    <a:avLst/>
                    <a:gdLst>
                      <a:gd name="connsiteX0" fmla="*/ 0 w 11770627"/>
                      <a:gd name="connsiteY0" fmla="*/ 517085 h 5185373"/>
                      <a:gd name="connsiteX1" fmla="*/ 517085 w 11770627"/>
                      <a:gd name="connsiteY1" fmla="*/ 0 h 5185373"/>
                      <a:gd name="connsiteX2" fmla="*/ 11253542 w 11770627"/>
                      <a:gd name="connsiteY2" fmla="*/ 0 h 5185373"/>
                      <a:gd name="connsiteX3" fmla="*/ 11770627 w 11770627"/>
                      <a:gd name="connsiteY3" fmla="*/ 517085 h 5185373"/>
                      <a:gd name="connsiteX4" fmla="*/ 11770627 w 11770627"/>
                      <a:gd name="connsiteY4" fmla="*/ 4668288 h 5185373"/>
                      <a:gd name="connsiteX5" fmla="*/ 11253542 w 11770627"/>
                      <a:gd name="connsiteY5" fmla="*/ 5185373 h 5185373"/>
                      <a:gd name="connsiteX6" fmla="*/ 517085 w 11770627"/>
                      <a:gd name="connsiteY6" fmla="*/ 5185373 h 5185373"/>
                      <a:gd name="connsiteX7" fmla="*/ 0 w 11770627"/>
                      <a:gd name="connsiteY7" fmla="*/ 4668288 h 5185373"/>
                      <a:gd name="connsiteX8" fmla="*/ 0 w 11770627"/>
                      <a:gd name="connsiteY8" fmla="*/ 517085 h 51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185373" fill="none" extrusionOk="0">
                        <a:moveTo>
                          <a:pt x="0" y="517085"/>
                        </a:moveTo>
                        <a:cubicBezTo>
                          <a:pt x="2051" y="287028"/>
                          <a:pt x="255823" y="40810"/>
                          <a:pt x="517085" y="0"/>
                        </a:cubicBezTo>
                        <a:cubicBezTo>
                          <a:pt x="3694064" y="72427"/>
                          <a:pt x="7772857" y="61419"/>
                          <a:pt x="11253542" y="0"/>
                        </a:cubicBezTo>
                        <a:cubicBezTo>
                          <a:pt x="11532080" y="-48464"/>
                          <a:pt x="11741492" y="222694"/>
                          <a:pt x="11770627" y="517085"/>
                        </a:cubicBezTo>
                        <a:cubicBezTo>
                          <a:pt x="11871503" y="1772881"/>
                          <a:pt x="11663314" y="3390128"/>
                          <a:pt x="11770627" y="4668288"/>
                        </a:cubicBezTo>
                        <a:cubicBezTo>
                          <a:pt x="11780096" y="4905810"/>
                          <a:pt x="11507259" y="5149657"/>
                          <a:pt x="11253542" y="5185373"/>
                        </a:cubicBezTo>
                        <a:cubicBezTo>
                          <a:pt x="7043577" y="5215200"/>
                          <a:pt x="3811052" y="5106067"/>
                          <a:pt x="517085" y="5185373"/>
                        </a:cubicBezTo>
                        <a:cubicBezTo>
                          <a:pt x="263999" y="5181700"/>
                          <a:pt x="-31639" y="4960122"/>
                          <a:pt x="0" y="4668288"/>
                        </a:cubicBezTo>
                        <a:cubicBezTo>
                          <a:pt x="50037" y="3697093"/>
                          <a:pt x="770" y="1408946"/>
                          <a:pt x="0" y="517085"/>
                        </a:cubicBezTo>
                        <a:close/>
                      </a:path>
                      <a:path w="11770627" h="5185373" stroke="0" extrusionOk="0">
                        <a:moveTo>
                          <a:pt x="0" y="517085"/>
                        </a:moveTo>
                        <a:cubicBezTo>
                          <a:pt x="18527" y="236557"/>
                          <a:pt x="238308" y="14169"/>
                          <a:pt x="517085" y="0"/>
                        </a:cubicBezTo>
                        <a:cubicBezTo>
                          <a:pt x="2965775" y="123000"/>
                          <a:pt x="6058124" y="-96860"/>
                          <a:pt x="11253542" y="0"/>
                        </a:cubicBezTo>
                        <a:cubicBezTo>
                          <a:pt x="11496950" y="-32139"/>
                          <a:pt x="11775373" y="221940"/>
                          <a:pt x="11770627" y="517085"/>
                        </a:cubicBezTo>
                        <a:cubicBezTo>
                          <a:pt x="11773800" y="2550311"/>
                          <a:pt x="11864894" y="3757882"/>
                          <a:pt x="11770627" y="4668288"/>
                        </a:cubicBezTo>
                        <a:cubicBezTo>
                          <a:pt x="11742384" y="4964098"/>
                          <a:pt x="11524038" y="5182905"/>
                          <a:pt x="11253542" y="5185373"/>
                        </a:cubicBezTo>
                        <a:cubicBezTo>
                          <a:pt x="9013136" y="5024666"/>
                          <a:pt x="5282135" y="5225040"/>
                          <a:pt x="517085" y="5185373"/>
                        </a:cubicBezTo>
                        <a:cubicBezTo>
                          <a:pt x="203329" y="5179682"/>
                          <a:pt x="-4997" y="4951602"/>
                          <a:pt x="0" y="4668288"/>
                        </a:cubicBezTo>
                        <a:cubicBezTo>
                          <a:pt x="32216" y="2689241"/>
                          <a:pt x="57206" y="1699941"/>
                          <a:pt x="0" y="517085"/>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pSp>
        <p:nvGrpSpPr>
          <p:cNvPr id="2" name="Nhóm 1">
            <a:extLst>
              <a:ext uri="{FF2B5EF4-FFF2-40B4-BE49-F238E27FC236}">
                <a16:creationId xmlns:a16="http://schemas.microsoft.com/office/drawing/2014/main" id="{BFED70C3-6001-BC82-FA3C-CD6CC59DC4A0}"/>
              </a:ext>
            </a:extLst>
          </p:cNvPr>
          <p:cNvGrpSpPr/>
          <p:nvPr/>
        </p:nvGrpSpPr>
        <p:grpSpPr>
          <a:xfrm>
            <a:off x="279781" y="221566"/>
            <a:ext cx="11739499" cy="1302425"/>
            <a:chOff x="207253" y="1728030"/>
            <a:chExt cx="8804624" cy="976819"/>
          </a:xfrm>
        </p:grpSpPr>
        <p:grpSp>
          <p:nvGrpSpPr>
            <p:cNvPr id="3" name="Nhóm 2">
              <a:extLst>
                <a:ext uri="{FF2B5EF4-FFF2-40B4-BE49-F238E27FC236}">
                  <a16:creationId xmlns:a16="http://schemas.microsoft.com/office/drawing/2014/main" id="{81AACEB5-1677-F744-AAD0-3583120CE96F}"/>
                </a:ext>
              </a:extLst>
            </p:cNvPr>
            <p:cNvGrpSpPr/>
            <p:nvPr/>
          </p:nvGrpSpPr>
          <p:grpSpPr>
            <a:xfrm>
              <a:off x="812757" y="1868019"/>
              <a:ext cx="8199120" cy="658819"/>
              <a:chOff x="5119824" y="827021"/>
              <a:chExt cx="8199120" cy="658819"/>
            </a:xfrm>
          </p:grpSpPr>
          <p:sp>
            <p:nvSpPr>
              <p:cNvPr id="5" name="Hình chữ nhật: Góc Tròn 4">
                <a:extLst>
                  <a:ext uri="{FF2B5EF4-FFF2-40B4-BE49-F238E27FC236}">
                    <a16:creationId xmlns:a16="http://schemas.microsoft.com/office/drawing/2014/main" id="{51CAB698-3D56-055C-1214-B03C935FFE72}"/>
                  </a:ext>
                </a:extLst>
              </p:cNvPr>
              <p:cNvSpPr/>
              <p:nvPr/>
            </p:nvSpPr>
            <p:spPr>
              <a:xfrm>
                <a:off x="5190439" y="827021"/>
                <a:ext cx="810564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 xmlns:ask="http://schemas.microsoft.com/office/drawing/2018/sketchyshapes" sd="3374639765">
                      <a:custGeom>
                        <a:avLst/>
                        <a:gdLst>
                          <a:gd name="connsiteX0" fmla="*/ 0 w 10807527"/>
                          <a:gd name="connsiteY0" fmla="*/ 146406 h 878425"/>
                          <a:gd name="connsiteX1" fmla="*/ 162242 w 10807527"/>
                          <a:gd name="connsiteY1" fmla="*/ 0 h 878425"/>
                          <a:gd name="connsiteX2" fmla="*/ 905585 w 10807527"/>
                          <a:gd name="connsiteY2" fmla="*/ 0 h 878425"/>
                          <a:gd name="connsiteX3" fmla="*/ 1648928 w 10807527"/>
                          <a:gd name="connsiteY3" fmla="*/ 0 h 878425"/>
                          <a:gd name="connsiteX4" fmla="*/ 2706763 w 10807527"/>
                          <a:gd name="connsiteY4" fmla="*/ 0 h 878425"/>
                          <a:gd name="connsiteX5" fmla="*/ 3345275 w 10807527"/>
                          <a:gd name="connsiteY5" fmla="*/ 0 h 878425"/>
                          <a:gd name="connsiteX6" fmla="*/ 4298279 w 10807527"/>
                          <a:gd name="connsiteY6" fmla="*/ 0 h 878425"/>
                          <a:gd name="connsiteX7" fmla="*/ 5356113 w 10807527"/>
                          <a:gd name="connsiteY7" fmla="*/ 0 h 878425"/>
                          <a:gd name="connsiteX8" fmla="*/ 6518777 w 10807527"/>
                          <a:gd name="connsiteY8" fmla="*/ 0 h 878425"/>
                          <a:gd name="connsiteX9" fmla="*/ 7157291 w 10807527"/>
                          <a:gd name="connsiteY9" fmla="*/ 0 h 878425"/>
                          <a:gd name="connsiteX10" fmla="*/ 8215124 w 10807527"/>
                          <a:gd name="connsiteY10" fmla="*/ 0 h 878425"/>
                          <a:gd name="connsiteX11" fmla="*/ 8853636 w 10807527"/>
                          <a:gd name="connsiteY11" fmla="*/ 0 h 878425"/>
                          <a:gd name="connsiteX12" fmla="*/ 9596981 w 10807527"/>
                          <a:gd name="connsiteY12" fmla="*/ 0 h 878425"/>
                          <a:gd name="connsiteX13" fmla="*/ 10645284 w 10807527"/>
                          <a:gd name="connsiteY13" fmla="*/ 0 h 878425"/>
                          <a:gd name="connsiteX14" fmla="*/ 10807527 w 10807527"/>
                          <a:gd name="connsiteY14" fmla="*/ 146406 h 878425"/>
                          <a:gd name="connsiteX15" fmla="*/ 10807527 w 10807527"/>
                          <a:gd name="connsiteY15" fmla="*/ 732018 h 878425"/>
                          <a:gd name="connsiteX16" fmla="*/ 10645284 w 10807527"/>
                          <a:gd name="connsiteY16" fmla="*/ 878424 h 878425"/>
                          <a:gd name="connsiteX17" fmla="*/ 9692280 w 10807527"/>
                          <a:gd name="connsiteY17" fmla="*/ 878424 h 878425"/>
                          <a:gd name="connsiteX18" fmla="*/ 8529615 w 10807527"/>
                          <a:gd name="connsiteY18" fmla="*/ 878424 h 878425"/>
                          <a:gd name="connsiteX19" fmla="*/ 7471782 w 10807527"/>
                          <a:gd name="connsiteY19" fmla="*/ 878424 h 878425"/>
                          <a:gd name="connsiteX20" fmla="*/ 6728439 w 10807527"/>
                          <a:gd name="connsiteY20" fmla="*/ 878424 h 878425"/>
                          <a:gd name="connsiteX21" fmla="*/ 6280527 w 10807527"/>
                          <a:gd name="connsiteY21" fmla="*/ 878424 h 878425"/>
                          <a:gd name="connsiteX22" fmla="*/ 5775434 w 10807527"/>
                          <a:gd name="connsiteY22" fmla="*/ 878424 h 878425"/>
                          <a:gd name="connsiteX23" fmla="*/ 5032092 w 10807527"/>
                          <a:gd name="connsiteY23" fmla="*/ 878424 h 878425"/>
                          <a:gd name="connsiteX24" fmla="*/ 4393580 w 10807527"/>
                          <a:gd name="connsiteY24" fmla="*/ 878424 h 878425"/>
                          <a:gd name="connsiteX25" fmla="*/ 3545406 w 10807527"/>
                          <a:gd name="connsiteY25" fmla="*/ 878424 h 878425"/>
                          <a:gd name="connsiteX26" fmla="*/ 2906893 w 10807527"/>
                          <a:gd name="connsiteY26" fmla="*/ 878424 h 878425"/>
                          <a:gd name="connsiteX27" fmla="*/ 1849059 w 10807527"/>
                          <a:gd name="connsiteY27" fmla="*/ 878424 h 878425"/>
                          <a:gd name="connsiteX28" fmla="*/ 162242 w 10807527"/>
                          <a:gd name="connsiteY28" fmla="*/ 878424 h 878425"/>
                          <a:gd name="connsiteX29" fmla="*/ 0 w 10807527"/>
                          <a:gd name="connsiteY29" fmla="*/ 732018 h 878425"/>
                          <a:gd name="connsiteX30" fmla="*/ 0 w 10807527"/>
                          <a:gd name="connsiteY30" fmla="*/ 146406 h 878425"/>
                          <a:gd name="connsiteX0" fmla="*/ 0 w 10807527"/>
                          <a:gd name="connsiteY0" fmla="*/ 146406 h 878425"/>
                          <a:gd name="connsiteX1" fmla="*/ 162242 w 10807527"/>
                          <a:gd name="connsiteY1" fmla="*/ 0 h 878425"/>
                          <a:gd name="connsiteX2" fmla="*/ 800754 w 10807527"/>
                          <a:gd name="connsiteY2" fmla="*/ 0 h 878425"/>
                          <a:gd name="connsiteX3" fmla="*/ 1439267 w 10807527"/>
                          <a:gd name="connsiteY3" fmla="*/ 0 h 878425"/>
                          <a:gd name="connsiteX4" fmla="*/ 2287441 w 10807527"/>
                          <a:gd name="connsiteY4" fmla="*/ 0 h 878425"/>
                          <a:gd name="connsiteX5" fmla="*/ 3450105 w 10807527"/>
                          <a:gd name="connsiteY5" fmla="*/ 0 h 878425"/>
                          <a:gd name="connsiteX6" fmla="*/ 4088617 w 10807527"/>
                          <a:gd name="connsiteY6" fmla="*/ 0 h 878425"/>
                          <a:gd name="connsiteX7" fmla="*/ 4831960 w 10807527"/>
                          <a:gd name="connsiteY7" fmla="*/ 0 h 878425"/>
                          <a:gd name="connsiteX8" fmla="*/ 5575303 w 10807527"/>
                          <a:gd name="connsiteY8" fmla="*/ 0 h 878425"/>
                          <a:gd name="connsiteX9" fmla="*/ 6423477 w 10807527"/>
                          <a:gd name="connsiteY9" fmla="*/ 0 h 878425"/>
                          <a:gd name="connsiteX10" fmla="*/ 7376481 w 10807527"/>
                          <a:gd name="connsiteY10" fmla="*/ 0 h 878425"/>
                          <a:gd name="connsiteX11" fmla="*/ 8014993 w 10807527"/>
                          <a:gd name="connsiteY11" fmla="*/ 0 h 878425"/>
                          <a:gd name="connsiteX12" fmla="*/ 8758337 w 10807527"/>
                          <a:gd name="connsiteY12" fmla="*/ 0 h 878425"/>
                          <a:gd name="connsiteX13" fmla="*/ 9816171 w 10807527"/>
                          <a:gd name="connsiteY13" fmla="*/ 0 h 878425"/>
                          <a:gd name="connsiteX14" fmla="*/ 10645284 w 10807527"/>
                          <a:gd name="connsiteY14" fmla="*/ 0 h 878425"/>
                          <a:gd name="connsiteX15" fmla="*/ 10807527 w 10807527"/>
                          <a:gd name="connsiteY15" fmla="*/ 146406 h 878425"/>
                          <a:gd name="connsiteX16" fmla="*/ 10807527 w 10807527"/>
                          <a:gd name="connsiteY16" fmla="*/ 732018 h 878425"/>
                          <a:gd name="connsiteX17" fmla="*/ 10645284 w 10807527"/>
                          <a:gd name="connsiteY17" fmla="*/ 878424 h 878425"/>
                          <a:gd name="connsiteX18" fmla="*/ 10006772 w 10807527"/>
                          <a:gd name="connsiteY18" fmla="*/ 878424 h 878425"/>
                          <a:gd name="connsiteX19" fmla="*/ 8948937 w 10807527"/>
                          <a:gd name="connsiteY19" fmla="*/ 878424 h 878425"/>
                          <a:gd name="connsiteX20" fmla="*/ 7786272 w 10807527"/>
                          <a:gd name="connsiteY20" fmla="*/ 878424 h 878425"/>
                          <a:gd name="connsiteX21" fmla="*/ 6623608 w 10807527"/>
                          <a:gd name="connsiteY21" fmla="*/ 878424 h 878425"/>
                          <a:gd name="connsiteX22" fmla="*/ 5670604 w 10807527"/>
                          <a:gd name="connsiteY22" fmla="*/ 878424 h 878425"/>
                          <a:gd name="connsiteX23" fmla="*/ 4717601 w 10807527"/>
                          <a:gd name="connsiteY23" fmla="*/ 878424 h 878425"/>
                          <a:gd name="connsiteX24" fmla="*/ 3869427 w 10807527"/>
                          <a:gd name="connsiteY24" fmla="*/ 878424 h 878425"/>
                          <a:gd name="connsiteX25" fmla="*/ 3126084 w 10807527"/>
                          <a:gd name="connsiteY25" fmla="*/ 878424 h 878425"/>
                          <a:gd name="connsiteX26" fmla="*/ 2382742 w 10807527"/>
                          <a:gd name="connsiteY26" fmla="*/ 878424 h 878425"/>
                          <a:gd name="connsiteX27" fmla="*/ 1534568 w 10807527"/>
                          <a:gd name="connsiteY27" fmla="*/ 878424 h 878425"/>
                          <a:gd name="connsiteX28" fmla="*/ 162242 w 10807527"/>
                          <a:gd name="connsiteY28" fmla="*/ 878424 h 878425"/>
                          <a:gd name="connsiteX29" fmla="*/ 0 w 10807527"/>
                          <a:gd name="connsiteY29" fmla="*/ 732018 h 878425"/>
                          <a:gd name="connsiteX30" fmla="*/ 0 w 10807527"/>
                          <a:gd name="connsiteY30" fmla="*/ 146406 h 8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07527" h="878425" fill="none" extrusionOk="0">
                            <a:moveTo>
                              <a:pt x="0" y="146406"/>
                            </a:moveTo>
                            <a:cubicBezTo>
                              <a:pt x="-12878" y="59189"/>
                              <a:pt x="73553" y="-1895"/>
                              <a:pt x="162242" y="0"/>
                            </a:cubicBezTo>
                            <a:cubicBezTo>
                              <a:pt x="355327" y="22660"/>
                              <a:pt x="701307" y="-14240"/>
                              <a:pt x="905585" y="0"/>
                            </a:cubicBezTo>
                            <a:cubicBezTo>
                              <a:pt x="1123866" y="-26536"/>
                              <a:pt x="1305421" y="-7602"/>
                              <a:pt x="1648928" y="0"/>
                            </a:cubicBezTo>
                            <a:cubicBezTo>
                              <a:pt x="2064953" y="35057"/>
                              <a:pt x="2288754" y="-63190"/>
                              <a:pt x="2706763" y="0"/>
                            </a:cubicBezTo>
                            <a:cubicBezTo>
                              <a:pt x="3060938" y="45436"/>
                              <a:pt x="3070280" y="22522"/>
                              <a:pt x="3345275" y="0"/>
                            </a:cubicBezTo>
                            <a:cubicBezTo>
                              <a:pt x="3628423" y="21113"/>
                              <a:pt x="3940900" y="-27986"/>
                              <a:pt x="4298279" y="0"/>
                            </a:cubicBezTo>
                            <a:cubicBezTo>
                              <a:pt x="4526436" y="-32707"/>
                              <a:pt x="4959489" y="66218"/>
                              <a:pt x="5356113" y="0"/>
                            </a:cubicBezTo>
                            <a:cubicBezTo>
                              <a:pt x="5652964" y="29075"/>
                              <a:pt x="6199108" y="-33897"/>
                              <a:pt x="6518777" y="0"/>
                            </a:cubicBezTo>
                            <a:cubicBezTo>
                              <a:pt x="6799686" y="38211"/>
                              <a:pt x="6929082" y="14350"/>
                              <a:pt x="7157291" y="0"/>
                            </a:cubicBezTo>
                            <a:cubicBezTo>
                              <a:pt x="7371352" y="-37310"/>
                              <a:pt x="7815410" y="-13391"/>
                              <a:pt x="8215124" y="0"/>
                            </a:cubicBezTo>
                            <a:cubicBezTo>
                              <a:pt x="8549874" y="20850"/>
                              <a:pt x="8646979" y="3466"/>
                              <a:pt x="8853636" y="0"/>
                            </a:cubicBezTo>
                            <a:cubicBezTo>
                              <a:pt x="9053101" y="50266"/>
                              <a:pt x="9467292" y="-17430"/>
                              <a:pt x="9596981" y="0"/>
                            </a:cubicBezTo>
                            <a:cubicBezTo>
                              <a:pt x="9771454" y="19615"/>
                              <a:pt x="10353593" y="16432"/>
                              <a:pt x="10645284" y="0"/>
                            </a:cubicBezTo>
                            <a:cubicBezTo>
                              <a:pt x="10738844" y="5464"/>
                              <a:pt x="10802530" y="68507"/>
                              <a:pt x="10807527" y="146406"/>
                            </a:cubicBezTo>
                            <a:cubicBezTo>
                              <a:pt x="10821925" y="273727"/>
                              <a:pt x="10762419" y="496265"/>
                              <a:pt x="10807527" y="732018"/>
                            </a:cubicBezTo>
                            <a:cubicBezTo>
                              <a:pt x="10786131" y="823250"/>
                              <a:pt x="10738649" y="860761"/>
                              <a:pt x="10645284" y="878424"/>
                            </a:cubicBezTo>
                            <a:cubicBezTo>
                              <a:pt x="10294176" y="817550"/>
                              <a:pt x="10175274" y="886677"/>
                              <a:pt x="9692280" y="878424"/>
                            </a:cubicBezTo>
                            <a:cubicBezTo>
                              <a:pt x="9184979" y="892998"/>
                              <a:pt x="8879106" y="872679"/>
                              <a:pt x="8529615" y="878424"/>
                            </a:cubicBezTo>
                            <a:cubicBezTo>
                              <a:pt x="8209865" y="884197"/>
                              <a:pt x="7904475" y="945694"/>
                              <a:pt x="7471782" y="878424"/>
                            </a:cubicBezTo>
                            <a:cubicBezTo>
                              <a:pt x="7055588" y="865471"/>
                              <a:pt x="6877456" y="889166"/>
                              <a:pt x="6728439" y="878424"/>
                            </a:cubicBezTo>
                            <a:cubicBezTo>
                              <a:pt x="6615955" y="866925"/>
                              <a:pt x="6451863" y="898807"/>
                              <a:pt x="6280527" y="878424"/>
                            </a:cubicBezTo>
                            <a:cubicBezTo>
                              <a:pt x="6109191" y="858041"/>
                              <a:pt x="5945292" y="894737"/>
                              <a:pt x="5775434" y="878424"/>
                            </a:cubicBezTo>
                            <a:cubicBezTo>
                              <a:pt x="5374827" y="879004"/>
                              <a:pt x="5313812" y="888138"/>
                              <a:pt x="5032092" y="878424"/>
                            </a:cubicBezTo>
                            <a:cubicBezTo>
                              <a:pt x="4770870" y="856565"/>
                              <a:pt x="4531505" y="855276"/>
                              <a:pt x="4393580" y="878424"/>
                            </a:cubicBezTo>
                            <a:cubicBezTo>
                              <a:pt x="4189465" y="866371"/>
                              <a:pt x="3940927" y="935420"/>
                              <a:pt x="3545406" y="878424"/>
                            </a:cubicBezTo>
                            <a:cubicBezTo>
                              <a:pt x="3149013" y="856146"/>
                              <a:pt x="3190315" y="884138"/>
                              <a:pt x="2906893" y="878424"/>
                            </a:cubicBezTo>
                            <a:cubicBezTo>
                              <a:pt x="2691841" y="884424"/>
                              <a:pt x="2184329" y="802938"/>
                              <a:pt x="1849059" y="878424"/>
                            </a:cubicBezTo>
                            <a:cubicBezTo>
                              <a:pt x="1576419" y="1014563"/>
                              <a:pt x="849743" y="848922"/>
                              <a:pt x="162242" y="878424"/>
                            </a:cubicBezTo>
                            <a:cubicBezTo>
                              <a:pt x="93367" y="876187"/>
                              <a:pt x="-12122" y="826842"/>
                              <a:pt x="0" y="732018"/>
                            </a:cubicBezTo>
                            <a:cubicBezTo>
                              <a:pt x="-17604" y="584577"/>
                              <a:pt x="-11493" y="419283"/>
                              <a:pt x="0" y="146406"/>
                            </a:cubicBezTo>
                            <a:close/>
                          </a:path>
                          <a:path w="10807527" h="878425" stroke="0" extrusionOk="0">
                            <a:moveTo>
                              <a:pt x="0" y="146406"/>
                            </a:moveTo>
                            <a:cubicBezTo>
                              <a:pt x="25777" y="71867"/>
                              <a:pt x="88822" y="11106"/>
                              <a:pt x="162242" y="0"/>
                            </a:cubicBezTo>
                            <a:cubicBezTo>
                              <a:pt x="348726" y="-1515"/>
                              <a:pt x="653733" y="-28435"/>
                              <a:pt x="800754" y="0"/>
                            </a:cubicBezTo>
                            <a:cubicBezTo>
                              <a:pt x="985172" y="-8981"/>
                              <a:pt x="1111835" y="18111"/>
                              <a:pt x="1439267" y="0"/>
                            </a:cubicBezTo>
                            <a:cubicBezTo>
                              <a:pt x="1774152" y="31298"/>
                              <a:pt x="1860256" y="15166"/>
                              <a:pt x="2287441" y="0"/>
                            </a:cubicBezTo>
                            <a:cubicBezTo>
                              <a:pt x="2669651" y="-17741"/>
                              <a:pt x="3098258" y="79660"/>
                              <a:pt x="3450105" y="0"/>
                            </a:cubicBezTo>
                            <a:cubicBezTo>
                              <a:pt x="3767914" y="-26670"/>
                              <a:pt x="3832424" y="685"/>
                              <a:pt x="4088617" y="0"/>
                            </a:cubicBezTo>
                            <a:cubicBezTo>
                              <a:pt x="4373680" y="8918"/>
                              <a:pt x="4710161" y="-17283"/>
                              <a:pt x="4831960" y="0"/>
                            </a:cubicBezTo>
                            <a:cubicBezTo>
                              <a:pt x="4965265" y="19364"/>
                              <a:pt x="5346811" y="-23599"/>
                              <a:pt x="5575303" y="0"/>
                            </a:cubicBezTo>
                            <a:cubicBezTo>
                              <a:pt x="5874095" y="2790"/>
                              <a:pt x="6047101" y="-6362"/>
                              <a:pt x="6423477" y="0"/>
                            </a:cubicBezTo>
                            <a:cubicBezTo>
                              <a:pt x="6687093" y="15029"/>
                              <a:pt x="7049670" y="38757"/>
                              <a:pt x="7376481" y="0"/>
                            </a:cubicBezTo>
                            <a:cubicBezTo>
                              <a:pt x="7709454" y="-29720"/>
                              <a:pt x="7720098" y="4485"/>
                              <a:pt x="8014993" y="0"/>
                            </a:cubicBezTo>
                            <a:cubicBezTo>
                              <a:pt x="8295569" y="18621"/>
                              <a:pt x="8538133" y="-15033"/>
                              <a:pt x="8758337" y="0"/>
                            </a:cubicBezTo>
                            <a:cubicBezTo>
                              <a:pt x="8983218" y="99845"/>
                              <a:pt x="9361554" y="64280"/>
                              <a:pt x="9816171" y="0"/>
                            </a:cubicBezTo>
                            <a:cubicBezTo>
                              <a:pt x="10239352" y="-5520"/>
                              <a:pt x="10241963" y="14595"/>
                              <a:pt x="10645284" y="0"/>
                            </a:cubicBezTo>
                            <a:cubicBezTo>
                              <a:pt x="10731487" y="-9195"/>
                              <a:pt x="10796355" y="84487"/>
                              <a:pt x="10807527" y="146406"/>
                            </a:cubicBezTo>
                            <a:cubicBezTo>
                              <a:pt x="10784799" y="414338"/>
                              <a:pt x="10754925" y="622409"/>
                              <a:pt x="10807527" y="732018"/>
                            </a:cubicBezTo>
                            <a:cubicBezTo>
                              <a:pt x="10799777" y="792405"/>
                              <a:pt x="10711356" y="881872"/>
                              <a:pt x="10645284" y="878424"/>
                            </a:cubicBezTo>
                            <a:cubicBezTo>
                              <a:pt x="10406804" y="901412"/>
                              <a:pt x="10207160" y="904919"/>
                              <a:pt x="10006772" y="878424"/>
                            </a:cubicBezTo>
                            <a:cubicBezTo>
                              <a:pt x="9804509" y="772698"/>
                              <a:pt x="9388413" y="883574"/>
                              <a:pt x="8948937" y="878424"/>
                            </a:cubicBezTo>
                            <a:cubicBezTo>
                              <a:pt x="8533550" y="901214"/>
                              <a:pt x="8317239" y="920983"/>
                              <a:pt x="7786272" y="878424"/>
                            </a:cubicBezTo>
                            <a:cubicBezTo>
                              <a:pt x="7270596" y="868428"/>
                              <a:pt x="7046030" y="922091"/>
                              <a:pt x="6623608" y="878424"/>
                            </a:cubicBezTo>
                            <a:cubicBezTo>
                              <a:pt x="6212926" y="840468"/>
                              <a:pt x="5931138" y="923930"/>
                              <a:pt x="5670604" y="878424"/>
                            </a:cubicBezTo>
                            <a:cubicBezTo>
                              <a:pt x="5408303" y="880106"/>
                              <a:pt x="4949663" y="854484"/>
                              <a:pt x="4717601" y="878424"/>
                            </a:cubicBezTo>
                            <a:cubicBezTo>
                              <a:pt x="4437285" y="905363"/>
                              <a:pt x="4037089" y="833734"/>
                              <a:pt x="3869427" y="878424"/>
                            </a:cubicBezTo>
                            <a:cubicBezTo>
                              <a:pt x="3685383" y="921995"/>
                              <a:pt x="3453419" y="863121"/>
                              <a:pt x="3126084" y="878424"/>
                            </a:cubicBezTo>
                            <a:cubicBezTo>
                              <a:pt x="2795479" y="937914"/>
                              <a:pt x="2571830" y="844068"/>
                              <a:pt x="2382742" y="878424"/>
                            </a:cubicBezTo>
                            <a:cubicBezTo>
                              <a:pt x="2189683" y="856814"/>
                              <a:pt x="1912461" y="898515"/>
                              <a:pt x="1534568" y="878424"/>
                            </a:cubicBezTo>
                            <a:cubicBezTo>
                              <a:pt x="1109239" y="872175"/>
                              <a:pt x="771085" y="932951"/>
                              <a:pt x="162242" y="878424"/>
                            </a:cubicBezTo>
                            <a:cubicBezTo>
                              <a:pt x="56692" y="876949"/>
                              <a:pt x="-13355" y="792591"/>
                              <a:pt x="0" y="732018"/>
                            </a:cubicBezTo>
                            <a:cubicBezTo>
                              <a:pt x="11350" y="514030"/>
                              <a:pt x="6387" y="392355"/>
                              <a:pt x="0" y="146406"/>
                            </a:cubicBezTo>
                            <a:close/>
                          </a:path>
                          <a:path w="10807527" h="878425" fill="none" stroke="0" extrusionOk="0">
                            <a:moveTo>
                              <a:pt x="0" y="146406"/>
                            </a:moveTo>
                            <a:cubicBezTo>
                              <a:pt x="7412" y="53666"/>
                              <a:pt x="76590" y="11581"/>
                              <a:pt x="162242" y="0"/>
                            </a:cubicBezTo>
                            <a:cubicBezTo>
                              <a:pt x="332646" y="-37965"/>
                              <a:pt x="654998" y="45609"/>
                              <a:pt x="905585" y="0"/>
                            </a:cubicBezTo>
                            <a:cubicBezTo>
                              <a:pt x="1152901" y="-32351"/>
                              <a:pt x="1302366" y="-42867"/>
                              <a:pt x="1648928" y="0"/>
                            </a:cubicBezTo>
                            <a:cubicBezTo>
                              <a:pt x="2032014" y="73023"/>
                              <a:pt x="2322771" y="-79938"/>
                              <a:pt x="2706763" y="0"/>
                            </a:cubicBezTo>
                            <a:cubicBezTo>
                              <a:pt x="3067237" y="42324"/>
                              <a:pt x="3074025" y="21405"/>
                              <a:pt x="3345275" y="0"/>
                            </a:cubicBezTo>
                            <a:cubicBezTo>
                              <a:pt x="3647424" y="7937"/>
                              <a:pt x="4001655" y="49148"/>
                              <a:pt x="4298279" y="0"/>
                            </a:cubicBezTo>
                            <a:cubicBezTo>
                              <a:pt x="4587590" y="1688"/>
                              <a:pt x="5050559" y="40474"/>
                              <a:pt x="5356113" y="0"/>
                            </a:cubicBezTo>
                            <a:cubicBezTo>
                              <a:pt x="5716914" y="-33632"/>
                              <a:pt x="6204609" y="45"/>
                              <a:pt x="6518777" y="0"/>
                            </a:cubicBezTo>
                            <a:cubicBezTo>
                              <a:pt x="6832957" y="38180"/>
                              <a:pt x="6972119" y="42907"/>
                              <a:pt x="7157291" y="0"/>
                            </a:cubicBezTo>
                            <a:cubicBezTo>
                              <a:pt x="7432768" y="-13318"/>
                              <a:pt x="7936153" y="26182"/>
                              <a:pt x="8215124" y="0"/>
                            </a:cubicBezTo>
                            <a:cubicBezTo>
                              <a:pt x="8545162" y="-8116"/>
                              <a:pt x="8644490" y="-20552"/>
                              <a:pt x="8853636" y="0"/>
                            </a:cubicBezTo>
                            <a:cubicBezTo>
                              <a:pt x="9068634" y="9008"/>
                              <a:pt x="9424015" y="5715"/>
                              <a:pt x="9596981" y="0"/>
                            </a:cubicBezTo>
                            <a:cubicBezTo>
                              <a:pt x="9770433" y="-48217"/>
                              <a:pt x="10376491" y="-34531"/>
                              <a:pt x="10645284" y="0"/>
                            </a:cubicBezTo>
                            <a:cubicBezTo>
                              <a:pt x="10738854" y="-14715"/>
                              <a:pt x="10805126" y="53523"/>
                              <a:pt x="10807527" y="146406"/>
                            </a:cubicBezTo>
                            <a:cubicBezTo>
                              <a:pt x="10829514" y="263613"/>
                              <a:pt x="10773539" y="500701"/>
                              <a:pt x="10807527" y="732018"/>
                            </a:cubicBezTo>
                            <a:cubicBezTo>
                              <a:pt x="10787951" y="813590"/>
                              <a:pt x="10741450" y="884499"/>
                              <a:pt x="10645284" y="878424"/>
                            </a:cubicBezTo>
                            <a:cubicBezTo>
                              <a:pt x="10288647" y="852557"/>
                              <a:pt x="10139372" y="898402"/>
                              <a:pt x="9692280" y="878424"/>
                            </a:cubicBezTo>
                            <a:cubicBezTo>
                              <a:pt x="9297972" y="844063"/>
                              <a:pt x="8867115" y="866972"/>
                              <a:pt x="8529615" y="878424"/>
                            </a:cubicBezTo>
                            <a:cubicBezTo>
                              <a:pt x="8201326" y="896965"/>
                              <a:pt x="7902463" y="957756"/>
                              <a:pt x="7471782" y="878424"/>
                            </a:cubicBezTo>
                            <a:cubicBezTo>
                              <a:pt x="7037825" y="849766"/>
                              <a:pt x="6883531" y="858851"/>
                              <a:pt x="6728439" y="878424"/>
                            </a:cubicBezTo>
                            <a:cubicBezTo>
                              <a:pt x="6607356" y="879934"/>
                              <a:pt x="6402917" y="864117"/>
                              <a:pt x="6251937" y="878424"/>
                            </a:cubicBezTo>
                            <a:cubicBezTo>
                              <a:pt x="6100957" y="892731"/>
                              <a:pt x="5942208" y="897039"/>
                              <a:pt x="5775434" y="878424"/>
                            </a:cubicBezTo>
                            <a:cubicBezTo>
                              <a:pt x="5371211" y="871737"/>
                              <a:pt x="5318467" y="891434"/>
                              <a:pt x="5032092" y="878424"/>
                            </a:cubicBezTo>
                            <a:cubicBezTo>
                              <a:pt x="4730978" y="862747"/>
                              <a:pt x="4531626" y="850605"/>
                              <a:pt x="4393580" y="878424"/>
                            </a:cubicBezTo>
                            <a:cubicBezTo>
                              <a:pt x="4240687" y="859335"/>
                              <a:pt x="3931888" y="842792"/>
                              <a:pt x="3545406" y="878424"/>
                            </a:cubicBezTo>
                            <a:cubicBezTo>
                              <a:pt x="3139464" y="854207"/>
                              <a:pt x="3191876" y="872374"/>
                              <a:pt x="2906893" y="878424"/>
                            </a:cubicBezTo>
                            <a:cubicBezTo>
                              <a:pt x="2674777" y="887897"/>
                              <a:pt x="2253633" y="809821"/>
                              <a:pt x="1849059" y="878424"/>
                            </a:cubicBezTo>
                            <a:cubicBezTo>
                              <a:pt x="1593153" y="847155"/>
                              <a:pt x="750516" y="835326"/>
                              <a:pt x="162242" y="878424"/>
                            </a:cubicBezTo>
                            <a:cubicBezTo>
                              <a:pt x="95218" y="857768"/>
                              <a:pt x="5603" y="821809"/>
                              <a:pt x="0" y="732018"/>
                            </a:cubicBezTo>
                            <a:cubicBezTo>
                              <a:pt x="2525" y="557554"/>
                              <a:pt x="16122" y="408100"/>
                              <a:pt x="0" y="14640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6" name="Hộp Văn bản 5">
                <a:extLst>
                  <a:ext uri="{FF2B5EF4-FFF2-40B4-BE49-F238E27FC236}">
                    <a16:creationId xmlns:a16="http://schemas.microsoft.com/office/drawing/2014/main" id="{0A226FAA-F34A-FA4F-8ADC-6D4ADB1F107D}"/>
                  </a:ext>
                </a:extLst>
              </p:cNvPr>
              <p:cNvSpPr txBox="1"/>
              <p:nvPr/>
            </p:nvSpPr>
            <p:spPr>
              <a:xfrm>
                <a:off x="5119824" y="845458"/>
                <a:ext cx="8199120" cy="536317"/>
              </a:xfrm>
              <a:prstGeom prst="round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Nêu công dụng của dấu ngoặc kép trong đoạn dưới đây:</a:t>
                </a:r>
              </a:p>
            </p:txBody>
          </p:sp>
        </p:grpSp>
        <p:pic>
          <p:nvPicPr>
            <p:cNvPr id="4" name="Hình ảnh 3">
              <a:extLst>
                <a:ext uri="{FF2B5EF4-FFF2-40B4-BE49-F238E27FC236}">
                  <a16:creationId xmlns:a16="http://schemas.microsoft.com/office/drawing/2014/main" id="{37AA2FBD-966D-3B30-624D-D566017D099E}"/>
                </a:ext>
              </a:extLst>
            </p:cNvPr>
            <p:cNvPicPr>
              <a:picLocks noChangeAspect="1"/>
            </p:cNvPicPr>
            <p:nvPr/>
          </p:nvPicPr>
          <p:blipFill rotWithShape="1">
            <a:blip r:embed="rId4"/>
            <a:srcRect l="50655" t="3903" r="28184" b="63507"/>
            <a:stretch/>
          </p:blipFill>
          <p:spPr>
            <a:xfrm>
              <a:off x="207253" y="1728030"/>
              <a:ext cx="634257" cy="976819"/>
            </a:xfrm>
            <a:prstGeom prst="roundRect">
              <a:avLst/>
            </a:prstGeom>
          </p:spPr>
        </p:pic>
      </p:grpSp>
      <p:sp>
        <p:nvSpPr>
          <p:cNvPr id="7" name="TextBox 6">
            <a:extLst>
              <a:ext uri="{FF2B5EF4-FFF2-40B4-BE49-F238E27FC236}">
                <a16:creationId xmlns:a16="http://schemas.microsoft.com/office/drawing/2014/main" id="{0F07E7CF-1898-862C-E97A-8A86137CCD08}"/>
              </a:ext>
            </a:extLst>
          </p:cNvPr>
          <p:cNvSpPr txBox="1"/>
          <p:nvPr/>
        </p:nvSpPr>
        <p:spPr>
          <a:xfrm>
            <a:off x="548640" y="1899920"/>
            <a:ext cx="11369040"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Đọc “Chiều ngoại ô” của Nguyễn Thuỵ Kha, tôi nhớ đến “Buổi sáng mùa hè trong thung lũng” của Hoàng Hữu Bội, “Nắng trưa” của Băng Sơn,... Các nhà văn đã cảm nhận cảnh vật trong mỗi mùa bằng nhiều giác quan, tạo nên những bức tranh phong cảnh mang sắc màu, âm thanh, hương vị,... của cuộc sống.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(Theo Hạnh Hoa)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Hình chữ nhật: Góc Tròn 9">
            <a:extLst>
              <a:ext uri="{FF2B5EF4-FFF2-40B4-BE49-F238E27FC236}">
                <a16:creationId xmlns:a16="http://schemas.microsoft.com/office/drawing/2014/main" id="{B965A58C-D0F9-9709-0863-6CF1A5782D90}"/>
              </a:ext>
            </a:extLst>
          </p:cNvPr>
          <p:cNvSpPr/>
          <p:nvPr/>
        </p:nvSpPr>
        <p:spPr>
          <a:xfrm>
            <a:off x="765686" y="4927600"/>
            <a:ext cx="11172314" cy="12903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en-US" sz="3600" b="1" kern="0" dirty="0" err="1">
                <a:solidFill>
                  <a:srgbClr val="002060"/>
                </a:solidFill>
                <a:latin typeface="Cambria" panose="02040503050406030204" pitchFamily="18" charset="0"/>
                <a:ea typeface="Cambria" panose="02040503050406030204" pitchFamily="18" charset="0"/>
                <a:sym typeface="Arial"/>
              </a:rPr>
              <a:t>Công</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dụng</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của</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dấu</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ngoặc</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kép</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trong</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đoạn</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văn</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Dấu</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ngoặc</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kép</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đánh</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dấu</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tên</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tác</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phẩm</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tên</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văn</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bản</a:t>
            </a:r>
            <a:r>
              <a:rPr lang="en-US" sz="3600" b="1" kern="0" dirty="0">
                <a:solidFill>
                  <a:srgbClr val="FF0000"/>
                </a:solidFill>
                <a:latin typeface="Cambria" panose="02040503050406030204" pitchFamily="18" charset="0"/>
                <a:ea typeface="Cambria" panose="02040503050406030204" pitchFamily="18" charset="0"/>
                <a:sym typeface="Arial"/>
              </a:rPr>
              <a:t>.</a:t>
            </a:r>
            <a:endParaRPr kumimoji="0" lang="vi-VN" sz="3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custDataLst>
      <p:tags r:id="rId1"/>
    </p:custDataLst>
    <p:extLst>
      <p:ext uri="{BB962C8B-B14F-4D97-AF65-F5344CB8AC3E}">
        <p14:creationId xmlns:p14="http://schemas.microsoft.com/office/powerpoint/2010/main" val="3063003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290A03BC-647E-6860-34E6-6372CC0D00DF}"/>
              </a:ext>
            </a:extLst>
          </p:cNvPr>
          <p:cNvSpPr/>
          <p:nvPr/>
        </p:nvSpPr>
        <p:spPr>
          <a:xfrm>
            <a:off x="617863" y="620784"/>
            <a:ext cx="7323872" cy="3849616"/>
          </a:xfrm>
          <a:custGeom>
            <a:avLst/>
            <a:gdLst>
              <a:gd name="connsiteX0" fmla="*/ 0 w 7443946"/>
              <a:gd name="connsiteY0" fmla="*/ 369545 h 3705826"/>
              <a:gd name="connsiteX1" fmla="*/ 369545 w 7443946"/>
              <a:gd name="connsiteY1" fmla="*/ 0 h 3705826"/>
              <a:gd name="connsiteX2" fmla="*/ 7074401 w 7443946"/>
              <a:gd name="connsiteY2" fmla="*/ 0 h 3705826"/>
              <a:gd name="connsiteX3" fmla="*/ 7443946 w 7443946"/>
              <a:gd name="connsiteY3" fmla="*/ 369545 h 3705826"/>
              <a:gd name="connsiteX4" fmla="*/ 7443946 w 7443946"/>
              <a:gd name="connsiteY4" fmla="*/ 3336281 h 3705826"/>
              <a:gd name="connsiteX5" fmla="*/ 7074401 w 7443946"/>
              <a:gd name="connsiteY5" fmla="*/ 3705826 h 3705826"/>
              <a:gd name="connsiteX6" fmla="*/ 369545 w 7443946"/>
              <a:gd name="connsiteY6" fmla="*/ 3705826 h 3705826"/>
              <a:gd name="connsiteX7" fmla="*/ 0 w 7443946"/>
              <a:gd name="connsiteY7" fmla="*/ 3336281 h 3705826"/>
              <a:gd name="connsiteX8" fmla="*/ 0 w 7443946"/>
              <a:gd name="connsiteY8" fmla="*/ 369545 h 37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3946" h="3705826" fill="none" extrusionOk="0">
                <a:moveTo>
                  <a:pt x="0" y="369545"/>
                </a:moveTo>
                <a:cubicBezTo>
                  <a:pt x="150" y="169507"/>
                  <a:pt x="184047" y="31210"/>
                  <a:pt x="369545" y="0"/>
                </a:cubicBezTo>
                <a:cubicBezTo>
                  <a:pt x="2947463" y="72427"/>
                  <a:pt x="4739052" y="61419"/>
                  <a:pt x="7074401" y="0"/>
                </a:cubicBezTo>
                <a:cubicBezTo>
                  <a:pt x="7275005" y="-24023"/>
                  <a:pt x="7412069" y="155809"/>
                  <a:pt x="7443946" y="369545"/>
                </a:cubicBezTo>
                <a:cubicBezTo>
                  <a:pt x="7544822" y="1301522"/>
                  <a:pt x="7336633" y="2868558"/>
                  <a:pt x="7443946" y="3336281"/>
                </a:cubicBezTo>
                <a:cubicBezTo>
                  <a:pt x="7450121" y="3509034"/>
                  <a:pt x="7256514" y="3681185"/>
                  <a:pt x="7074401" y="3705826"/>
                </a:cubicBezTo>
                <a:cubicBezTo>
                  <a:pt x="4435256" y="3735653"/>
                  <a:pt x="3652155" y="3626520"/>
                  <a:pt x="369545" y="3705826"/>
                </a:cubicBezTo>
                <a:cubicBezTo>
                  <a:pt x="193136" y="3702696"/>
                  <a:pt x="-8103" y="3541977"/>
                  <a:pt x="0" y="3336281"/>
                </a:cubicBezTo>
                <a:cubicBezTo>
                  <a:pt x="50037" y="2172095"/>
                  <a:pt x="770" y="1767091"/>
                  <a:pt x="0" y="369545"/>
                </a:cubicBezTo>
                <a:close/>
              </a:path>
              <a:path w="7443946" h="3705826" stroke="0" extrusionOk="0">
                <a:moveTo>
                  <a:pt x="0" y="369545"/>
                </a:moveTo>
                <a:cubicBezTo>
                  <a:pt x="30815" y="173850"/>
                  <a:pt x="168720" y="6811"/>
                  <a:pt x="369545" y="0"/>
                </a:cubicBezTo>
                <a:cubicBezTo>
                  <a:pt x="1906481" y="123000"/>
                  <a:pt x="6113562" y="-96860"/>
                  <a:pt x="7074401" y="0"/>
                </a:cubicBezTo>
                <a:cubicBezTo>
                  <a:pt x="7263593" y="-11358"/>
                  <a:pt x="7458582" y="135944"/>
                  <a:pt x="7443946" y="369545"/>
                </a:cubicBezTo>
                <a:cubicBezTo>
                  <a:pt x="7447119" y="1670473"/>
                  <a:pt x="7538213" y="2961536"/>
                  <a:pt x="7443946" y="3336281"/>
                </a:cubicBezTo>
                <a:cubicBezTo>
                  <a:pt x="7439459" y="3542001"/>
                  <a:pt x="7243926" y="3700168"/>
                  <a:pt x="7074401" y="3705826"/>
                </a:cubicBezTo>
                <a:cubicBezTo>
                  <a:pt x="4460235" y="3545119"/>
                  <a:pt x="1454039" y="3745493"/>
                  <a:pt x="369545" y="3705826"/>
                </a:cubicBezTo>
                <a:cubicBezTo>
                  <a:pt x="139288" y="3700542"/>
                  <a:pt x="-32326" y="3525730"/>
                  <a:pt x="0" y="3336281"/>
                </a:cubicBezTo>
                <a:cubicBezTo>
                  <a:pt x="32216" y="2923782"/>
                  <a:pt x="57206" y="684205"/>
                  <a:pt x="0" y="369545"/>
                </a:cubicBezTo>
                <a:close/>
              </a:path>
            </a:pathLst>
          </a:custGeom>
          <a:solidFill>
            <a:srgbClr val="FFFFFF">
              <a:alpha val="80000"/>
            </a:srgbClr>
          </a:solidFill>
          <a:ln w="38100">
            <a:solidFill>
              <a:srgbClr val="AF0001"/>
            </a:solidFill>
            <a:prstDash val="dash"/>
            <a:extLst>
              <a:ext uri="{C807C97D-BFC1-408E-A445-0C87EB9F89A2}">
                <ask:lineSketchStyleProps xmlns="" xmlns:ask="http://schemas.microsoft.com/office/drawing/2018/sketchyshapes" sd="852854689">
                  <a:custGeom>
                    <a:avLst/>
                    <a:gdLst>
                      <a:gd name="connsiteX0" fmla="*/ 0 w 7323872"/>
                      <a:gd name="connsiteY0" fmla="*/ 383884 h 3849616"/>
                      <a:gd name="connsiteX1" fmla="*/ 383884 w 7323872"/>
                      <a:gd name="connsiteY1" fmla="*/ 0 h 3849616"/>
                      <a:gd name="connsiteX2" fmla="*/ 6939988 w 7323872"/>
                      <a:gd name="connsiteY2" fmla="*/ 0 h 3849616"/>
                      <a:gd name="connsiteX3" fmla="*/ 7323872 w 7323872"/>
                      <a:gd name="connsiteY3" fmla="*/ 383884 h 3849616"/>
                      <a:gd name="connsiteX4" fmla="*/ 7323872 w 7323872"/>
                      <a:gd name="connsiteY4" fmla="*/ 3465732 h 3849616"/>
                      <a:gd name="connsiteX5" fmla="*/ 6939988 w 7323872"/>
                      <a:gd name="connsiteY5" fmla="*/ 3849616 h 3849616"/>
                      <a:gd name="connsiteX6" fmla="*/ 383884 w 7323872"/>
                      <a:gd name="connsiteY6" fmla="*/ 3849616 h 3849616"/>
                      <a:gd name="connsiteX7" fmla="*/ 0 w 7323872"/>
                      <a:gd name="connsiteY7" fmla="*/ 3465732 h 3849616"/>
                      <a:gd name="connsiteX8" fmla="*/ 0 w 7323872"/>
                      <a:gd name="connsiteY8" fmla="*/ 383884 h 384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3872" h="3849616" fill="none" extrusionOk="0">
                        <a:moveTo>
                          <a:pt x="0" y="383884"/>
                        </a:moveTo>
                        <a:cubicBezTo>
                          <a:pt x="581" y="187593"/>
                          <a:pt x="183372" y="19303"/>
                          <a:pt x="383884" y="0"/>
                        </a:cubicBezTo>
                        <a:cubicBezTo>
                          <a:pt x="1798782" y="72427"/>
                          <a:pt x="5573731" y="61419"/>
                          <a:pt x="6939988" y="0"/>
                        </a:cubicBezTo>
                        <a:cubicBezTo>
                          <a:pt x="7148666" y="-22961"/>
                          <a:pt x="7314723" y="169104"/>
                          <a:pt x="7323872" y="383884"/>
                        </a:cubicBezTo>
                        <a:cubicBezTo>
                          <a:pt x="7424748" y="1887833"/>
                          <a:pt x="7216559" y="3005199"/>
                          <a:pt x="7323872" y="3465732"/>
                        </a:cubicBezTo>
                        <a:cubicBezTo>
                          <a:pt x="7328233" y="3655611"/>
                          <a:pt x="7146524" y="3843477"/>
                          <a:pt x="6939988" y="3849616"/>
                        </a:cubicBezTo>
                        <a:cubicBezTo>
                          <a:pt x="5175172" y="3879443"/>
                          <a:pt x="3325466" y="3770310"/>
                          <a:pt x="383884" y="3849616"/>
                        </a:cubicBezTo>
                        <a:cubicBezTo>
                          <a:pt x="202865" y="3846112"/>
                          <a:pt x="-15305" y="3680771"/>
                          <a:pt x="0" y="3465732"/>
                        </a:cubicBezTo>
                        <a:cubicBezTo>
                          <a:pt x="50037" y="2259141"/>
                          <a:pt x="770" y="1008456"/>
                          <a:pt x="0" y="383884"/>
                        </a:cubicBezTo>
                        <a:close/>
                      </a:path>
                      <a:path w="7323872" h="3849616" stroke="0" extrusionOk="0">
                        <a:moveTo>
                          <a:pt x="0" y="383884"/>
                        </a:moveTo>
                        <a:cubicBezTo>
                          <a:pt x="22516" y="178008"/>
                          <a:pt x="178868" y="14578"/>
                          <a:pt x="383884" y="0"/>
                        </a:cubicBezTo>
                        <a:cubicBezTo>
                          <a:pt x="2679456" y="123000"/>
                          <a:pt x="5509205" y="-96860"/>
                          <a:pt x="6939988" y="0"/>
                        </a:cubicBezTo>
                        <a:cubicBezTo>
                          <a:pt x="7138390" y="-10374"/>
                          <a:pt x="7342260" y="134800"/>
                          <a:pt x="7323872" y="383884"/>
                        </a:cubicBezTo>
                        <a:cubicBezTo>
                          <a:pt x="7327045" y="965394"/>
                          <a:pt x="7418139" y="2847014"/>
                          <a:pt x="7323872" y="3465732"/>
                        </a:cubicBezTo>
                        <a:cubicBezTo>
                          <a:pt x="7285572" y="3691621"/>
                          <a:pt x="7118246" y="3844092"/>
                          <a:pt x="6939988" y="3849616"/>
                        </a:cubicBezTo>
                        <a:cubicBezTo>
                          <a:pt x="5056910" y="3688909"/>
                          <a:pt x="2528925" y="3889283"/>
                          <a:pt x="383884" y="3849616"/>
                        </a:cubicBezTo>
                        <a:cubicBezTo>
                          <a:pt x="133052" y="3841776"/>
                          <a:pt x="-35992" y="3661439"/>
                          <a:pt x="0" y="3465732"/>
                        </a:cubicBezTo>
                        <a:cubicBezTo>
                          <a:pt x="32216" y="2371989"/>
                          <a:pt x="57206" y="1135236"/>
                          <a:pt x="0" y="38388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dirty="0">
              <a:solidFill>
                <a:prstClr val="white"/>
              </a:solidFill>
              <a:latin typeface="等线" panose="020F0502020204030204"/>
              <a:sym typeface="Arial"/>
            </a:endParaRPr>
          </a:p>
        </p:txBody>
      </p:sp>
      <p:pic>
        <p:nvPicPr>
          <p:cNvPr id="4" name="Hình ảnh 3" descr="Ảnh có chứa đồ chơi, búp bê&#10;&#10;Mô tả được tạo tự động">
            <a:extLst>
              <a:ext uri="{FF2B5EF4-FFF2-40B4-BE49-F238E27FC236}">
                <a16:creationId xmlns:a16="http://schemas.microsoft.com/office/drawing/2014/main" id="{16227146-09EA-9A40-1E25-0B87E6ABA57F}"/>
              </a:ext>
            </a:extLst>
          </p:cNvPr>
          <p:cNvPicPr>
            <a:picLocks noChangeAspect="1"/>
          </p:cNvPicPr>
          <p:nvPr/>
        </p:nvPicPr>
        <p:blipFill>
          <a:blip r:embed="rId4"/>
          <a:stretch>
            <a:fillRect/>
          </a:stretch>
        </p:blipFill>
        <p:spPr>
          <a:xfrm>
            <a:off x="7433733" y="3449182"/>
            <a:ext cx="4605867" cy="3408817"/>
          </a:xfrm>
          <a:prstGeom prst="rect">
            <a:avLst/>
          </a:prstGeom>
        </p:spPr>
      </p:pic>
      <p:pic>
        <p:nvPicPr>
          <p:cNvPr id="5" name="Picture 4">
            <a:extLst>
              <a:ext uri="{FF2B5EF4-FFF2-40B4-BE49-F238E27FC236}">
                <a16:creationId xmlns:a16="http://schemas.microsoft.com/office/drawing/2014/main" id="{F1D5FBDD-20B5-05CC-C7D0-01A17352568D}"/>
              </a:ext>
            </a:extLst>
          </p:cNvPr>
          <p:cNvPicPr>
            <a:picLocks noChangeAspect="1"/>
          </p:cNvPicPr>
          <p:nvPr/>
        </p:nvPicPr>
        <p:blipFill>
          <a:blip r:embed="rId5"/>
          <a:stretch>
            <a:fillRect/>
          </a:stretch>
        </p:blipFill>
        <p:spPr>
          <a:xfrm>
            <a:off x="753564" y="927464"/>
            <a:ext cx="7108552" cy="3316511"/>
          </a:xfrm>
          <a:prstGeom prst="rect">
            <a:avLst/>
          </a:prstGeom>
        </p:spPr>
      </p:pic>
    </p:spTree>
    <p:custDataLst>
      <p:tags r:id="rId1"/>
    </p:custDataLst>
    <p:extLst>
      <p:ext uri="{BB962C8B-B14F-4D97-AF65-F5344CB8AC3E}">
        <p14:creationId xmlns:p14="http://schemas.microsoft.com/office/powerpoint/2010/main" val="158151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927CD086-2EDC-D795-D9E4-B4FC3850F537}"/>
              </a:ext>
            </a:extLst>
          </p:cNvPr>
          <p:cNvSpPr/>
          <p:nvPr/>
        </p:nvSpPr>
        <p:spPr>
          <a:xfrm>
            <a:off x="-458339" y="4981783"/>
            <a:ext cx="13462000" cy="3674533"/>
          </a:xfrm>
          <a:prstGeom prst="ellipse">
            <a:avLst/>
          </a:prstGeom>
          <a:solidFill>
            <a:srgbClr val="A5D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97000">
                  <a:lumMod val="20000"/>
                  <a:lumOff val="80000"/>
                </a:srgbClr>
              </a:solidFill>
              <a:latin typeface="Calibri"/>
              <a:sym typeface="Arial"/>
            </a:endParaRPr>
          </a:p>
        </p:txBody>
      </p:sp>
      <p:pic>
        <p:nvPicPr>
          <p:cNvPr id="8" name="Hình ảnh 7">
            <a:extLst>
              <a:ext uri="{FF2B5EF4-FFF2-40B4-BE49-F238E27FC236}">
                <a16:creationId xmlns:a16="http://schemas.microsoft.com/office/drawing/2014/main" id="{85409DB8-5218-67F5-9B97-F9EAB78AC1C0}"/>
              </a:ext>
            </a:extLst>
          </p:cNvPr>
          <p:cNvPicPr>
            <a:picLocks noChangeAspect="1"/>
          </p:cNvPicPr>
          <p:nvPr/>
        </p:nvPicPr>
        <p:blipFill rotWithShape="1">
          <a:blip r:embed="rId4"/>
          <a:srcRect l="53788" b="63282"/>
          <a:stretch/>
        </p:blipFill>
        <p:spPr>
          <a:xfrm>
            <a:off x="10904520" y="2934630"/>
            <a:ext cx="3421627" cy="1529241"/>
          </a:xfrm>
          <a:prstGeom prst="rect">
            <a:avLst/>
          </a:prstGeom>
        </p:spPr>
      </p:pic>
      <p:pic>
        <p:nvPicPr>
          <p:cNvPr id="9" name="Hình ảnh 8">
            <a:extLst>
              <a:ext uri="{FF2B5EF4-FFF2-40B4-BE49-F238E27FC236}">
                <a16:creationId xmlns:a16="http://schemas.microsoft.com/office/drawing/2014/main" id="{3627F236-3046-9C57-8BDB-2191B8151587}"/>
              </a:ext>
            </a:extLst>
          </p:cNvPr>
          <p:cNvPicPr>
            <a:picLocks noChangeAspect="1"/>
          </p:cNvPicPr>
          <p:nvPr/>
        </p:nvPicPr>
        <p:blipFill rotWithShape="1">
          <a:blip r:embed="rId4"/>
          <a:srcRect l="28471" t="31522" r="25317" b="31760"/>
          <a:stretch/>
        </p:blipFill>
        <p:spPr>
          <a:xfrm>
            <a:off x="138473" y="2688756"/>
            <a:ext cx="2747945" cy="1839169"/>
          </a:xfrm>
          <a:prstGeom prst="rect">
            <a:avLst/>
          </a:prstGeom>
        </p:spPr>
      </p:pic>
      <p:pic>
        <p:nvPicPr>
          <p:cNvPr id="10" name="Hình ảnh 9">
            <a:extLst>
              <a:ext uri="{FF2B5EF4-FFF2-40B4-BE49-F238E27FC236}">
                <a16:creationId xmlns:a16="http://schemas.microsoft.com/office/drawing/2014/main" id="{B2B96D7A-78A1-999E-F58D-26EE1402584A}"/>
              </a:ext>
            </a:extLst>
          </p:cNvPr>
          <p:cNvPicPr>
            <a:picLocks noChangeAspect="1"/>
          </p:cNvPicPr>
          <p:nvPr/>
        </p:nvPicPr>
        <p:blipFill rotWithShape="1">
          <a:blip r:embed="rId4"/>
          <a:srcRect l="5832" t="6167" r="60635" b="57780"/>
          <a:stretch/>
        </p:blipFill>
        <p:spPr>
          <a:xfrm>
            <a:off x="2029650" y="311593"/>
            <a:ext cx="2855604" cy="2586163"/>
          </a:xfrm>
          <a:prstGeom prst="rect">
            <a:avLst/>
          </a:prstGeom>
        </p:spPr>
      </p:pic>
      <p:pic>
        <p:nvPicPr>
          <p:cNvPr id="11" name="Hình ảnh 10">
            <a:extLst>
              <a:ext uri="{FF2B5EF4-FFF2-40B4-BE49-F238E27FC236}">
                <a16:creationId xmlns:a16="http://schemas.microsoft.com/office/drawing/2014/main" id="{162D9137-9CAD-CE22-BD06-45B6B3910BC8}"/>
              </a:ext>
            </a:extLst>
          </p:cNvPr>
          <p:cNvPicPr>
            <a:picLocks noChangeAspect="1"/>
          </p:cNvPicPr>
          <p:nvPr/>
        </p:nvPicPr>
        <p:blipFill rotWithShape="1">
          <a:blip r:embed="rId4"/>
          <a:srcRect l="53788" r="5902" b="63282"/>
          <a:stretch/>
        </p:blipFill>
        <p:spPr>
          <a:xfrm flipH="1">
            <a:off x="9534201" y="-95108"/>
            <a:ext cx="2326808" cy="1192213"/>
          </a:xfrm>
          <a:prstGeom prst="rect">
            <a:avLst/>
          </a:prstGeom>
        </p:spPr>
      </p:pic>
      <p:pic>
        <p:nvPicPr>
          <p:cNvPr id="13" name="Hình ảnh 12" descr="Ảnh có chứa vận tải, bánh xe&#10;&#10;Mô tả được tạo tự động">
            <a:extLst>
              <a:ext uri="{FF2B5EF4-FFF2-40B4-BE49-F238E27FC236}">
                <a16:creationId xmlns:a16="http://schemas.microsoft.com/office/drawing/2014/main" id="{736A484D-5A68-154C-C1A1-8B94DC3F4F23}"/>
              </a:ext>
            </a:extLst>
          </p:cNvPr>
          <p:cNvPicPr>
            <a:picLocks noChangeAspect="1"/>
          </p:cNvPicPr>
          <p:nvPr/>
        </p:nvPicPr>
        <p:blipFill rotWithShape="1">
          <a:blip r:embed="rId5"/>
          <a:srcRect l="5598" t="6275" r="69375" b="53333"/>
          <a:stretch/>
        </p:blipFill>
        <p:spPr>
          <a:xfrm>
            <a:off x="-1023449" y="-444309"/>
            <a:ext cx="2496649" cy="2266488"/>
          </a:xfrm>
          <a:prstGeom prst="rect">
            <a:avLst/>
          </a:prstGeom>
        </p:spPr>
      </p:pic>
      <p:grpSp>
        <p:nvGrpSpPr>
          <p:cNvPr id="20" name="Nhóm 19">
            <a:extLst>
              <a:ext uri="{FF2B5EF4-FFF2-40B4-BE49-F238E27FC236}">
                <a16:creationId xmlns:a16="http://schemas.microsoft.com/office/drawing/2014/main" id="{0C20B9AC-05C6-06E5-7F20-4456521FEDB9}"/>
              </a:ext>
            </a:extLst>
          </p:cNvPr>
          <p:cNvGrpSpPr/>
          <p:nvPr/>
        </p:nvGrpSpPr>
        <p:grpSpPr>
          <a:xfrm>
            <a:off x="1101214" y="311593"/>
            <a:ext cx="10451690" cy="6648256"/>
            <a:chOff x="2169267" y="18751"/>
            <a:chExt cx="5348260" cy="4986192"/>
          </a:xfrm>
        </p:grpSpPr>
        <p:sp>
          <p:nvSpPr>
            <p:cNvPr id="18" name="Hình chữ nhật 17">
              <a:extLst>
                <a:ext uri="{FF2B5EF4-FFF2-40B4-BE49-F238E27FC236}">
                  <a16:creationId xmlns:a16="http://schemas.microsoft.com/office/drawing/2014/main" id="{A3D75742-72E5-D206-9858-E7F7C23C4492}"/>
                </a:ext>
              </a:extLst>
            </p:cNvPr>
            <p:cNvSpPr/>
            <p:nvPr/>
          </p:nvSpPr>
          <p:spPr>
            <a:xfrm>
              <a:off x="3639125" y="2381250"/>
              <a:ext cx="2885499" cy="20066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C9684"/>
                </a:solidFill>
                <a:latin typeface="Calibri"/>
                <a:sym typeface="Arial"/>
              </a:endParaRPr>
            </a:p>
          </p:txBody>
        </p:sp>
        <p:pic>
          <p:nvPicPr>
            <p:cNvPr id="17" name="Hình ảnh 16">
              <a:extLst>
                <a:ext uri="{FF2B5EF4-FFF2-40B4-BE49-F238E27FC236}">
                  <a16:creationId xmlns:a16="http://schemas.microsoft.com/office/drawing/2014/main" id="{5D40037E-CC95-2F67-6E45-699FE0734F28}"/>
                </a:ext>
              </a:extLst>
            </p:cNvPr>
            <p:cNvPicPr>
              <a:picLocks noChangeAspect="1"/>
            </p:cNvPicPr>
            <p:nvPr/>
          </p:nvPicPr>
          <p:blipFill>
            <a:blip r:embed="rId6"/>
            <a:stretch>
              <a:fillRect/>
            </a:stretch>
          </p:blipFill>
          <p:spPr>
            <a:xfrm>
              <a:off x="2169267" y="18751"/>
              <a:ext cx="5348260" cy="4986192"/>
            </a:xfrm>
            <a:prstGeom prst="rect">
              <a:avLst/>
            </a:prstGeom>
          </p:spPr>
        </p:pic>
      </p:grpSp>
      <p:pic>
        <p:nvPicPr>
          <p:cNvPr id="31" name="Hình ảnh 30" descr="Ảnh có chứa văn bản, cây&#10;&#10;Mô tả được tạo tự động">
            <a:extLst>
              <a:ext uri="{FF2B5EF4-FFF2-40B4-BE49-F238E27FC236}">
                <a16:creationId xmlns:a16="http://schemas.microsoft.com/office/drawing/2014/main" id="{B8D618F5-312B-05C0-B7F9-48490066E6D6}"/>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4700"/>
                    </a14:imgEffect>
                  </a14:imgLayer>
                </a14:imgProps>
              </a:ext>
            </a:extLst>
          </a:blip>
          <a:srcRect l="52902" b="50000"/>
          <a:stretch/>
        </p:blipFill>
        <p:spPr>
          <a:xfrm>
            <a:off x="9883057" y="5578061"/>
            <a:ext cx="3209940" cy="1916844"/>
          </a:xfrm>
          <a:prstGeom prst="rect">
            <a:avLst/>
          </a:prstGeom>
        </p:spPr>
      </p:pic>
      <p:pic>
        <p:nvPicPr>
          <p:cNvPr id="30" name="Hình ảnh 29" descr="Ảnh có chứa văn bản, cây&#10;&#10;Mô tả được tạo tự động">
            <a:extLst>
              <a:ext uri="{FF2B5EF4-FFF2-40B4-BE49-F238E27FC236}">
                <a16:creationId xmlns:a16="http://schemas.microsoft.com/office/drawing/2014/main" id="{C4D359C6-0556-B0ED-002E-3363AA6A0DBD}"/>
              </a:ext>
            </a:extLst>
          </p:cNvPr>
          <p:cNvPicPr>
            <a:picLocks noChangeAspect="1"/>
          </p:cNvPicPr>
          <p:nvPr/>
        </p:nvPicPr>
        <p:blipFill rotWithShape="1">
          <a:blip r:embed="rId9"/>
          <a:srcRect l="52902" b="50000"/>
          <a:stretch/>
        </p:blipFill>
        <p:spPr>
          <a:xfrm>
            <a:off x="-1669515" y="4828516"/>
            <a:ext cx="4659440" cy="2782425"/>
          </a:xfrm>
          <a:prstGeom prst="rect">
            <a:avLst/>
          </a:prstGeom>
        </p:spPr>
      </p:pic>
      <p:pic>
        <p:nvPicPr>
          <p:cNvPr id="32" name="Hình ảnh 31" descr="Ảnh có chứa văn bản, cây&#10;&#10;Mô tả được tạo tự động">
            <a:extLst>
              <a:ext uri="{FF2B5EF4-FFF2-40B4-BE49-F238E27FC236}">
                <a16:creationId xmlns:a16="http://schemas.microsoft.com/office/drawing/2014/main" id="{79A35B3D-8936-8352-D3BE-0ECC7D249BA7}"/>
              </a:ext>
            </a:extLst>
          </p:cNvPr>
          <p:cNvPicPr>
            <a:picLocks noChangeAspect="1"/>
          </p:cNvPicPr>
          <p:nvPr/>
        </p:nvPicPr>
        <p:blipFill rotWithShape="1">
          <a:blip r:embed="rId9"/>
          <a:srcRect l="52902" b="50000"/>
          <a:stretch/>
        </p:blipFill>
        <p:spPr>
          <a:xfrm>
            <a:off x="636624" y="5274918"/>
            <a:ext cx="4659440" cy="2782425"/>
          </a:xfrm>
          <a:prstGeom prst="rect">
            <a:avLst/>
          </a:prstGeom>
        </p:spPr>
      </p:pic>
      <p:pic>
        <p:nvPicPr>
          <p:cNvPr id="3" name="Picture 2">
            <a:extLst>
              <a:ext uri="{FF2B5EF4-FFF2-40B4-BE49-F238E27FC236}">
                <a16:creationId xmlns:a16="http://schemas.microsoft.com/office/drawing/2014/main" id="{D576482E-2E65-7BC0-0D3A-03DBB078C9C0}"/>
              </a:ext>
            </a:extLst>
          </p:cNvPr>
          <p:cNvPicPr>
            <a:picLocks noChangeAspect="1"/>
          </p:cNvPicPr>
          <p:nvPr/>
        </p:nvPicPr>
        <p:blipFill>
          <a:blip r:embed="rId10"/>
          <a:stretch>
            <a:fillRect/>
          </a:stretch>
        </p:blipFill>
        <p:spPr>
          <a:xfrm>
            <a:off x="3972501" y="2750768"/>
            <a:ext cx="5151566" cy="2359356"/>
          </a:xfrm>
          <a:prstGeom prst="rect">
            <a:avLst/>
          </a:prstGeom>
        </p:spPr>
      </p:pic>
    </p:spTree>
    <p:custDataLst>
      <p:tags r:id="rId1"/>
    </p:custDataLst>
    <p:extLst>
      <p:ext uri="{BB962C8B-B14F-4D97-AF65-F5344CB8AC3E}">
        <p14:creationId xmlns:p14="http://schemas.microsoft.com/office/powerpoint/2010/main" val="950067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5DFE21DF-71AB-A335-00C5-7DB6F56B79E5}"/>
              </a:ext>
            </a:extLst>
          </p:cNvPr>
          <p:cNvGrpSpPr/>
          <p:nvPr/>
        </p:nvGrpSpPr>
        <p:grpSpPr>
          <a:xfrm>
            <a:off x="5681452" y="1473395"/>
            <a:ext cx="3172408" cy="1636095"/>
            <a:chOff x="139959" y="1387023"/>
            <a:chExt cx="3172408" cy="1636095"/>
          </a:xfrm>
        </p:grpSpPr>
        <p:sp>
          <p:nvSpPr>
            <p:cNvPr id="5" name="Rectangle: Rounded Corners 14">
              <a:extLst>
                <a:ext uri="{FF2B5EF4-FFF2-40B4-BE49-F238E27FC236}">
                  <a16:creationId xmlns:a16="http://schemas.microsoft.com/office/drawing/2014/main" id="{892E0F6A-AA16-505F-62AB-283C4729645D}"/>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b="1" dirty="0" err="1">
                  <a:solidFill>
                    <a:srgbClr val="002060"/>
                  </a:solidFill>
                  <a:latin typeface="Calibri"/>
                  <a:sym typeface="Arial"/>
                </a:rPr>
                <a:t>Mắt</a:t>
              </a:r>
              <a:r>
                <a:rPr lang="en-US" sz="4800" b="1" dirty="0">
                  <a:solidFill>
                    <a:srgbClr val="002060"/>
                  </a:solidFill>
                  <a:latin typeface="Calibri"/>
                  <a:sym typeface="Arial"/>
                </a:rPr>
                <a:t> </a:t>
              </a:r>
              <a:r>
                <a:rPr lang="en-US" sz="4800" b="1" dirty="0" err="1">
                  <a:solidFill>
                    <a:srgbClr val="002060"/>
                  </a:solidFill>
                  <a:latin typeface="Calibri"/>
                  <a:sym typeface="Arial"/>
                </a:rPr>
                <a:t>dõi</a:t>
              </a:r>
              <a:endParaRPr lang="en-US" sz="4800" b="1" dirty="0">
                <a:solidFill>
                  <a:srgbClr val="002060"/>
                </a:solidFill>
                <a:latin typeface="Calibri"/>
                <a:sym typeface="Arial"/>
              </a:endParaRPr>
            </a:p>
          </p:txBody>
        </p:sp>
        <p:pic>
          <p:nvPicPr>
            <p:cNvPr id="7" name="Picture 5">
              <a:extLst>
                <a:ext uri="{FF2B5EF4-FFF2-40B4-BE49-F238E27FC236}">
                  <a16:creationId xmlns:a16="http://schemas.microsoft.com/office/drawing/2014/main" id="{E6C39EEC-FA94-BCCF-D147-E71C29469AD3}"/>
                </a:ext>
              </a:extLst>
            </p:cNvPr>
            <p:cNvPicPr>
              <a:picLocks noChangeAspect="1"/>
            </p:cNvPicPr>
            <p:nvPr/>
          </p:nvPicPr>
          <p:blipFill>
            <a:blip r:embed="rId4"/>
            <a:stretch>
              <a:fillRect/>
            </a:stretch>
          </p:blipFill>
          <p:spPr>
            <a:xfrm>
              <a:off x="139959" y="1387023"/>
              <a:ext cx="947057" cy="947057"/>
            </a:xfrm>
            <a:prstGeom prst="rect">
              <a:avLst/>
            </a:prstGeom>
          </p:spPr>
        </p:pic>
      </p:grpSp>
      <p:grpSp>
        <p:nvGrpSpPr>
          <p:cNvPr id="10" name="Group 22">
            <a:extLst>
              <a:ext uri="{FF2B5EF4-FFF2-40B4-BE49-F238E27FC236}">
                <a16:creationId xmlns:a16="http://schemas.microsoft.com/office/drawing/2014/main" id="{102448FC-090A-D28F-9DD8-CAC91ADC5B6B}"/>
              </a:ext>
            </a:extLst>
          </p:cNvPr>
          <p:cNvGrpSpPr/>
          <p:nvPr/>
        </p:nvGrpSpPr>
        <p:grpSpPr>
          <a:xfrm>
            <a:off x="6334065" y="3385253"/>
            <a:ext cx="3397435" cy="1559459"/>
            <a:chOff x="4424729" y="3902060"/>
            <a:chExt cx="3397434" cy="1559458"/>
          </a:xfrm>
        </p:grpSpPr>
        <p:sp>
          <p:nvSpPr>
            <p:cNvPr id="11" name="Rectangle: Rounded Corners 20">
              <a:extLst>
                <a:ext uri="{FF2B5EF4-FFF2-40B4-BE49-F238E27FC236}">
                  <a16:creationId xmlns:a16="http://schemas.microsoft.com/office/drawing/2014/main" id="{0B62FDAA-5EB9-C222-4147-7C91856A0953}"/>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custGeom>
                      <a:avLst/>
                      <a:gdLst>
                        <a:gd name="connsiteX0" fmla="*/ 0 w 2855636"/>
                        <a:gd name="connsiteY0" fmla="*/ 283910 h 1162567"/>
                        <a:gd name="connsiteX1" fmla="*/ 283910 w 2855636"/>
                        <a:gd name="connsiteY1" fmla="*/ 0 h 1162567"/>
                        <a:gd name="connsiteX2" fmla="*/ 2571726 w 2855636"/>
                        <a:gd name="connsiteY2" fmla="*/ 0 h 1162567"/>
                        <a:gd name="connsiteX3" fmla="*/ 2855636 w 2855636"/>
                        <a:gd name="connsiteY3" fmla="*/ 283910 h 1162567"/>
                        <a:gd name="connsiteX4" fmla="*/ 2855636 w 2855636"/>
                        <a:gd name="connsiteY4" fmla="*/ 878657 h 1162567"/>
                        <a:gd name="connsiteX5" fmla="*/ 2571726 w 2855636"/>
                        <a:gd name="connsiteY5" fmla="*/ 1162567 h 1162567"/>
                        <a:gd name="connsiteX6" fmla="*/ 283910 w 2855636"/>
                        <a:gd name="connsiteY6" fmla="*/ 1162567 h 1162567"/>
                        <a:gd name="connsiteX7" fmla="*/ 0 w 2855636"/>
                        <a:gd name="connsiteY7" fmla="*/ 878657 h 1162567"/>
                        <a:gd name="connsiteX8" fmla="*/ 0 w 2855636"/>
                        <a:gd name="connsiteY8" fmla="*/ 283910 h 116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6" h="1162567" fill="none" extrusionOk="0">
                          <a:moveTo>
                            <a:pt x="0" y="283910"/>
                          </a:moveTo>
                          <a:cubicBezTo>
                            <a:pt x="-7135" y="152114"/>
                            <a:pt x="106287" y="-13994"/>
                            <a:pt x="283910" y="0"/>
                          </a:cubicBezTo>
                          <a:cubicBezTo>
                            <a:pt x="1364462" y="-35273"/>
                            <a:pt x="1633064" y="-144294"/>
                            <a:pt x="2571726" y="0"/>
                          </a:cubicBezTo>
                          <a:cubicBezTo>
                            <a:pt x="2732145" y="1102"/>
                            <a:pt x="2848263" y="120894"/>
                            <a:pt x="2855636" y="283910"/>
                          </a:cubicBezTo>
                          <a:cubicBezTo>
                            <a:pt x="2828911" y="530135"/>
                            <a:pt x="2821321" y="752789"/>
                            <a:pt x="2855636" y="878657"/>
                          </a:cubicBezTo>
                          <a:cubicBezTo>
                            <a:pt x="2861016" y="1031387"/>
                            <a:pt x="2745193" y="1144497"/>
                            <a:pt x="2571726" y="1162567"/>
                          </a:cubicBezTo>
                          <a:cubicBezTo>
                            <a:pt x="2113712" y="1240092"/>
                            <a:pt x="788951" y="1118864"/>
                            <a:pt x="283910" y="1162567"/>
                          </a:cubicBezTo>
                          <a:cubicBezTo>
                            <a:pt x="110929" y="1158083"/>
                            <a:pt x="-13467" y="1035272"/>
                            <a:pt x="0" y="878657"/>
                          </a:cubicBezTo>
                          <a:cubicBezTo>
                            <a:pt x="8374" y="651430"/>
                            <a:pt x="-29749" y="569341"/>
                            <a:pt x="0" y="283910"/>
                          </a:cubicBezTo>
                          <a:close/>
                        </a:path>
                        <a:path w="2855636" h="1162567" stroke="0" extrusionOk="0">
                          <a:moveTo>
                            <a:pt x="0" y="283910"/>
                          </a:moveTo>
                          <a:cubicBezTo>
                            <a:pt x="-5952" y="106547"/>
                            <a:pt x="106258" y="16890"/>
                            <a:pt x="283910" y="0"/>
                          </a:cubicBezTo>
                          <a:cubicBezTo>
                            <a:pt x="1117800" y="-95379"/>
                            <a:pt x="1518185" y="58096"/>
                            <a:pt x="2571726" y="0"/>
                          </a:cubicBezTo>
                          <a:cubicBezTo>
                            <a:pt x="2723833" y="-3303"/>
                            <a:pt x="2846627" y="120636"/>
                            <a:pt x="2855636" y="283910"/>
                          </a:cubicBezTo>
                          <a:cubicBezTo>
                            <a:pt x="2864626" y="507746"/>
                            <a:pt x="2844642" y="618417"/>
                            <a:pt x="2855636" y="878657"/>
                          </a:cubicBezTo>
                          <a:cubicBezTo>
                            <a:pt x="2860076" y="1030179"/>
                            <a:pt x="2714698" y="1148793"/>
                            <a:pt x="2571726" y="1162567"/>
                          </a:cubicBezTo>
                          <a:cubicBezTo>
                            <a:pt x="1518583" y="1102661"/>
                            <a:pt x="747935" y="1245081"/>
                            <a:pt x="283910" y="1162567"/>
                          </a:cubicBezTo>
                          <a:cubicBezTo>
                            <a:pt x="113773" y="1165864"/>
                            <a:pt x="-7462" y="1043029"/>
                            <a:pt x="0" y="878657"/>
                          </a:cubicBezTo>
                          <a:cubicBezTo>
                            <a:pt x="21431" y="735764"/>
                            <a:pt x="48167" y="405115"/>
                            <a:pt x="0" y="28391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b="1" dirty="0">
                  <a:solidFill>
                    <a:srgbClr val="002060"/>
                  </a:solidFill>
                  <a:latin typeface="Calibri"/>
                  <a:sym typeface="Arial"/>
                </a:rPr>
                <a:t>Tai </a:t>
              </a:r>
              <a:r>
                <a:rPr lang="en-US" sz="4800" b="1" dirty="0" err="1">
                  <a:solidFill>
                    <a:srgbClr val="002060"/>
                  </a:solidFill>
                  <a:latin typeface="Calibri"/>
                  <a:sym typeface="Arial"/>
                </a:rPr>
                <a:t>nghe</a:t>
              </a:r>
              <a:endParaRPr lang="en-US" sz="4800" b="1" dirty="0">
                <a:solidFill>
                  <a:srgbClr val="002060"/>
                </a:solidFill>
                <a:latin typeface="Calibri"/>
                <a:sym typeface="Arial"/>
              </a:endParaRPr>
            </a:p>
          </p:txBody>
        </p:sp>
        <p:pic>
          <p:nvPicPr>
            <p:cNvPr id="12" name="Picture 18">
              <a:extLst>
                <a:ext uri="{FF2B5EF4-FFF2-40B4-BE49-F238E27FC236}">
                  <a16:creationId xmlns:a16="http://schemas.microsoft.com/office/drawing/2014/main" id="{B2644545-BBCC-1D0F-94A2-4D2B7F921041}"/>
                </a:ext>
              </a:extLst>
            </p:cNvPr>
            <p:cNvPicPr>
              <a:picLocks noChangeAspect="1"/>
            </p:cNvPicPr>
            <p:nvPr/>
          </p:nvPicPr>
          <p:blipFill>
            <a:blip r:embed="rId5"/>
            <a:stretch>
              <a:fillRect/>
            </a:stretch>
          </p:blipFill>
          <p:spPr>
            <a:xfrm>
              <a:off x="4424729" y="3902060"/>
              <a:ext cx="1083597" cy="1083597"/>
            </a:xfrm>
            <a:prstGeom prst="rect">
              <a:avLst/>
            </a:prstGeom>
          </p:spPr>
        </p:pic>
      </p:grpSp>
      <p:grpSp>
        <p:nvGrpSpPr>
          <p:cNvPr id="13" name="Group 30">
            <a:extLst>
              <a:ext uri="{FF2B5EF4-FFF2-40B4-BE49-F238E27FC236}">
                <a16:creationId xmlns:a16="http://schemas.microsoft.com/office/drawing/2014/main" id="{AAAE6778-9CDE-0203-6261-6120EC319BFA}"/>
              </a:ext>
            </a:extLst>
          </p:cNvPr>
          <p:cNvGrpSpPr/>
          <p:nvPr/>
        </p:nvGrpSpPr>
        <p:grpSpPr>
          <a:xfrm>
            <a:off x="7830154" y="5220477"/>
            <a:ext cx="3329164" cy="1371679"/>
            <a:chOff x="8110962" y="1828720"/>
            <a:chExt cx="3329164" cy="1371679"/>
          </a:xfrm>
        </p:grpSpPr>
        <p:sp>
          <p:nvSpPr>
            <p:cNvPr id="14" name="Rectangle: Rounded Corners 26">
              <a:extLst>
                <a:ext uri="{FF2B5EF4-FFF2-40B4-BE49-F238E27FC236}">
                  <a16:creationId xmlns:a16="http://schemas.microsoft.com/office/drawing/2014/main" id="{D2160FA2-6022-49F3-C61C-05723409615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b="1" dirty="0">
                  <a:solidFill>
                    <a:srgbClr val="002060"/>
                  </a:solidFill>
                  <a:latin typeface="Calibri"/>
                  <a:sym typeface="Arial"/>
                </a:rPr>
                <a:t>Tay </a:t>
              </a:r>
              <a:r>
                <a:rPr lang="en-US" sz="4800" b="1" dirty="0" err="1">
                  <a:solidFill>
                    <a:srgbClr val="002060"/>
                  </a:solidFill>
                  <a:latin typeface="Calibri"/>
                  <a:sym typeface="Arial"/>
                </a:rPr>
                <a:t>dò</a:t>
              </a:r>
              <a:endParaRPr lang="en-US" sz="4800" b="1" dirty="0">
                <a:solidFill>
                  <a:srgbClr val="002060"/>
                </a:solidFill>
                <a:latin typeface="Calibri"/>
                <a:sym typeface="Arial"/>
              </a:endParaRPr>
            </a:p>
          </p:txBody>
        </p:sp>
        <p:pic>
          <p:nvPicPr>
            <p:cNvPr id="15" name="Picture 29">
              <a:extLst>
                <a:ext uri="{FF2B5EF4-FFF2-40B4-BE49-F238E27FC236}">
                  <a16:creationId xmlns:a16="http://schemas.microsoft.com/office/drawing/2014/main" id="{4FC94C79-EB67-5A6E-EEB0-B794FD40A735}"/>
                </a:ext>
              </a:extLst>
            </p:cNvPr>
            <p:cNvPicPr>
              <a:picLocks noChangeAspect="1"/>
            </p:cNvPicPr>
            <p:nvPr/>
          </p:nvPicPr>
          <p:blipFill>
            <a:blip r:embed="rId6"/>
            <a:stretch>
              <a:fillRect/>
            </a:stretch>
          </p:blipFill>
          <p:spPr>
            <a:xfrm>
              <a:off x="8110962" y="1828720"/>
              <a:ext cx="1023707" cy="1023707"/>
            </a:xfrm>
            <a:prstGeom prst="rect">
              <a:avLst/>
            </a:prstGeom>
          </p:spPr>
        </p:pic>
      </p:grpSp>
      <p:pic>
        <p:nvPicPr>
          <p:cNvPr id="29" name="Hình ảnh 28" descr="Ảnh có chứa đầy màu sắc, được trang trí, đồ chơi, búp bê&#10;&#10;Mô tả được tạo tự động">
            <a:extLst>
              <a:ext uri="{FF2B5EF4-FFF2-40B4-BE49-F238E27FC236}">
                <a16:creationId xmlns:a16="http://schemas.microsoft.com/office/drawing/2014/main" id="{465E6F2F-B42B-FEA3-0FC4-E453F1AC7659}"/>
              </a:ext>
            </a:extLst>
          </p:cNvPr>
          <p:cNvPicPr>
            <a:picLocks noChangeAspect="1"/>
          </p:cNvPicPr>
          <p:nvPr/>
        </p:nvPicPr>
        <p:blipFill>
          <a:blip r:embed="rId7"/>
          <a:stretch>
            <a:fillRect/>
          </a:stretch>
        </p:blipFill>
        <p:spPr>
          <a:xfrm>
            <a:off x="292310" y="1897992"/>
            <a:ext cx="5105633" cy="4875829"/>
          </a:xfrm>
          <a:prstGeom prst="rect">
            <a:avLst/>
          </a:prstGeom>
        </p:spPr>
      </p:pic>
      <p:pic>
        <p:nvPicPr>
          <p:cNvPr id="3" name="Picture 2">
            <a:extLst>
              <a:ext uri="{FF2B5EF4-FFF2-40B4-BE49-F238E27FC236}">
                <a16:creationId xmlns:a16="http://schemas.microsoft.com/office/drawing/2014/main" id="{0DA97D1C-01D4-28C2-E0D1-61A3900D87B5}"/>
              </a:ext>
            </a:extLst>
          </p:cNvPr>
          <p:cNvPicPr>
            <a:picLocks noChangeAspect="1"/>
          </p:cNvPicPr>
          <p:nvPr/>
        </p:nvPicPr>
        <p:blipFill>
          <a:blip r:embed="rId8"/>
          <a:stretch>
            <a:fillRect/>
          </a:stretch>
        </p:blipFill>
        <p:spPr>
          <a:xfrm>
            <a:off x="3311794" y="0"/>
            <a:ext cx="5511262" cy="1585097"/>
          </a:xfrm>
          <a:prstGeom prst="rect">
            <a:avLst/>
          </a:prstGeom>
        </p:spPr>
      </p:pic>
    </p:spTree>
    <p:custDataLst>
      <p:tags r:id="rId1"/>
    </p:custDataLst>
    <p:extLst>
      <p:ext uri="{BB962C8B-B14F-4D97-AF65-F5344CB8AC3E}">
        <p14:creationId xmlns:p14="http://schemas.microsoft.com/office/powerpoint/2010/main" val="1687448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66000">
                                          <p:cBhvr additive="base">
                                            <p:cTn id="1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857D3A-EC30-4190-26B5-573162694876}"/>
              </a:ext>
            </a:extLst>
          </p:cNvPr>
          <p:cNvSpPr/>
          <p:nvPr/>
        </p:nvSpPr>
        <p:spPr>
          <a:xfrm>
            <a:off x="228599" y="266700"/>
            <a:ext cx="11649075" cy="65055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E5033B6-99C9-243A-E5D8-24D5F3C2A7CB}"/>
              </a:ext>
            </a:extLst>
          </p:cNvPr>
          <p:cNvPicPr>
            <a:picLocks noChangeAspect="1"/>
          </p:cNvPicPr>
          <p:nvPr/>
        </p:nvPicPr>
        <p:blipFill>
          <a:blip r:embed="rId4"/>
          <a:stretch>
            <a:fillRect/>
          </a:stretch>
        </p:blipFill>
        <p:spPr>
          <a:xfrm>
            <a:off x="6705600" y="4261940"/>
            <a:ext cx="4800600" cy="2362697"/>
          </a:xfrm>
          <a:prstGeom prst="rect">
            <a:avLst/>
          </a:prstGeom>
        </p:spPr>
      </p:pic>
      <p:sp>
        <p:nvSpPr>
          <p:cNvPr id="4" name="TextBox 3">
            <a:extLst>
              <a:ext uri="{FF2B5EF4-FFF2-40B4-BE49-F238E27FC236}">
                <a16:creationId xmlns:a16="http://schemas.microsoft.com/office/drawing/2014/main" id="{0E8BD156-0718-5348-F2C8-68F4F228F90D}"/>
              </a:ext>
            </a:extLst>
          </p:cNvPr>
          <p:cNvSpPr txBox="1"/>
          <p:nvPr/>
        </p:nvSpPr>
        <p:spPr>
          <a:xfrm>
            <a:off x="361950" y="933450"/>
            <a:ext cx="11439525"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hè ở ngoại ô thật mát mẻ và cũng thật là yên tĩnh. Khi những tia nắng cuối cùng nhạt dần cũng là khi gió bắt đầu lộng lên. Không khí dịu lại rất nhanh và chỉ một lát, ngoại ô đã chìm vào nắng chiều.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buổi chiều hè êm dịu, tôi thường cùng lũ bạn đi dạo dọc con kênh nước trong vắt. Hai bên bờ kênh, dải cỏ xanh êm như tấm thảm trải ra đón bước chân người. Qua căn nhà cuối phố là những ruộng rau muống. Mùa hè, rau muống lên xanh mơn mởn, hoa rau muống tím lấp lánh. Rồi những rặng tre xanh đang thì thầm trong gió. Đằng sau lưng là phố xá, trước mặt là đồng lúa chín mênh mông và cả một khoảng trời bao la, những đám mây trắng vui đùa đuổi nhau trên cao. Con chim sơn ca cất tiếng hót tự do, thiết tha đến nỗi khiến người ta phải ao ước giá mình có một đôi cánh. Trải khắp cánh đồng là ráng chiều vàng dịu và thơm hơi đất, là gió đưa thoang thoảng hương lúa chín và hương sen. Vẻ đẹp bình dị của buổi chiều hè vùng ngoại ô thật đáng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có lẽ thú vị nhất trong chiều hè ngoại ô là được thả diều cùng lũ bạn. Khoảng không gian vắng lặng nơi bãi cỏ gần nhà tự nhiên chen chúc những cánh diều. Diều cốc, diều tu, diều sáo đua nhau bay lên cao. Tiếng sáo diều vi vu trầm bổng. Những cánh diều mềm mại như cánh bướm. Những cánh diều như những mảnh hồn ấu thơ bay lên với biết bao khát vọng. Ngồi bên nơi cắm diều, lòng tôi lâng lâng, tôi muốn gửi ước mơ của mình theo những cánh diều lên tận mây xanh.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Nguyễn Thuỵ Kha)</a:t>
            </a:r>
          </a:p>
        </p:txBody>
      </p:sp>
      <p:pic>
        <p:nvPicPr>
          <p:cNvPr id="6" name="Picture 5">
            <a:extLst>
              <a:ext uri="{FF2B5EF4-FFF2-40B4-BE49-F238E27FC236}">
                <a16:creationId xmlns:a16="http://schemas.microsoft.com/office/drawing/2014/main" id="{9580B4DF-FE35-80F8-900F-8D06038B352A}"/>
              </a:ext>
            </a:extLst>
          </p:cNvPr>
          <p:cNvPicPr>
            <a:picLocks noChangeAspect="1"/>
          </p:cNvPicPr>
          <p:nvPr/>
        </p:nvPicPr>
        <p:blipFill>
          <a:blip r:embed="rId5"/>
          <a:stretch>
            <a:fillRect/>
          </a:stretch>
        </p:blipFill>
        <p:spPr>
          <a:xfrm>
            <a:off x="4097486" y="277326"/>
            <a:ext cx="3901778" cy="969348"/>
          </a:xfrm>
          <a:prstGeom prst="rect">
            <a:avLst/>
          </a:prstGeom>
        </p:spPr>
      </p:pic>
    </p:spTree>
    <p:custDataLst>
      <p:tags r:id="rId1"/>
    </p:custDataLst>
    <p:extLst>
      <p:ext uri="{BB962C8B-B14F-4D97-AF65-F5344CB8AC3E}">
        <p14:creationId xmlns:p14="http://schemas.microsoft.com/office/powerpoint/2010/main" val="4085883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0">
            <a:extLst>
              <a:ext uri="{FF2B5EF4-FFF2-40B4-BE49-F238E27FC236}">
                <a16:creationId xmlns:a16="http://schemas.microsoft.com/office/drawing/2014/main" id="{7B77A561-FA36-8AE8-3637-6BFBA2650A62}"/>
              </a:ext>
            </a:extLst>
          </p:cNvPr>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C1BDE6ED-C9B1-46D1-3AB1-60FB3E7105B3}"/>
              </a:ext>
            </a:extLst>
          </p:cNvPr>
          <p:cNvGrpSpPr/>
          <p:nvPr/>
        </p:nvGrpSpPr>
        <p:grpSpPr>
          <a:xfrm>
            <a:off x="7244346" y="1009774"/>
            <a:ext cx="4947654" cy="1361483"/>
            <a:chOff x="5425541" y="1047723"/>
            <a:chExt cx="4827497" cy="2168925"/>
          </a:xfrm>
        </p:grpSpPr>
        <p:sp>
          <p:nvSpPr>
            <p:cNvPr id="14" name="Speech Bubble: Rectangle with Corners Rounded 7">
              <a:extLst>
                <a:ext uri="{FF2B5EF4-FFF2-40B4-BE49-F238E27FC236}">
                  <a16:creationId xmlns:a16="http://schemas.microsoft.com/office/drawing/2014/main" id="{67D25C72-10B2-2C7E-B0E2-13CA53BCD24B}"/>
                </a:ext>
              </a:extLst>
            </p:cNvPr>
            <p:cNvSpPr/>
            <p:nvPr/>
          </p:nvSpPr>
          <p:spPr>
            <a:xfrm flipH="1">
              <a:off x="5425541" y="1047723"/>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TextBox 14">
              <a:extLst>
                <a:ext uri="{FF2B5EF4-FFF2-40B4-BE49-F238E27FC236}">
                  <a16:creationId xmlns:a16="http://schemas.microsoft.com/office/drawing/2014/main" id="{2B917B05-134F-E72D-02B1-464796225B5B}"/>
                </a:ext>
              </a:extLst>
            </p:cNvPr>
            <p:cNvSpPr txBox="1"/>
            <p:nvPr/>
          </p:nvSpPr>
          <p:spPr>
            <a:xfrm>
              <a:off x="5572936" y="1189355"/>
              <a:ext cx="4532707" cy="18631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Bài đọc chia làm mấy đoạn?</a:t>
              </a:r>
              <a:endParaRPr kumimoji="0" lang="en-US" sz="3500" b="1" i="0" u="none" strike="noStrike" kern="1200" cap="none" spc="0" normalizeH="0" baseline="0" noProof="0" dirty="0">
                <a:ln>
                  <a:noFill/>
                </a:ln>
                <a:solidFill>
                  <a:srgbClr val="C00000"/>
                </a:solidFill>
                <a:effectLst/>
                <a:uLnTx/>
                <a:uFillTx/>
                <a:latin typeface="等线" panose="020F0502020204030204"/>
                <a:ea typeface="+mn-ea"/>
                <a:cs typeface="+mn-cs"/>
              </a:endParaRPr>
            </a:p>
          </p:txBody>
        </p:sp>
      </p:grpSp>
      <p:pic>
        <p:nvPicPr>
          <p:cNvPr id="16" name="Picture 15">
            <a:extLst>
              <a:ext uri="{FF2B5EF4-FFF2-40B4-BE49-F238E27FC236}">
                <a16:creationId xmlns:a16="http://schemas.microsoft.com/office/drawing/2014/main" id="{828C3456-F89F-C0B1-1B1E-299C87E591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0420" y="2586781"/>
            <a:ext cx="2610118" cy="3805206"/>
          </a:xfrm>
          <a:prstGeom prst="rect">
            <a:avLst/>
          </a:prstGeom>
        </p:spPr>
      </p:pic>
      <p:sp>
        <p:nvSpPr>
          <p:cNvPr id="17" name="矩形 29">
            <a:extLst>
              <a:ext uri="{FF2B5EF4-FFF2-40B4-BE49-F238E27FC236}">
                <a16:creationId xmlns:a16="http://schemas.microsoft.com/office/drawing/2014/main" id="{785504D5-E079-6AA9-E082-F0EB75928E97}"/>
              </a:ext>
            </a:extLst>
          </p:cNvPr>
          <p:cNvSpPr/>
          <p:nvPr/>
        </p:nvSpPr>
        <p:spPr>
          <a:xfrm>
            <a:off x="915342" y="2436664"/>
            <a:ext cx="7066608" cy="1191816"/>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Đoạn 1: từ đầu đến </a:t>
            </a:r>
            <a:r>
              <a:rPr lang="vi-VN" sz="3200" b="1" i="1" dirty="0">
                <a:solidFill>
                  <a:prstClr val="black"/>
                </a:solidFill>
                <a:latin typeface="Cambria" panose="02040503050406030204" pitchFamily="18" charset="0"/>
                <a:ea typeface="Cambria" panose="02040503050406030204" pitchFamily="18" charset="0"/>
              </a:rPr>
              <a:t>đã chìm vào nắng chiều.</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8" name="矩形 29">
            <a:extLst>
              <a:ext uri="{FF2B5EF4-FFF2-40B4-BE49-F238E27FC236}">
                <a16:creationId xmlns:a16="http://schemas.microsoft.com/office/drawing/2014/main" id="{E220C006-962C-F702-B71D-44D90F8370B3}"/>
              </a:ext>
            </a:extLst>
          </p:cNvPr>
          <p:cNvSpPr/>
          <p:nvPr/>
        </p:nvSpPr>
        <p:spPr>
          <a:xfrm>
            <a:off x="928686" y="3967560"/>
            <a:ext cx="7144753" cy="1259919"/>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en-US" sz="3400" b="1" dirty="0" err="1">
                <a:solidFill>
                  <a:prstClr val="black"/>
                </a:solidFill>
                <a:latin typeface="Cambria" panose="02040503050406030204" pitchFamily="18" charset="0"/>
                <a:ea typeface="Cambria" panose="02040503050406030204" pitchFamily="18" charset="0"/>
              </a:rPr>
              <a:t>Đoạn</a:t>
            </a:r>
            <a:r>
              <a:rPr lang="en-US" sz="3400" b="1" dirty="0">
                <a:solidFill>
                  <a:prstClr val="black"/>
                </a:solidFill>
                <a:latin typeface="Cambria" panose="02040503050406030204" pitchFamily="18" charset="0"/>
                <a:ea typeface="Cambria" panose="02040503050406030204" pitchFamily="18" charset="0"/>
              </a:rPr>
              <a:t> 2: </a:t>
            </a:r>
            <a:r>
              <a:rPr lang="en-US" sz="3400" b="1" dirty="0" err="1">
                <a:solidFill>
                  <a:prstClr val="black"/>
                </a:solidFill>
                <a:latin typeface="Cambria" panose="02040503050406030204" pitchFamily="18" charset="0"/>
                <a:ea typeface="Cambria" panose="02040503050406030204" pitchFamily="18" charset="0"/>
              </a:rPr>
              <a:t>tiếp</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theo</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cho</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đến</a:t>
            </a:r>
            <a:r>
              <a:rPr lang="en-US" sz="3400" b="1" dirty="0">
                <a:solidFill>
                  <a:prstClr val="black"/>
                </a:solidFill>
                <a:latin typeface="Cambria" panose="02040503050406030204" pitchFamily="18" charset="0"/>
                <a:ea typeface="Cambria" panose="02040503050406030204" pitchFamily="18" charset="0"/>
              </a:rPr>
              <a:t> </a:t>
            </a:r>
            <a:r>
              <a:rPr lang="en-US" sz="3400" b="1" i="1" dirty="0" err="1">
                <a:solidFill>
                  <a:prstClr val="black"/>
                </a:solidFill>
                <a:latin typeface="Cambria" panose="02040503050406030204" pitchFamily="18" charset="0"/>
                <a:ea typeface="Cambria" panose="02040503050406030204" pitchFamily="18" charset="0"/>
              </a:rPr>
              <a:t>vùng</a:t>
            </a:r>
            <a:r>
              <a:rPr lang="en-US" sz="3400" b="1" i="1" dirty="0">
                <a:solidFill>
                  <a:prstClr val="black"/>
                </a:solidFill>
                <a:latin typeface="Cambria" panose="02040503050406030204" pitchFamily="18" charset="0"/>
                <a:ea typeface="Cambria" panose="02040503050406030204" pitchFamily="18" charset="0"/>
              </a:rPr>
              <a:t> </a:t>
            </a:r>
            <a:r>
              <a:rPr lang="en-US" sz="3400" b="1" i="1" dirty="0" err="1">
                <a:solidFill>
                  <a:prstClr val="black"/>
                </a:solidFill>
                <a:latin typeface="Cambria" panose="02040503050406030204" pitchFamily="18" charset="0"/>
                <a:ea typeface="Cambria" panose="02040503050406030204" pitchFamily="18" charset="0"/>
              </a:rPr>
              <a:t>ngoại</a:t>
            </a:r>
            <a:r>
              <a:rPr lang="en-US" sz="3400" b="1" i="1" dirty="0">
                <a:solidFill>
                  <a:prstClr val="black"/>
                </a:solidFill>
                <a:latin typeface="Cambria" panose="02040503050406030204" pitchFamily="18" charset="0"/>
                <a:ea typeface="Cambria" panose="02040503050406030204" pitchFamily="18" charset="0"/>
              </a:rPr>
              <a:t> ô </a:t>
            </a:r>
            <a:r>
              <a:rPr lang="en-US" sz="3400" b="1" i="1" dirty="0" err="1">
                <a:solidFill>
                  <a:prstClr val="black"/>
                </a:solidFill>
                <a:latin typeface="Cambria" panose="02040503050406030204" pitchFamily="18" charset="0"/>
                <a:ea typeface="Cambria" panose="02040503050406030204" pitchFamily="18" charset="0"/>
              </a:rPr>
              <a:t>thật</a:t>
            </a:r>
            <a:r>
              <a:rPr lang="en-US" sz="3400" b="1" i="1" dirty="0">
                <a:solidFill>
                  <a:prstClr val="black"/>
                </a:solidFill>
                <a:latin typeface="Cambria" panose="02040503050406030204" pitchFamily="18" charset="0"/>
                <a:ea typeface="Cambria" panose="02040503050406030204" pitchFamily="18" charset="0"/>
              </a:rPr>
              <a:t> </a:t>
            </a:r>
            <a:r>
              <a:rPr lang="en-US" sz="3400" b="1" i="1" dirty="0" err="1">
                <a:solidFill>
                  <a:prstClr val="black"/>
                </a:solidFill>
                <a:latin typeface="Cambria" panose="02040503050406030204" pitchFamily="18" charset="0"/>
                <a:ea typeface="Cambria" panose="02040503050406030204" pitchFamily="18" charset="0"/>
              </a:rPr>
              <a:t>đáng</a:t>
            </a:r>
            <a:r>
              <a:rPr lang="en-US" sz="3400" b="1" i="1" dirty="0">
                <a:solidFill>
                  <a:prstClr val="black"/>
                </a:solidFill>
                <a:latin typeface="Cambria" panose="02040503050406030204" pitchFamily="18" charset="0"/>
                <a:ea typeface="Cambria" panose="02040503050406030204" pitchFamily="18" charset="0"/>
              </a:rPr>
              <a:t> </a:t>
            </a:r>
            <a:r>
              <a:rPr lang="en-US" sz="3400" b="1" i="1" dirty="0" err="1">
                <a:solidFill>
                  <a:prstClr val="black"/>
                </a:solidFill>
                <a:latin typeface="Cambria" panose="02040503050406030204" pitchFamily="18" charset="0"/>
                <a:ea typeface="Cambria" panose="02040503050406030204" pitchFamily="18" charset="0"/>
              </a:rPr>
              <a:t>yêu</a:t>
            </a:r>
            <a:r>
              <a:rPr lang="en-US" sz="3400" b="1" i="1" dirty="0">
                <a:solidFill>
                  <a:prstClr val="black"/>
                </a:solidFill>
                <a:latin typeface="Cambria" panose="02040503050406030204" pitchFamily="18" charset="0"/>
                <a:ea typeface="Cambria" panose="02040503050406030204" pitchFamily="18" charset="0"/>
              </a:rPr>
              <a:t>.</a:t>
            </a:r>
            <a:endParaRPr kumimoji="0" lang="en-US" sz="3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0" name="矩形 29">
            <a:extLst>
              <a:ext uri="{FF2B5EF4-FFF2-40B4-BE49-F238E27FC236}">
                <a16:creationId xmlns:a16="http://schemas.microsoft.com/office/drawing/2014/main" id="{360A2E39-75E2-8648-8AB7-EDFE981704A4}"/>
              </a:ext>
            </a:extLst>
          </p:cNvPr>
          <p:cNvSpPr/>
          <p:nvPr/>
        </p:nvSpPr>
        <p:spPr>
          <a:xfrm>
            <a:off x="945972" y="5621717"/>
            <a:ext cx="3768903" cy="646986"/>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3: </a:t>
            </a:r>
            <a:r>
              <a:rPr lang="en-US" sz="3200" b="1" dirty="0" err="1">
                <a:solidFill>
                  <a:prstClr val="black"/>
                </a:solidFill>
                <a:latin typeface="Cambria" panose="02040503050406030204" pitchFamily="18" charset="0"/>
                <a:ea typeface="Cambria" panose="02040503050406030204" pitchFamily="18" charset="0"/>
              </a:rPr>
              <a:t>Còn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8919708D-AEC2-DFFF-FC7D-AA9E2709D3F7}"/>
              </a:ext>
            </a:extLst>
          </p:cNvPr>
          <p:cNvGrpSpPr/>
          <p:nvPr/>
        </p:nvGrpSpPr>
        <p:grpSpPr>
          <a:xfrm>
            <a:off x="7592290" y="989958"/>
            <a:ext cx="4448647" cy="1361483"/>
            <a:chOff x="5424805" y="1581448"/>
            <a:chExt cx="4827497" cy="2168925"/>
          </a:xfrm>
        </p:grpSpPr>
        <p:sp>
          <p:nvSpPr>
            <p:cNvPr id="22" name="Speech Bubble: Rectangle with Corners Rounded 7">
              <a:extLst>
                <a:ext uri="{FF2B5EF4-FFF2-40B4-BE49-F238E27FC236}">
                  <a16:creationId xmlns:a16="http://schemas.microsoft.com/office/drawing/2014/main" id="{29095532-1B0D-5749-FA87-B148416B20EB}"/>
                </a:ext>
              </a:extLst>
            </p:cNvPr>
            <p:cNvSpPr/>
            <p:nvPr/>
          </p:nvSpPr>
          <p:spPr>
            <a:xfrm flipH="1">
              <a:off x="5424805" y="1581448"/>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3" name="TextBox 22">
              <a:extLst>
                <a:ext uri="{FF2B5EF4-FFF2-40B4-BE49-F238E27FC236}">
                  <a16:creationId xmlns:a16="http://schemas.microsoft.com/office/drawing/2014/main" id="{244BD06B-C56B-D2D2-8A18-55932C8A3DA4}"/>
                </a:ext>
              </a:extLst>
            </p:cNvPr>
            <p:cNvSpPr txBox="1"/>
            <p:nvPr/>
          </p:nvSpPr>
          <p:spPr>
            <a:xfrm>
              <a:off x="5597670" y="1754650"/>
              <a:ext cx="4532707" cy="1863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Bài đọc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b="1" dirty="0">
                  <a:solidFill>
                    <a:srgbClr val="C00000"/>
                  </a:solidFill>
                  <a:latin typeface="Arial" panose="020B0604020202020204" pitchFamily="34" charset="0"/>
                </a:rPr>
                <a:t>3</a:t>
              </a: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đoạn</a:t>
              </a:r>
              <a:endParaRPr kumimoji="0" lang="en-US" sz="3500" b="1" i="0" u="none" strike="noStrike" kern="1200" cap="none" spc="0" normalizeH="0" baseline="0" noProof="0" dirty="0">
                <a:ln>
                  <a:noFill/>
                </a:ln>
                <a:solidFill>
                  <a:srgbClr val="C00000"/>
                </a:solidFill>
                <a:effectLst/>
                <a:uLnTx/>
                <a:uFillTx/>
                <a:latin typeface="等线" panose="020F0502020204030204"/>
                <a:ea typeface="+mn-ea"/>
                <a:cs typeface="+mn-cs"/>
              </a:endParaRPr>
            </a:p>
          </p:txBody>
        </p:sp>
      </p:grpSp>
      <p:pic>
        <p:nvPicPr>
          <p:cNvPr id="25" name="Picture 24">
            <a:extLst>
              <a:ext uri="{FF2B5EF4-FFF2-40B4-BE49-F238E27FC236}">
                <a16:creationId xmlns:a16="http://schemas.microsoft.com/office/drawing/2014/main" id="{BB1DBD32-3745-27D2-1E7A-9A7FAFDF642E}"/>
              </a:ext>
            </a:extLst>
          </p:cNvPr>
          <p:cNvPicPr>
            <a:picLocks noChangeAspect="1"/>
          </p:cNvPicPr>
          <p:nvPr/>
        </p:nvPicPr>
        <p:blipFill>
          <a:blip r:embed="rId5"/>
          <a:stretch>
            <a:fillRect/>
          </a:stretch>
        </p:blipFill>
        <p:spPr>
          <a:xfrm>
            <a:off x="-377611" y="409875"/>
            <a:ext cx="9620322" cy="1670449"/>
          </a:xfrm>
          <a:prstGeom prst="rect">
            <a:avLst/>
          </a:prstGeom>
        </p:spPr>
      </p:pic>
    </p:spTree>
    <p:custDataLst>
      <p:tags r:id="rId1"/>
    </p:custDataLst>
    <p:extLst>
      <p:ext uri="{BB962C8B-B14F-4D97-AF65-F5344CB8AC3E}">
        <p14:creationId xmlns:p14="http://schemas.microsoft.com/office/powerpoint/2010/main" val="894552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3"/>
                                        </p:tgtEl>
                                        <p:attrNameLst>
                                          <p:attrName>ppt_w</p:attrName>
                                        </p:attrNameLst>
                                      </p:cBhvr>
                                      <p:tavLst>
                                        <p:tav tm="0">
                                          <p:val>
                                            <p:strVal val="ppt_w"/>
                                          </p:val>
                                        </p:tav>
                                        <p:tav tm="100000">
                                          <p:val>
                                            <p:fltVal val="0"/>
                                          </p:val>
                                        </p:tav>
                                      </p:tavLst>
                                    </p:anim>
                                    <p:anim calcmode="lin" valueType="num">
                                      <p:cBhvr>
                                        <p:cTn id="12" dur="500"/>
                                        <p:tgtEl>
                                          <p:spTgt spid="13"/>
                                        </p:tgtEl>
                                        <p:attrNameLst>
                                          <p:attrName>ppt_h</p:attrName>
                                        </p:attrNameLst>
                                      </p:cBhvr>
                                      <p:tavLst>
                                        <p:tav tm="0">
                                          <p:val>
                                            <p:strVal val="ppt_h"/>
                                          </p:val>
                                        </p:tav>
                                        <p:tav tm="100000">
                                          <p:val>
                                            <p:fltVal val="0"/>
                                          </p:val>
                                        </p:tav>
                                      </p:tavLst>
                                    </p:anim>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857D3A-EC30-4190-26B5-573162694876}"/>
              </a:ext>
            </a:extLst>
          </p:cNvPr>
          <p:cNvSpPr/>
          <p:nvPr/>
        </p:nvSpPr>
        <p:spPr>
          <a:xfrm>
            <a:off x="228599" y="266700"/>
            <a:ext cx="11649075" cy="62769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2309E2A2-4BE4-684E-8C2C-315955499441}"/>
              </a:ext>
            </a:extLst>
          </p:cNvPr>
          <p:cNvGrpSpPr/>
          <p:nvPr/>
        </p:nvGrpSpPr>
        <p:grpSpPr>
          <a:xfrm>
            <a:off x="-436725" y="0"/>
            <a:ext cx="7418550" cy="2389272"/>
            <a:chOff x="-732160" y="3476542"/>
            <a:chExt cx="8918085" cy="3592286"/>
          </a:xfrm>
        </p:grpSpPr>
        <p:grpSp>
          <p:nvGrpSpPr>
            <p:cNvPr id="3" name="Group 2">
              <a:extLst>
                <a:ext uri="{FF2B5EF4-FFF2-40B4-BE49-F238E27FC236}">
                  <a16:creationId xmlns:a16="http://schemas.microsoft.com/office/drawing/2014/main" id="{D8C68FE8-6EBA-AD10-0994-AE5725A63FD2}"/>
                </a:ext>
              </a:extLst>
            </p:cNvPr>
            <p:cNvGrpSpPr/>
            <p:nvPr/>
          </p:nvGrpSpPr>
          <p:grpSpPr>
            <a:xfrm>
              <a:off x="-732160" y="3476542"/>
              <a:ext cx="8918085" cy="3592286"/>
              <a:chOff x="375280" y="3019342"/>
              <a:chExt cx="8918085" cy="3592286"/>
            </a:xfrm>
          </p:grpSpPr>
          <p:pic>
            <p:nvPicPr>
              <p:cNvPr id="6" name="图片 3" descr="卡通人物&#10;&#10;中度可信度描述已自动生成">
                <a:extLst>
                  <a:ext uri="{FF2B5EF4-FFF2-40B4-BE49-F238E27FC236}">
                    <a16:creationId xmlns:a16="http://schemas.microsoft.com/office/drawing/2014/main" id="{89C3E446-68BF-4979-BE46-E1A73F9E9CE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54" b="51736" l="9954" r="89931"/>
                        </a14:imgEffect>
                      </a14:imgLayer>
                    </a14:imgProps>
                  </a:ext>
                  <a:ext uri="{28A0092B-C50C-407E-A947-70E740481C1C}">
                    <a14:useLocalDpi xmlns:a14="http://schemas.microsoft.com/office/drawing/2010/main" val="0"/>
                  </a:ext>
                </a:extLst>
              </a:blip>
              <a:stretch>
                <a:fillRect/>
              </a:stretch>
            </p:blipFill>
            <p:spPr>
              <a:xfrm>
                <a:off x="505096" y="3019342"/>
                <a:ext cx="4265024" cy="3592286"/>
              </a:xfrm>
              <a:prstGeom prst="rect">
                <a:avLst/>
              </a:prstGeom>
            </p:spPr>
          </p:pic>
          <p:pic>
            <p:nvPicPr>
              <p:cNvPr id="9" name="图片 3" descr="卡通人物&#10;&#10;中度可信度描述已自动生成">
                <a:extLst>
                  <a:ext uri="{FF2B5EF4-FFF2-40B4-BE49-F238E27FC236}">
                    <a16:creationId xmlns:a16="http://schemas.microsoft.com/office/drawing/2014/main" id="{D43135F6-6B26-C2B6-D103-ACFEDB8E298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306" b="94444" l="9954" r="89931"/>
                        </a14:imgEffect>
                      </a14:imgLayer>
                    </a14:imgProps>
                  </a:ext>
                  <a:ext uri="{28A0092B-C50C-407E-A947-70E740481C1C}">
                    <a14:useLocalDpi xmlns:a14="http://schemas.microsoft.com/office/drawing/2010/main" val="0"/>
                  </a:ext>
                </a:extLst>
              </a:blip>
              <a:srcRect t="45389"/>
              <a:stretch/>
            </p:blipFill>
            <p:spPr>
              <a:xfrm>
                <a:off x="375280" y="4613075"/>
                <a:ext cx="8918085" cy="1686561"/>
              </a:xfrm>
              <a:prstGeom prst="rect">
                <a:avLst/>
              </a:prstGeom>
            </p:spPr>
          </p:pic>
        </p:grpSp>
        <p:sp>
          <p:nvSpPr>
            <p:cNvPr id="4" name="TextBox 3">
              <a:extLst>
                <a:ext uri="{FF2B5EF4-FFF2-40B4-BE49-F238E27FC236}">
                  <a16:creationId xmlns:a16="http://schemas.microsoft.com/office/drawing/2014/main" id="{BF0FB0E2-BF35-E5A5-B697-AAEF0D703620}"/>
                </a:ext>
              </a:extLst>
            </p:cNvPr>
            <p:cNvSpPr txBox="1"/>
            <p:nvPr/>
          </p:nvSpPr>
          <p:spPr>
            <a:xfrm>
              <a:off x="723433" y="5177543"/>
              <a:ext cx="6123898" cy="1156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rPr>
                <a:t>Luyện đọc từ khó</a:t>
              </a:r>
              <a:endParaRPr kumimoji="0" lang="en-US" sz="6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11" name="Rectangle 10">
            <a:extLst>
              <a:ext uri="{FF2B5EF4-FFF2-40B4-BE49-F238E27FC236}">
                <a16:creationId xmlns:a16="http://schemas.microsoft.com/office/drawing/2014/main" id="{210581BA-C646-E72C-D6EE-66C5A28FE52F}"/>
              </a:ext>
            </a:extLst>
          </p:cNvPr>
          <p:cNvSpPr/>
          <p:nvPr/>
        </p:nvSpPr>
        <p:spPr>
          <a:xfrm>
            <a:off x="5064079" y="3516177"/>
            <a:ext cx="4413296" cy="769441"/>
          </a:xfrm>
          <a:prstGeom prst="rect">
            <a:avLst/>
          </a:prstGeom>
          <a:solidFill>
            <a:schemeClr val="accent4">
              <a:lumMod val="40000"/>
              <a:lumOff val="60000"/>
            </a:schemeClr>
          </a:solidFill>
          <a:ln>
            <a:solidFill>
              <a:schemeClr val="tx1"/>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noProof="0" dirty="0" err="1">
                <a:solidFill>
                  <a:srgbClr val="662A0E"/>
                </a:solidFill>
                <a:latin typeface="Cambria" panose="02040503050406030204" pitchFamily="18" charset="0"/>
                <a:ea typeface="Cambria" panose="02040503050406030204" pitchFamily="18" charset="0"/>
                <a:cs typeface="Arial-Rounded" panose="020B0500000000000000" pitchFamily="34" charset="0"/>
              </a:rPr>
              <a:t>bắt</a:t>
            </a:r>
            <a:r>
              <a:rPr lang="en-US" sz="4400" b="1" noProof="0" dirty="0">
                <a:solidFill>
                  <a:srgbClr val="662A0E"/>
                </a:solidFill>
                <a:latin typeface="Cambria" panose="02040503050406030204" pitchFamily="18" charset="0"/>
                <a:ea typeface="Cambria" panose="02040503050406030204" pitchFamily="18" charset="0"/>
                <a:cs typeface="Arial-Rounded" panose="020B0500000000000000" pitchFamily="34" charset="0"/>
              </a:rPr>
              <a:t> </a:t>
            </a:r>
            <a:r>
              <a:rPr lang="en-US" sz="4400" b="1" noProof="0" dirty="0" err="1">
                <a:solidFill>
                  <a:srgbClr val="662A0E"/>
                </a:solidFill>
                <a:latin typeface="Cambria" panose="02040503050406030204" pitchFamily="18" charset="0"/>
                <a:ea typeface="Cambria" panose="02040503050406030204" pitchFamily="18" charset="0"/>
                <a:cs typeface="Arial-Rounded" panose="020B0500000000000000" pitchFamily="34" charset="0"/>
              </a:rPr>
              <a:t>đầu</a:t>
            </a:r>
            <a:r>
              <a:rPr lang="en-US" sz="4400" b="1" noProof="0" dirty="0">
                <a:solidFill>
                  <a:srgbClr val="662A0E"/>
                </a:solidFill>
                <a:latin typeface="Cambria" panose="02040503050406030204" pitchFamily="18" charset="0"/>
                <a:ea typeface="Cambria" panose="02040503050406030204" pitchFamily="18" charset="0"/>
                <a:cs typeface="Arial-Rounded" panose="020B0500000000000000" pitchFamily="34" charset="0"/>
              </a:rPr>
              <a:t> </a:t>
            </a:r>
            <a:r>
              <a:rPr lang="en-US" sz="4400" b="1" noProof="0" dirty="0" err="1">
                <a:solidFill>
                  <a:srgbClr val="662A0E"/>
                </a:solidFill>
                <a:latin typeface="Cambria" panose="02040503050406030204" pitchFamily="18" charset="0"/>
                <a:ea typeface="Cambria" panose="02040503050406030204" pitchFamily="18" charset="0"/>
                <a:cs typeface="Arial-Rounded" panose="020B0500000000000000" pitchFamily="34" charset="0"/>
              </a:rPr>
              <a:t>lộng</a:t>
            </a:r>
            <a:r>
              <a:rPr lang="en-US" sz="4400" b="1" noProof="0" dirty="0">
                <a:solidFill>
                  <a:srgbClr val="662A0E"/>
                </a:solidFill>
                <a:latin typeface="Cambria" panose="02040503050406030204" pitchFamily="18" charset="0"/>
                <a:ea typeface="Cambria" panose="02040503050406030204" pitchFamily="18" charset="0"/>
                <a:cs typeface="Arial-Rounded" panose="020B0500000000000000" pitchFamily="34" charset="0"/>
              </a:rPr>
              <a:t> </a:t>
            </a:r>
            <a:r>
              <a:rPr lang="en-US" sz="4400" b="1" noProof="0" dirty="0" err="1">
                <a:solidFill>
                  <a:srgbClr val="662A0E"/>
                </a:solidFill>
                <a:latin typeface="Cambria" panose="02040503050406030204" pitchFamily="18" charset="0"/>
                <a:ea typeface="Cambria" panose="02040503050406030204" pitchFamily="18" charset="0"/>
                <a:cs typeface="Arial-Rounded" panose="020B0500000000000000" pitchFamily="34" charset="0"/>
              </a:rPr>
              <a:t>lên</a:t>
            </a:r>
            <a:endParaRPr kumimoji="0" lang="en-US" sz="44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2" name="Rectangle 11">
            <a:extLst>
              <a:ext uri="{FF2B5EF4-FFF2-40B4-BE49-F238E27FC236}">
                <a16:creationId xmlns:a16="http://schemas.microsoft.com/office/drawing/2014/main" id="{18586D65-8E79-52A1-A0B1-AA550A31778F}"/>
              </a:ext>
            </a:extLst>
          </p:cNvPr>
          <p:cNvSpPr/>
          <p:nvPr/>
        </p:nvSpPr>
        <p:spPr>
          <a:xfrm>
            <a:off x="4039106" y="2305637"/>
            <a:ext cx="2504569" cy="769441"/>
          </a:xfrm>
          <a:prstGeom prst="rect">
            <a:avLst/>
          </a:prstGeom>
          <a:solidFill>
            <a:schemeClr val="accent4">
              <a:lumMod val="40000"/>
              <a:lumOff val="60000"/>
            </a:schemeClr>
          </a:solidFill>
          <a:ln>
            <a:solidFill>
              <a:schemeClr val="tx1"/>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tia</a:t>
            </a:r>
            <a:r>
              <a:rPr kumimoji="0" lang="en-US" sz="44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nắng</a:t>
            </a:r>
            <a:endParaRPr kumimoji="0" lang="en-US" sz="44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3" name="Rectangle 12">
            <a:extLst>
              <a:ext uri="{FF2B5EF4-FFF2-40B4-BE49-F238E27FC236}">
                <a16:creationId xmlns:a16="http://schemas.microsoft.com/office/drawing/2014/main" id="{0BA3141C-1C93-9446-B2DC-9449BBE1A1B4}"/>
              </a:ext>
            </a:extLst>
          </p:cNvPr>
          <p:cNvSpPr/>
          <p:nvPr/>
        </p:nvSpPr>
        <p:spPr>
          <a:xfrm>
            <a:off x="7715756" y="4658312"/>
            <a:ext cx="2504569" cy="769441"/>
          </a:xfrm>
          <a:prstGeom prst="rect">
            <a:avLst/>
          </a:prstGeom>
          <a:solidFill>
            <a:schemeClr val="accent4">
              <a:lumMod val="40000"/>
              <a:lumOff val="60000"/>
            </a:schemeClr>
          </a:solidFill>
          <a:ln>
            <a:solidFill>
              <a:schemeClr val="tx1"/>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sau</a:t>
            </a:r>
            <a:r>
              <a:rPr kumimoji="0" lang="en-US" sz="44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rPr>
              <a:t>lưng</a:t>
            </a:r>
            <a:endParaRPr kumimoji="0" lang="en-US" sz="44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3417446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857D3A-EC30-4190-26B5-573162694876}"/>
              </a:ext>
            </a:extLst>
          </p:cNvPr>
          <p:cNvSpPr/>
          <p:nvPr/>
        </p:nvSpPr>
        <p:spPr>
          <a:xfrm>
            <a:off x="228599" y="266700"/>
            <a:ext cx="11649075" cy="62769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8" name="Rectangle 17">
            <a:extLst>
              <a:ext uri="{FF2B5EF4-FFF2-40B4-BE49-F238E27FC236}">
                <a16:creationId xmlns:a16="http://schemas.microsoft.com/office/drawing/2014/main" id="{C0D8C278-12BB-4E62-7A67-2C09C14E03E3}"/>
              </a:ext>
            </a:extLst>
          </p:cNvPr>
          <p:cNvSpPr/>
          <p:nvPr/>
        </p:nvSpPr>
        <p:spPr>
          <a:xfrm>
            <a:off x="3383282" y="2344727"/>
            <a:ext cx="8300719" cy="2308324"/>
          </a:xfrm>
          <a:prstGeom prst="rect">
            <a:avLst/>
          </a:prstGeom>
        </p:spPr>
        <p:txBody>
          <a:bodyPr wrap="square">
            <a:spAutoFit/>
          </a:bodyPr>
          <a:lstStyle/>
          <a:p>
            <a:pPr indent="481555" algn="just" defTabSz="609615"/>
            <a:r>
              <a:rPr lang="vi-VN" sz="360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Đằng sau lưng/ là phố xá,</a:t>
            </a:r>
            <a:r>
              <a:rPr lang="vi-VN" sz="360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a:t>
            </a:r>
            <a:r>
              <a:rPr lang="vi-VN" sz="360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trước mặt,</a:t>
            </a:r>
            <a:r>
              <a:rPr lang="vi-VN" sz="360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a:t>
            </a:r>
            <a:r>
              <a:rPr lang="vi-VN" sz="360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là đồng lúa chín mênh mông</a:t>
            </a:r>
            <a:r>
              <a:rPr lang="vi-VN" sz="360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a:t>
            </a:r>
            <a:r>
              <a:rPr lang="vi-VN" sz="360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và cả một khoảng trời bao la,</a:t>
            </a:r>
            <a:r>
              <a:rPr lang="vi-VN" sz="360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a:t>
            </a:r>
            <a:r>
              <a:rPr lang="vi-VN" sz="360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những đám mây trắng</a:t>
            </a:r>
            <a:r>
              <a:rPr lang="vi-VN" sz="360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a:t>
            </a:r>
            <a:r>
              <a:rPr lang="vi-VN" sz="360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vui đùa đuổi nhau trên cao. </a:t>
            </a:r>
            <a:r>
              <a:rPr lang="vi-VN" sz="360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a:t>
            </a:r>
          </a:p>
        </p:txBody>
      </p:sp>
      <p:pic>
        <p:nvPicPr>
          <p:cNvPr id="19" name="Picture 18">
            <a:extLst>
              <a:ext uri="{FF2B5EF4-FFF2-40B4-BE49-F238E27FC236}">
                <a16:creationId xmlns:a16="http://schemas.microsoft.com/office/drawing/2014/main" id="{E0CE25CE-84DD-56E0-59C7-4C475155E8A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023" b="99231" l="9992" r="89968">
                        <a14:foregroundMark x1="54328" y1="25202" x2="59911" y2="29976"/>
                        <a14:foregroundMark x1="61974" y1="34102" x2="65291" y2="37419"/>
                        <a14:foregroundMark x1="67152" y1="91383" x2="70469" y2="91181"/>
                      </a14:backgroundRemoval>
                    </a14:imgEffect>
                  </a14:imgLayer>
                </a14:imgProps>
              </a:ext>
              <a:ext uri="{28A0092B-C50C-407E-A947-70E740481C1C}">
                <a14:useLocalDpi xmlns:a14="http://schemas.microsoft.com/office/drawing/2010/main" val="0"/>
              </a:ext>
            </a:extLst>
          </a:blip>
          <a:stretch>
            <a:fillRect/>
          </a:stretch>
        </p:blipFill>
        <p:spPr>
          <a:xfrm flipH="1">
            <a:off x="-457200" y="2854960"/>
            <a:ext cx="3911591" cy="4222640"/>
          </a:xfrm>
          <a:prstGeom prst="rect">
            <a:avLst/>
          </a:prstGeom>
        </p:spPr>
      </p:pic>
      <p:pic>
        <p:nvPicPr>
          <p:cNvPr id="20" name="Picture 19">
            <a:extLst>
              <a:ext uri="{FF2B5EF4-FFF2-40B4-BE49-F238E27FC236}">
                <a16:creationId xmlns:a16="http://schemas.microsoft.com/office/drawing/2014/main" id="{4BBB627E-5F44-B07E-C985-A7986FAA636D}"/>
              </a:ext>
            </a:extLst>
          </p:cNvPr>
          <p:cNvPicPr>
            <a:picLocks noChangeAspect="1"/>
          </p:cNvPicPr>
          <p:nvPr/>
        </p:nvPicPr>
        <p:blipFill>
          <a:blip r:embed="rId6"/>
          <a:stretch>
            <a:fillRect/>
          </a:stretch>
        </p:blipFill>
        <p:spPr>
          <a:xfrm>
            <a:off x="3018517" y="508743"/>
            <a:ext cx="7466215" cy="1259949"/>
          </a:xfrm>
          <a:prstGeom prst="rect">
            <a:avLst/>
          </a:prstGeom>
        </p:spPr>
      </p:pic>
    </p:spTree>
    <p:custDataLst>
      <p:tags r:id="rId1"/>
    </p:custDataLst>
    <p:extLst>
      <p:ext uri="{BB962C8B-B14F-4D97-AF65-F5344CB8AC3E}">
        <p14:creationId xmlns:p14="http://schemas.microsoft.com/office/powerpoint/2010/main" val="3218456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Nhóm 16">
            <a:extLst>
              <a:ext uri="{FF2B5EF4-FFF2-40B4-BE49-F238E27FC236}">
                <a16:creationId xmlns:a16="http://schemas.microsoft.com/office/drawing/2014/main" id="{BB2376E9-28CB-C0F8-5E4D-8765D9DC2A73}"/>
              </a:ext>
            </a:extLst>
          </p:cNvPr>
          <p:cNvGrpSpPr/>
          <p:nvPr/>
        </p:nvGrpSpPr>
        <p:grpSpPr>
          <a:xfrm>
            <a:off x="1213978" y="1575353"/>
            <a:ext cx="9903745" cy="5023808"/>
            <a:chOff x="910483" y="1181515"/>
            <a:chExt cx="7427809" cy="3767856"/>
          </a:xfrm>
        </p:grpSpPr>
        <p:sp>
          <p:nvSpPr>
            <p:cNvPr id="2" name="Rectangle: Rounded Corners 7">
              <a:extLst>
                <a:ext uri="{FF2B5EF4-FFF2-40B4-BE49-F238E27FC236}">
                  <a16:creationId xmlns:a16="http://schemas.microsoft.com/office/drawing/2014/main" id="{F264E08E-02E8-B0DF-5796-7A2F274E72DF}"/>
                </a:ext>
              </a:extLst>
            </p:cNvPr>
            <p:cNvSpPr/>
            <p:nvPr/>
          </p:nvSpPr>
          <p:spPr>
            <a:xfrm>
              <a:off x="910483" y="1181515"/>
              <a:ext cx="7427809" cy="3767856"/>
            </a:xfrm>
            <a:custGeom>
              <a:avLst/>
              <a:gdLst>
                <a:gd name="connsiteX0" fmla="*/ 0 w 7427809"/>
                <a:gd name="connsiteY0" fmla="*/ 375731 h 3767856"/>
                <a:gd name="connsiteX1" fmla="*/ 375731 w 7427809"/>
                <a:gd name="connsiteY1" fmla="*/ 0 h 3767856"/>
                <a:gd name="connsiteX2" fmla="*/ 7052078 w 7427809"/>
                <a:gd name="connsiteY2" fmla="*/ 0 h 3767856"/>
                <a:gd name="connsiteX3" fmla="*/ 7427809 w 7427809"/>
                <a:gd name="connsiteY3" fmla="*/ 375731 h 3767856"/>
                <a:gd name="connsiteX4" fmla="*/ 7427809 w 7427809"/>
                <a:gd name="connsiteY4" fmla="*/ 3392125 h 3767856"/>
                <a:gd name="connsiteX5" fmla="*/ 7052078 w 7427809"/>
                <a:gd name="connsiteY5" fmla="*/ 3767856 h 3767856"/>
                <a:gd name="connsiteX6" fmla="*/ 375731 w 7427809"/>
                <a:gd name="connsiteY6" fmla="*/ 3767856 h 3767856"/>
                <a:gd name="connsiteX7" fmla="*/ 0 w 7427809"/>
                <a:gd name="connsiteY7" fmla="*/ 3392125 h 3767856"/>
                <a:gd name="connsiteX8" fmla="*/ 0 w 7427809"/>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7809" h="3767856" fill="none" extrusionOk="0">
                  <a:moveTo>
                    <a:pt x="0" y="375731"/>
                  </a:moveTo>
                  <a:cubicBezTo>
                    <a:pt x="1131" y="198823"/>
                    <a:pt x="180319" y="20306"/>
                    <a:pt x="375731" y="0"/>
                  </a:cubicBezTo>
                  <a:cubicBezTo>
                    <a:pt x="2070623" y="72427"/>
                    <a:pt x="6095221" y="61419"/>
                    <a:pt x="7052078" y="0"/>
                  </a:cubicBezTo>
                  <a:cubicBezTo>
                    <a:pt x="7258661" y="-6391"/>
                    <a:pt x="7418232" y="165323"/>
                    <a:pt x="7427809" y="375731"/>
                  </a:cubicBezTo>
                  <a:cubicBezTo>
                    <a:pt x="7528685" y="1178070"/>
                    <a:pt x="7320496" y="1984296"/>
                    <a:pt x="7427809" y="3392125"/>
                  </a:cubicBezTo>
                  <a:cubicBezTo>
                    <a:pt x="7429395" y="3591589"/>
                    <a:pt x="7234815" y="3740084"/>
                    <a:pt x="7052078" y="3767856"/>
                  </a:cubicBezTo>
                  <a:cubicBezTo>
                    <a:pt x="4017839" y="3797683"/>
                    <a:pt x="2745300" y="3688550"/>
                    <a:pt x="375731" y="3767856"/>
                  </a:cubicBezTo>
                  <a:cubicBezTo>
                    <a:pt x="200220" y="3764239"/>
                    <a:pt x="-9479" y="3601510"/>
                    <a:pt x="0" y="3392125"/>
                  </a:cubicBezTo>
                  <a:cubicBezTo>
                    <a:pt x="50037" y="2402924"/>
                    <a:pt x="770" y="1221685"/>
                    <a:pt x="0" y="375731"/>
                  </a:cubicBezTo>
                  <a:close/>
                </a:path>
                <a:path w="7427809" h="3767856" stroke="0" extrusionOk="0">
                  <a:moveTo>
                    <a:pt x="0" y="375731"/>
                  </a:moveTo>
                  <a:cubicBezTo>
                    <a:pt x="7888" y="170370"/>
                    <a:pt x="170296" y="4325"/>
                    <a:pt x="375731" y="0"/>
                  </a:cubicBezTo>
                  <a:cubicBezTo>
                    <a:pt x="2058063" y="123000"/>
                    <a:pt x="4553424" y="-96860"/>
                    <a:pt x="7052078" y="0"/>
                  </a:cubicBezTo>
                  <a:cubicBezTo>
                    <a:pt x="7229524" y="-22914"/>
                    <a:pt x="7429317" y="165179"/>
                    <a:pt x="7427809" y="375731"/>
                  </a:cubicBezTo>
                  <a:cubicBezTo>
                    <a:pt x="7430982" y="1030054"/>
                    <a:pt x="7522076" y="2111904"/>
                    <a:pt x="7427809" y="3392125"/>
                  </a:cubicBezTo>
                  <a:cubicBezTo>
                    <a:pt x="7404758" y="3607987"/>
                    <a:pt x="7255344" y="3767161"/>
                    <a:pt x="7052078" y="3767856"/>
                  </a:cubicBezTo>
                  <a:cubicBezTo>
                    <a:pt x="5553205" y="3607149"/>
                    <a:pt x="1160880" y="3807523"/>
                    <a:pt x="375731" y="3767856"/>
                  </a:cubicBezTo>
                  <a:cubicBezTo>
                    <a:pt x="154413" y="3765067"/>
                    <a:pt x="-7518" y="3596230"/>
                    <a:pt x="0" y="3392125"/>
                  </a:cubicBezTo>
                  <a:cubicBezTo>
                    <a:pt x="32216" y="2542766"/>
                    <a:pt x="57206" y="1518507"/>
                    <a:pt x="0" y="375731"/>
                  </a:cubicBezTo>
                  <a:close/>
                </a:path>
              </a:pathLst>
            </a:custGeom>
            <a:solidFill>
              <a:srgbClr val="FFFFFF">
                <a:alpha val="80000"/>
              </a:srgbClr>
            </a:solidFill>
            <a:ln w="38100">
              <a:solidFill>
                <a:srgbClr val="002060"/>
              </a:solidFill>
              <a:prstDash val="lgDashDot"/>
              <a:extLst>
                <a:ext uri="{C807C97D-BFC1-408E-A445-0C87EB9F89A2}">
                  <ask:lineSketchStyleProps xmlns="" xmlns:ask="http://schemas.microsoft.com/office/drawing/2018/sketchyshapes" sd="852854689">
                    <a:custGeom>
                      <a:avLst/>
                      <a:gdLst>
                        <a:gd name="connsiteX0" fmla="*/ 0 w 9903745"/>
                        <a:gd name="connsiteY0" fmla="*/ 500974 h 5023808"/>
                        <a:gd name="connsiteX1" fmla="*/ 500974 w 9903745"/>
                        <a:gd name="connsiteY1" fmla="*/ 0 h 5023808"/>
                        <a:gd name="connsiteX2" fmla="*/ 9402771 w 9903745"/>
                        <a:gd name="connsiteY2" fmla="*/ 0 h 5023808"/>
                        <a:gd name="connsiteX3" fmla="*/ 9903745 w 9903745"/>
                        <a:gd name="connsiteY3" fmla="*/ 500974 h 5023808"/>
                        <a:gd name="connsiteX4" fmla="*/ 9903745 w 9903745"/>
                        <a:gd name="connsiteY4" fmla="*/ 4522834 h 5023808"/>
                        <a:gd name="connsiteX5" fmla="*/ 9402771 w 9903745"/>
                        <a:gd name="connsiteY5" fmla="*/ 5023808 h 5023808"/>
                        <a:gd name="connsiteX6" fmla="*/ 500974 w 9903745"/>
                        <a:gd name="connsiteY6" fmla="*/ 5023808 h 5023808"/>
                        <a:gd name="connsiteX7" fmla="*/ 0 w 9903745"/>
                        <a:gd name="connsiteY7" fmla="*/ 4522834 h 5023808"/>
                        <a:gd name="connsiteX8" fmla="*/ 0 w 9903745"/>
                        <a:gd name="connsiteY8" fmla="*/ 500974 h 502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3745" h="5023808" fill="none" extrusionOk="0">
                          <a:moveTo>
                            <a:pt x="0" y="500974"/>
                          </a:moveTo>
                          <a:cubicBezTo>
                            <a:pt x="841" y="247047"/>
                            <a:pt x="227091" y="4694"/>
                            <a:pt x="500974" y="0"/>
                          </a:cubicBezTo>
                          <a:cubicBezTo>
                            <a:pt x="4198763" y="72427"/>
                            <a:pt x="5552799" y="61419"/>
                            <a:pt x="9402771" y="0"/>
                          </a:cubicBezTo>
                          <a:cubicBezTo>
                            <a:pt x="9678609" y="-5797"/>
                            <a:pt x="9864234" y="212343"/>
                            <a:pt x="9903745" y="500974"/>
                          </a:cubicBezTo>
                          <a:cubicBezTo>
                            <a:pt x="10004621" y="1403482"/>
                            <a:pt x="9796432" y="3014344"/>
                            <a:pt x="9903745" y="4522834"/>
                          </a:cubicBezTo>
                          <a:cubicBezTo>
                            <a:pt x="9905160" y="4792332"/>
                            <a:pt x="9665694" y="5008386"/>
                            <a:pt x="9402771" y="5023808"/>
                          </a:cubicBezTo>
                          <a:cubicBezTo>
                            <a:pt x="7926419" y="5053635"/>
                            <a:pt x="2202923" y="4944502"/>
                            <a:pt x="500974" y="5023808"/>
                          </a:cubicBezTo>
                          <a:cubicBezTo>
                            <a:pt x="249515" y="5020957"/>
                            <a:pt x="-25229" y="4804503"/>
                            <a:pt x="0" y="4522834"/>
                          </a:cubicBezTo>
                          <a:cubicBezTo>
                            <a:pt x="50037" y="3835695"/>
                            <a:pt x="770" y="1045598"/>
                            <a:pt x="0" y="500974"/>
                          </a:cubicBezTo>
                          <a:close/>
                        </a:path>
                        <a:path w="9903745" h="5023808" stroke="0" extrusionOk="0">
                          <a:moveTo>
                            <a:pt x="0" y="500974"/>
                          </a:moveTo>
                          <a:cubicBezTo>
                            <a:pt x="13141" y="227876"/>
                            <a:pt x="242320" y="37557"/>
                            <a:pt x="500974" y="0"/>
                          </a:cubicBezTo>
                          <a:cubicBezTo>
                            <a:pt x="1515671" y="123000"/>
                            <a:pt x="6681508" y="-96860"/>
                            <a:pt x="9402771" y="0"/>
                          </a:cubicBezTo>
                          <a:cubicBezTo>
                            <a:pt x="9669650" y="-7470"/>
                            <a:pt x="9914714" y="202181"/>
                            <a:pt x="9903745" y="500974"/>
                          </a:cubicBezTo>
                          <a:cubicBezTo>
                            <a:pt x="9906918" y="2461985"/>
                            <a:pt x="9998012" y="3946316"/>
                            <a:pt x="9903745" y="4522834"/>
                          </a:cubicBezTo>
                          <a:cubicBezTo>
                            <a:pt x="9866084" y="4813158"/>
                            <a:pt x="9673611" y="5022852"/>
                            <a:pt x="9402771" y="5023808"/>
                          </a:cubicBezTo>
                          <a:cubicBezTo>
                            <a:pt x="7681383" y="4863101"/>
                            <a:pt x="3289030" y="5063475"/>
                            <a:pt x="500974" y="5023808"/>
                          </a:cubicBezTo>
                          <a:cubicBezTo>
                            <a:pt x="181786" y="5015223"/>
                            <a:pt x="-13352" y="4793465"/>
                            <a:pt x="0" y="4522834"/>
                          </a:cubicBezTo>
                          <a:cubicBezTo>
                            <a:pt x="32216" y="2768562"/>
                            <a:pt x="57206" y="940190"/>
                            <a:pt x="0" y="500974"/>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pic>
          <p:nvPicPr>
            <p:cNvPr id="4" name="Hình ảnh 3">
              <a:extLst>
                <a:ext uri="{FF2B5EF4-FFF2-40B4-BE49-F238E27FC236}">
                  <a16:creationId xmlns:a16="http://schemas.microsoft.com/office/drawing/2014/main" id="{F37B964A-B5EE-C04B-232A-D811B93849A0}"/>
                </a:ext>
              </a:extLst>
            </p:cNvPr>
            <p:cNvPicPr>
              <a:picLocks noChangeAspect="1"/>
            </p:cNvPicPr>
            <p:nvPr/>
          </p:nvPicPr>
          <p:blipFill>
            <a:blip r:embed="rId4"/>
            <a:stretch>
              <a:fillRect/>
            </a:stretch>
          </p:blipFill>
          <p:spPr>
            <a:xfrm>
              <a:off x="5479777" y="1508987"/>
              <a:ext cx="2753740" cy="3334124"/>
            </a:xfrm>
            <a:prstGeom prst="rect">
              <a:avLst/>
            </a:prstGeom>
          </p:spPr>
        </p:pic>
      </p:grpSp>
      <p:grpSp>
        <p:nvGrpSpPr>
          <p:cNvPr id="15" name="Nhóm 14">
            <a:extLst>
              <a:ext uri="{FF2B5EF4-FFF2-40B4-BE49-F238E27FC236}">
                <a16:creationId xmlns:a16="http://schemas.microsoft.com/office/drawing/2014/main" id="{A4E26B37-2D1F-467D-DEFA-28CB28E5AFA6}"/>
              </a:ext>
            </a:extLst>
          </p:cNvPr>
          <p:cNvGrpSpPr/>
          <p:nvPr/>
        </p:nvGrpSpPr>
        <p:grpSpPr>
          <a:xfrm>
            <a:off x="2461254" y="4224635"/>
            <a:ext cx="4994669" cy="1610539"/>
            <a:chOff x="1845940" y="3168475"/>
            <a:chExt cx="3746002" cy="1207904"/>
          </a:xfrm>
        </p:grpSpPr>
        <p:sp>
          <p:nvSpPr>
            <p:cNvPr id="7" name="Hình chữ nhật: Góc Tròn 6">
              <a:extLst>
                <a:ext uri="{FF2B5EF4-FFF2-40B4-BE49-F238E27FC236}">
                  <a16:creationId xmlns:a16="http://schemas.microsoft.com/office/drawing/2014/main" id="{5ADF2212-84B3-F5A0-17CD-6D90F4205BCF}"/>
                </a:ext>
              </a:extLst>
            </p:cNvPr>
            <p:cNvSpPr/>
            <p:nvPr/>
          </p:nvSpPr>
          <p:spPr>
            <a:xfrm>
              <a:off x="1845940" y="3168475"/>
              <a:ext cx="3746002" cy="120790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8" name="Hộp Văn bản 7">
              <a:extLst>
                <a:ext uri="{FF2B5EF4-FFF2-40B4-BE49-F238E27FC236}">
                  <a16:creationId xmlns:a16="http://schemas.microsoft.com/office/drawing/2014/main" id="{A12C57BF-595F-5B74-1F88-4DC510CE1221}"/>
                </a:ext>
              </a:extLst>
            </p:cNvPr>
            <p:cNvSpPr txBox="1"/>
            <p:nvPr/>
          </p:nvSpPr>
          <p:spPr>
            <a:xfrm>
              <a:off x="1928812" y="3176049"/>
              <a:ext cx="3571874" cy="1177245"/>
            </a:xfrm>
            <a:prstGeom prst="rect">
              <a:avLst/>
            </a:prstGeom>
            <a:noFill/>
          </p:spPr>
          <p:txBody>
            <a:bodyPr wrap="square" rtlCol="0">
              <a:spAutoFit/>
            </a:bodyPr>
            <a:lstStyle/>
            <a:p>
              <a:pPr algn="ctr" defTabSz="1219170">
                <a:buClr>
                  <a:srgbClr val="000000"/>
                </a:buClr>
              </a:pPr>
              <a:r>
                <a:rPr lang="vi-VN" sz="4800" kern="0" dirty="0">
                  <a:solidFill>
                    <a:prstClr val="black"/>
                  </a:solidFill>
                  <a:latin typeface="Calibri"/>
                  <a:cs typeface="Arial"/>
                  <a:sym typeface="Arial"/>
                </a:rPr>
                <a:t>khu vực bao quanh thành phố.</a:t>
              </a:r>
              <a:endParaRPr lang="en-US" sz="4800" kern="0" dirty="0">
                <a:solidFill>
                  <a:prstClr val="black"/>
                </a:solidFill>
                <a:latin typeface="Calibri"/>
                <a:cs typeface="Arial"/>
                <a:sym typeface="Arial"/>
              </a:endParaRPr>
            </a:p>
          </p:txBody>
        </p:sp>
      </p:grpSp>
      <p:grpSp>
        <p:nvGrpSpPr>
          <p:cNvPr id="16" name="Nhóm 15">
            <a:extLst>
              <a:ext uri="{FF2B5EF4-FFF2-40B4-BE49-F238E27FC236}">
                <a16:creationId xmlns:a16="http://schemas.microsoft.com/office/drawing/2014/main" id="{B45E9ECC-72A0-A5C5-62DC-E890C9AE49D8}"/>
              </a:ext>
            </a:extLst>
          </p:cNvPr>
          <p:cNvGrpSpPr/>
          <p:nvPr/>
        </p:nvGrpSpPr>
        <p:grpSpPr>
          <a:xfrm>
            <a:off x="2051352" y="1806787"/>
            <a:ext cx="5182061" cy="2199156"/>
            <a:chOff x="1538514" y="1355090"/>
            <a:chExt cx="3886546" cy="1649367"/>
          </a:xfrm>
        </p:grpSpPr>
        <p:pic>
          <p:nvPicPr>
            <p:cNvPr id="13" name="Hình ảnh 12" descr="Ảnh có chứa văn bản&#10;&#10;Mô tả được tạo tự động">
              <a:extLst>
                <a:ext uri="{FF2B5EF4-FFF2-40B4-BE49-F238E27FC236}">
                  <a16:creationId xmlns:a16="http://schemas.microsoft.com/office/drawing/2014/main" id="{EF75E6C2-EB51-23B5-0CC1-60466CB1E9B2}"/>
                </a:ext>
              </a:extLst>
            </p:cNvPr>
            <p:cNvPicPr>
              <a:picLocks noChangeAspect="1"/>
            </p:cNvPicPr>
            <p:nvPr/>
          </p:nvPicPr>
          <p:blipFill rotWithShape="1">
            <a:blip r:embed="rId5"/>
            <a:srcRect l="48254" r="9243" b="67933"/>
            <a:stretch/>
          </p:blipFill>
          <p:spPr>
            <a:xfrm>
              <a:off x="1538514" y="1355090"/>
              <a:ext cx="3886546" cy="1649367"/>
            </a:xfrm>
            <a:prstGeom prst="rect">
              <a:avLst/>
            </a:prstGeom>
          </p:spPr>
        </p:pic>
        <p:sp>
          <p:nvSpPr>
            <p:cNvPr id="14" name="Hộp Văn bản 13">
              <a:extLst>
                <a:ext uri="{FF2B5EF4-FFF2-40B4-BE49-F238E27FC236}">
                  <a16:creationId xmlns:a16="http://schemas.microsoft.com/office/drawing/2014/main" id="{22FC45E0-D3D5-6D0A-0C4B-47F3888112FA}"/>
                </a:ext>
              </a:extLst>
            </p:cNvPr>
            <p:cNvSpPr txBox="1"/>
            <p:nvPr/>
          </p:nvSpPr>
          <p:spPr>
            <a:xfrm>
              <a:off x="1903192" y="1815206"/>
              <a:ext cx="3185765" cy="992579"/>
            </a:xfrm>
            <a:prstGeom prst="rect">
              <a:avLst/>
            </a:prstGeom>
            <a:noFill/>
          </p:spPr>
          <p:txBody>
            <a:bodyPr wrap="square" rtlCol="0">
              <a:spAutoFit/>
            </a:bodyPr>
            <a:lstStyle/>
            <a:p>
              <a:pPr algn="ctr" defTabSz="1219170">
                <a:buClr>
                  <a:srgbClr val="000000"/>
                </a:buClr>
              </a:pPr>
              <a:r>
                <a:rPr lang="en-US" sz="4000" b="1" kern="0" dirty="0" err="1">
                  <a:solidFill>
                    <a:srgbClr val="FF0000"/>
                  </a:solidFill>
                  <a:latin typeface="Calibri"/>
                  <a:cs typeface="Arial"/>
                  <a:sym typeface="Arial"/>
                </a:rPr>
                <a:t>Ngoại</a:t>
              </a:r>
              <a:r>
                <a:rPr lang="en-US" sz="4000" b="1" kern="0" dirty="0">
                  <a:solidFill>
                    <a:srgbClr val="FF0000"/>
                  </a:solidFill>
                  <a:latin typeface="Calibri"/>
                  <a:cs typeface="Arial"/>
                  <a:sym typeface="Arial"/>
                </a:rPr>
                <a:t> ô </a:t>
              </a:r>
            </a:p>
            <a:p>
              <a:pPr algn="ctr" defTabSz="1219170">
                <a:buClr>
                  <a:srgbClr val="000000"/>
                </a:buClr>
              </a:pPr>
              <a:r>
                <a:rPr lang="en-US" sz="4000" b="1" kern="0" dirty="0">
                  <a:solidFill>
                    <a:srgbClr val="FF0000"/>
                  </a:solidFill>
                  <a:latin typeface="Calibri"/>
                  <a:cs typeface="Arial"/>
                  <a:sym typeface="Arial"/>
                </a:rPr>
                <a:t>(hay </a:t>
              </a:r>
              <a:r>
                <a:rPr lang="en-US" sz="4000" b="1" kern="0" dirty="0" err="1">
                  <a:solidFill>
                    <a:srgbClr val="FF0000"/>
                  </a:solidFill>
                  <a:latin typeface="Calibri"/>
                  <a:cs typeface="Arial"/>
                  <a:sym typeface="Arial"/>
                </a:rPr>
                <a:t>ngoại</a:t>
              </a:r>
              <a:r>
                <a:rPr lang="en-US" sz="4000" b="1" kern="0" dirty="0">
                  <a:solidFill>
                    <a:srgbClr val="FF0000"/>
                  </a:solidFill>
                  <a:latin typeface="Calibri"/>
                  <a:cs typeface="Arial"/>
                  <a:sym typeface="Arial"/>
                </a:rPr>
                <a:t> </a:t>
              </a:r>
              <a:r>
                <a:rPr lang="en-US" sz="4000" b="1" kern="0" dirty="0" err="1">
                  <a:solidFill>
                    <a:srgbClr val="FF0000"/>
                  </a:solidFill>
                  <a:latin typeface="Calibri"/>
                  <a:cs typeface="Arial"/>
                  <a:sym typeface="Arial"/>
                </a:rPr>
                <a:t>thành</a:t>
              </a:r>
              <a:r>
                <a:rPr lang="en-US" sz="4000" b="1" kern="0" dirty="0">
                  <a:solidFill>
                    <a:srgbClr val="FF0000"/>
                  </a:solidFill>
                  <a:latin typeface="Calibri"/>
                  <a:cs typeface="Arial"/>
                  <a:sym typeface="Arial"/>
                </a:rPr>
                <a:t>)</a:t>
              </a:r>
            </a:p>
          </p:txBody>
        </p:sp>
      </p:grpSp>
      <p:pic>
        <p:nvPicPr>
          <p:cNvPr id="3" name="Picture 2">
            <a:extLst>
              <a:ext uri="{FF2B5EF4-FFF2-40B4-BE49-F238E27FC236}">
                <a16:creationId xmlns:a16="http://schemas.microsoft.com/office/drawing/2014/main" id="{2E3538A0-0396-EECD-2690-9A57FF121363}"/>
              </a:ext>
            </a:extLst>
          </p:cNvPr>
          <p:cNvPicPr>
            <a:picLocks noChangeAspect="1"/>
          </p:cNvPicPr>
          <p:nvPr/>
        </p:nvPicPr>
        <p:blipFill>
          <a:blip r:embed="rId6"/>
          <a:stretch>
            <a:fillRect/>
          </a:stretch>
        </p:blipFill>
        <p:spPr>
          <a:xfrm>
            <a:off x="901777" y="-77414"/>
            <a:ext cx="9931245" cy="1621677"/>
          </a:xfrm>
          <a:prstGeom prst="rect">
            <a:avLst/>
          </a:prstGeom>
        </p:spPr>
      </p:pic>
    </p:spTree>
    <p:custDataLst>
      <p:tags r:id="rId1"/>
    </p:custDataLst>
    <p:extLst>
      <p:ext uri="{BB962C8B-B14F-4D97-AF65-F5344CB8AC3E}">
        <p14:creationId xmlns:p14="http://schemas.microsoft.com/office/powerpoint/2010/main" val="1387317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10BBC9D-CBC8-4307-B5D4-D612D9809B2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29- Đọc - Chiều ngoại ô"/>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4EC7F26F-79EA-4DBD-BA08-4EA2E05CA46E}:271"/>
</p:tagLst>
</file>

<file path=ppt/tags/tag11.xml><?xml version="1.0" encoding="utf-8"?>
<p:tagLst xmlns:a="http://schemas.openxmlformats.org/drawingml/2006/main" xmlns:r="http://schemas.openxmlformats.org/officeDocument/2006/relationships" xmlns:p="http://schemas.openxmlformats.org/presentationml/2006/main">
  <p:tag name="GENSWF_SLIDE_UID" val="{DE1C1E30-D1E9-41E0-AF0B-8858C28DDF25}:272"/>
</p:tagLst>
</file>

<file path=ppt/tags/tag12.xml><?xml version="1.0" encoding="utf-8"?>
<p:tagLst xmlns:a="http://schemas.openxmlformats.org/drawingml/2006/main" xmlns:r="http://schemas.openxmlformats.org/officeDocument/2006/relationships" xmlns:p="http://schemas.openxmlformats.org/presentationml/2006/main">
  <p:tag name="GENSWF_SLIDE_UID" val="{647E4DA1-6F69-454A-A64E-CD8AEE597369}:273"/>
</p:tagLst>
</file>

<file path=ppt/tags/tag13.xml><?xml version="1.0" encoding="utf-8"?>
<p:tagLst xmlns:a="http://schemas.openxmlformats.org/drawingml/2006/main" xmlns:r="http://schemas.openxmlformats.org/officeDocument/2006/relationships" xmlns:p="http://schemas.openxmlformats.org/presentationml/2006/main">
  <p:tag name="GENSWF_SLIDE_UID" val="{9F60F1B4-B1FC-49CB-9D55-6375BF3EC1C7}:277"/>
</p:tagLst>
</file>

<file path=ppt/tags/tag14.xml><?xml version="1.0" encoding="utf-8"?>
<p:tagLst xmlns:a="http://schemas.openxmlformats.org/drawingml/2006/main" xmlns:r="http://schemas.openxmlformats.org/officeDocument/2006/relationships" xmlns:p="http://schemas.openxmlformats.org/presentationml/2006/main">
  <p:tag name="GENSWF_SLIDE_UID" val="{63426F25-15A9-4E52-9CA1-61E3F2C4E2A7}:278"/>
</p:tagLst>
</file>

<file path=ppt/tags/tag15.xml><?xml version="1.0" encoding="utf-8"?>
<p:tagLst xmlns:a="http://schemas.openxmlformats.org/drawingml/2006/main" xmlns:r="http://schemas.openxmlformats.org/officeDocument/2006/relationships" xmlns:p="http://schemas.openxmlformats.org/presentationml/2006/main">
  <p:tag name="GENSWF_SLIDE_UID" val="{FE6553EE-6E31-4F16-BC0C-E9121472DBA4}:279"/>
</p:tagLst>
</file>

<file path=ppt/tags/tag16.xml><?xml version="1.0" encoding="utf-8"?>
<p:tagLst xmlns:a="http://schemas.openxmlformats.org/drawingml/2006/main" xmlns:r="http://schemas.openxmlformats.org/officeDocument/2006/relationships" xmlns:p="http://schemas.openxmlformats.org/presentationml/2006/main">
  <p:tag name="GENSWF_SLIDE_UID" val="{96CB4210-A690-47A1-8409-4FCDB9CF7211}:280"/>
</p:tagLst>
</file>

<file path=ppt/tags/tag17.xml><?xml version="1.0" encoding="utf-8"?>
<p:tagLst xmlns:a="http://schemas.openxmlformats.org/drawingml/2006/main" xmlns:r="http://schemas.openxmlformats.org/officeDocument/2006/relationships" xmlns:p="http://schemas.openxmlformats.org/presentationml/2006/main">
  <p:tag name="GENSWF_SLIDE_UID" val="{A14240E1-CAF0-41CB-A888-ABD2AD36CA0D}:281"/>
</p:tagLst>
</file>

<file path=ppt/tags/tag18.xml><?xml version="1.0" encoding="utf-8"?>
<p:tagLst xmlns:a="http://schemas.openxmlformats.org/drawingml/2006/main" xmlns:r="http://schemas.openxmlformats.org/officeDocument/2006/relationships" xmlns:p="http://schemas.openxmlformats.org/presentationml/2006/main">
  <p:tag name="GENSWF_SLIDE_UID" val="{22D582B3-D6BD-405C-A95E-5EDF7DA876AA}:282"/>
</p:tagLst>
</file>

<file path=ppt/tags/tag19.xml><?xml version="1.0" encoding="utf-8"?>
<p:tagLst xmlns:a="http://schemas.openxmlformats.org/drawingml/2006/main" xmlns:r="http://schemas.openxmlformats.org/officeDocument/2006/relationships" xmlns:p="http://schemas.openxmlformats.org/presentationml/2006/main">
  <p:tag name="GENSWF_SLIDE_UID" val="{57AA6602-04C6-419C-9DA4-6A612438835D}:283"/>
</p:tagLst>
</file>

<file path=ppt/tags/tag2.xml><?xml version="1.0" encoding="utf-8"?>
<p:tagLst xmlns:a="http://schemas.openxmlformats.org/drawingml/2006/main" xmlns:r="http://schemas.openxmlformats.org/officeDocument/2006/relationships" xmlns:p="http://schemas.openxmlformats.org/presentationml/2006/main">
  <p:tag name="GENSWF_SLIDE_UID" val="{B3C97051-17C8-4AB3-B21E-9EF9F0B786DF}:263"/>
</p:tagLst>
</file>

<file path=ppt/tags/tag20.xml><?xml version="1.0" encoding="utf-8"?>
<p:tagLst xmlns:a="http://schemas.openxmlformats.org/drawingml/2006/main" xmlns:r="http://schemas.openxmlformats.org/officeDocument/2006/relationships" xmlns:p="http://schemas.openxmlformats.org/presentationml/2006/main">
  <p:tag name="GENSWF_SLIDE_UID" val="{90FA8DC6-39E0-4962-AF27-23EA3FE3043A}:284"/>
</p:tagLst>
</file>

<file path=ppt/tags/tag21.xml><?xml version="1.0" encoding="utf-8"?>
<p:tagLst xmlns:a="http://schemas.openxmlformats.org/drawingml/2006/main" xmlns:r="http://schemas.openxmlformats.org/officeDocument/2006/relationships" xmlns:p="http://schemas.openxmlformats.org/presentationml/2006/main">
  <p:tag name="GENSWF_SLIDE_UID" val="{6C6731D2-3EAF-45BD-910E-8360301B1875}:285"/>
</p:tagLst>
</file>

<file path=ppt/tags/tag22.xml><?xml version="1.0" encoding="utf-8"?>
<p:tagLst xmlns:a="http://schemas.openxmlformats.org/drawingml/2006/main" xmlns:r="http://schemas.openxmlformats.org/officeDocument/2006/relationships" xmlns:p="http://schemas.openxmlformats.org/presentationml/2006/main">
  <p:tag name="GENSWF_SLIDE_UID" val="{E332C67E-1928-41EC-BD6A-00805E0D3730}:286"/>
</p:tagLst>
</file>

<file path=ppt/tags/tag23.xml><?xml version="1.0" encoding="utf-8"?>
<p:tagLst xmlns:a="http://schemas.openxmlformats.org/drawingml/2006/main" xmlns:r="http://schemas.openxmlformats.org/officeDocument/2006/relationships" xmlns:p="http://schemas.openxmlformats.org/presentationml/2006/main">
  <p:tag name="GENSWF_SLIDE_UID" val="{792D1482-7B96-441F-B75C-A5342315D894}:287"/>
</p:tagLst>
</file>

<file path=ppt/tags/tag24.xml><?xml version="1.0" encoding="utf-8"?>
<p:tagLst xmlns:a="http://schemas.openxmlformats.org/drawingml/2006/main" xmlns:r="http://schemas.openxmlformats.org/officeDocument/2006/relationships" xmlns:p="http://schemas.openxmlformats.org/presentationml/2006/main">
  <p:tag name="GENSWF_SLIDE_UID" val="{58BFB2BD-C750-431F-A337-80FBFFBD8EA9}:288"/>
</p:tagLst>
</file>

<file path=ppt/tags/tag25.xml><?xml version="1.0" encoding="utf-8"?>
<p:tagLst xmlns:a="http://schemas.openxmlformats.org/drawingml/2006/main" xmlns:r="http://schemas.openxmlformats.org/officeDocument/2006/relationships" xmlns:p="http://schemas.openxmlformats.org/presentationml/2006/main">
  <p:tag name="GENSWF_SLIDE_UID" val="{67B7A650-B265-4C6C-BAEB-655B5B95D97A}:290"/>
</p:tagLst>
</file>

<file path=ppt/tags/tag26.xml><?xml version="1.0" encoding="utf-8"?>
<p:tagLst xmlns:a="http://schemas.openxmlformats.org/drawingml/2006/main" xmlns:r="http://schemas.openxmlformats.org/officeDocument/2006/relationships" xmlns:p="http://schemas.openxmlformats.org/presentationml/2006/main">
  <p:tag name="GENSWF_SLIDE_UID" val="{7E5397B8-AB57-4C94-AFF8-7EE60B4ABAA9}:292"/>
</p:tagLst>
</file>

<file path=ppt/tags/tag27.xml><?xml version="1.0" encoding="utf-8"?>
<p:tagLst xmlns:a="http://schemas.openxmlformats.org/drawingml/2006/main" xmlns:r="http://schemas.openxmlformats.org/officeDocument/2006/relationships" xmlns:p="http://schemas.openxmlformats.org/presentationml/2006/main">
  <p:tag name="GENSWF_SLIDE_UID" val="{4B453E15-75D1-481C-891A-C4D5F3DEE158}:293"/>
</p:tagLst>
</file>

<file path=ppt/tags/tag28.xml><?xml version="1.0" encoding="utf-8"?>
<p:tagLst xmlns:a="http://schemas.openxmlformats.org/drawingml/2006/main" xmlns:r="http://schemas.openxmlformats.org/officeDocument/2006/relationships" xmlns:p="http://schemas.openxmlformats.org/presentationml/2006/main">
  <p:tag name="GENSWF_SLIDE_UID" val="{345BC682-64AE-4D1F-8D36-5B4AB3DF6A5D}:294"/>
</p:tagLst>
</file>

<file path=ppt/tags/tag29.xml><?xml version="1.0" encoding="utf-8"?>
<p:tagLst xmlns:a="http://schemas.openxmlformats.org/drawingml/2006/main" xmlns:r="http://schemas.openxmlformats.org/officeDocument/2006/relationships" xmlns:p="http://schemas.openxmlformats.org/presentationml/2006/main">
  <p:tag name="GENSWF_SLIDE_UID" val="{EFA92D51-63C9-4632-8F3F-D43FFED506FF}:297"/>
</p:tagLst>
</file>

<file path=ppt/tags/tag3.xml><?xml version="1.0" encoding="utf-8"?>
<p:tagLst xmlns:a="http://schemas.openxmlformats.org/drawingml/2006/main" xmlns:r="http://schemas.openxmlformats.org/officeDocument/2006/relationships" xmlns:p="http://schemas.openxmlformats.org/presentationml/2006/main">
  <p:tag name="GENSWF_SLIDE_UID" val="{E0C5F257-E43A-44F0-AD6C-AA14C11EEEBB}:264"/>
</p:tagLst>
</file>

<file path=ppt/tags/tag4.xml><?xml version="1.0" encoding="utf-8"?>
<p:tagLst xmlns:a="http://schemas.openxmlformats.org/drawingml/2006/main" xmlns:r="http://schemas.openxmlformats.org/officeDocument/2006/relationships" xmlns:p="http://schemas.openxmlformats.org/presentationml/2006/main">
  <p:tag name="GENSWF_SLIDE_UID" val="{08F74206-5842-40BF-BEA0-1040DA24A292}:265"/>
</p:tagLst>
</file>

<file path=ppt/tags/tag5.xml><?xml version="1.0" encoding="utf-8"?>
<p:tagLst xmlns:a="http://schemas.openxmlformats.org/drawingml/2006/main" xmlns:r="http://schemas.openxmlformats.org/officeDocument/2006/relationships" xmlns:p="http://schemas.openxmlformats.org/presentationml/2006/main">
  <p:tag name="GENSWF_SLIDE_UID" val="{542CC9C8-B943-44B1-AAF5-E3A617E9B326}:266"/>
</p:tagLst>
</file>

<file path=ppt/tags/tag6.xml><?xml version="1.0" encoding="utf-8"?>
<p:tagLst xmlns:a="http://schemas.openxmlformats.org/drawingml/2006/main" xmlns:r="http://schemas.openxmlformats.org/officeDocument/2006/relationships" xmlns:p="http://schemas.openxmlformats.org/presentationml/2006/main">
  <p:tag name="GENSWF_SLIDE_UID" val="{4ADA3D4D-F1F2-479D-ABB2-DA18EB6ECA61}:267"/>
</p:tagLst>
</file>

<file path=ppt/tags/tag7.xml><?xml version="1.0" encoding="utf-8"?>
<p:tagLst xmlns:a="http://schemas.openxmlformats.org/drawingml/2006/main" xmlns:r="http://schemas.openxmlformats.org/officeDocument/2006/relationships" xmlns:p="http://schemas.openxmlformats.org/presentationml/2006/main">
  <p:tag name="GENSWF_SLIDE_UID" val="{7D5A7996-76A0-42AF-AB88-2EB3E53BD780}:268"/>
</p:tagLst>
</file>

<file path=ppt/tags/tag8.xml><?xml version="1.0" encoding="utf-8"?>
<p:tagLst xmlns:a="http://schemas.openxmlformats.org/drawingml/2006/main" xmlns:r="http://schemas.openxmlformats.org/officeDocument/2006/relationships" xmlns:p="http://schemas.openxmlformats.org/presentationml/2006/main">
  <p:tag name="GENSWF_SLIDE_UID" val="{E8387A01-6560-45A3-BFAF-AEE4C9610D5C}:269"/>
</p:tagLst>
</file>

<file path=ppt/tags/tag9.xml><?xml version="1.0" encoding="utf-8"?>
<p:tagLst xmlns:a="http://schemas.openxmlformats.org/drawingml/2006/main" xmlns:r="http://schemas.openxmlformats.org/officeDocument/2006/relationships" xmlns:p="http://schemas.openxmlformats.org/presentationml/2006/main">
  <p:tag name="GENSWF_SLIDE_UID" val="{738F3388-886B-4981-AE32-DA60BBFE0608}:27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1587</Words>
  <Application>Microsoft Office PowerPoint</Application>
  <PresentationFormat>Widescreen</PresentationFormat>
  <Paragraphs>106</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Arial-Rounded</vt:lpstr>
      <vt:lpstr>Calibri</vt:lpstr>
      <vt:lpstr>Calibri Light</vt:lpstr>
      <vt:lpstr>Cambria</vt:lpstr>
      <vt:lpstr>等线</vt:lpstr>
      <vt:lpstr>Odibee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29- Đọc - Chiều ngoại ô</dc:title>
  <dc:creator>Administrator</dc:creator>
  <cp:lastModifiedBy>Administrator</cp:lastModifiedBy>
  <cp:revision>4</cp:revision>
  <dcterms:created xsi:type="dcterms:W3CDTF">2025-04-05T12:04:23Z</dcterms:created>
  <dcterms:modified xsi:type="dcterms:W3CDTF">2025-04-05T12:07:08Z</dcterms:modified>
</cp:coreProperties>
</file>