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1" r:id="rId2"/>
    <p:sldId id="257" r:id="rId3"/>
    <p:sldId id="258"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1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07BAC-1E4A-4CD8-B7BD-199DF4673009}"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510EC-89EB-48CC-A307-C2BCED022F73}" type="slidenum">
              <a:rPr lang="en-US" smtClean="0"/>
              <a:t>‹#›</a:t>
            </a:fld>
            <a:endParaRPr lang="en-US"/>
          </a:p>
        </p:txBody>
      </p:sp>
    </p:spTree>
    <p:extLst>
      <p:ext uri="{BB962C8B-B14F-4D97-AF65-F5344CB8AC3E}">
        <p14:creationId xmlns:p14="http://schemas.microsoft.com/office/powerpoint/2010/main" val="61806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291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509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958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588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2759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6841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15</a:t>
            </a:fld>
            <a:endParaRPr lang="en-US"/>
          </a:p>
        </p:txBody>
      </p:sp>
    </p:spTree>
    <p:extLst>
      <p:ext uri="{BB962C8B-B14F-4D97-AF65-F5344CB8AC3E}">
        <p14:creationId xmlns:p14="http://schemas.microsoft.com/office/powerpoint/2010/main" val="335874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05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17</a:t>
            </a:fld>
            <a:endParaRPr lang="en-US"/>
          </a:p>
        </p:txBody>
      </p:sp>
    </p:spTree>
    <p:extLst>
      <p:ext uri="{BB962C8B-B14F-4D97-AF65-F5344CB8AC3E}">
        <p14:creationId xmlns:p14="http://schemas.microsoft.com/office/powerpoint/2010/main" val="1488339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18</a:t>
            </a:fld>
            <a:endParaRPr lang="en-US"/>
          </a:p>
        </p:txBody>
      </p:sp>
    </p:spTree>
    <p:extLst>
      <p:ext uri="{BB962C8B-B14F-4D97-AF65-F5344CB8AC3E}">
        <p14:creationId xmlns:p14="http://schemas.microsoft.com/office/powerpoint/2010/main" val="227300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19</a:t>
            </a:fld>
            <a:endParaRPr lang="en-US"/>
          </a:p>
        </p:txBody>
      </p:sp>
    </p:spTree>
    <p:extLst>
      <p:ext uri="{BB962C8B-B14F-4D97-AF65-F5344CB8AC3E}">
        <p14:creationId xmlns:p14="http://schemas.microsoft.com/office/powerpoint/2010/main" val="202362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376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20</a:t>
            </a:fld>
            <a:endParaRPr lang="en-US"/>
          </a:p>
        </p:txBody>
      </p:sp>
    </p:spTree>
    <p:extLst>
      <p:ext uri="{BB962C8B-B14F-4D97-AF65-F5344CB8AC3E}">
        <p14:creationId xmlns:p14="http://schemas.microsoft.com/office/powerpoint/2010/main" val="4096736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21</a:t>
            </a:fld>
            <a:endParaRPr lang="en-US"/>
          </a:p>
        </p:txBody>
      </p:sp>
    </p:spTree>
    <p:extLst>
      <p:ext uri="{BB962C8B-B14F-4D97-AF65-F5344CB8AC3E}">
        <p14:creationId xmlns:p14="http://schemas.microsoft.com/office/powerpoint/2010/main" val="8138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22</a:t>
            </a:fld>
            <a:endParaRPr lang="en-US"/>
          </a:p>
        </p:txBody>
      </p:sp>
    </p:spTree>
    <p:extLst>
      <p:ext uri="{BB962C8B-B14F-4D97-AF65-F5344CB8AC3E}">
        <p14:creationId xmlns:p14="http://schemas.microsoft.com/office/powerpoint/2010/main" val="138244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704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24</a:t>
            </a:fld>
            <a:endParaRPr lang="en-US"/>
          </a:p>
        </p:txBody>
      </p:sp>
    </p:spTree>
    <p:extLst>
      <p:ext uri="{BB962C8B-B14F-4D97-AF65-F5344CB8AC3E}">
        <p14:creationId xmlns:p14="http://schemas.microsoft.com/office/powerpoint/2010/main" val="568177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510EC-89EB-48CC-A307-C2BCED022F73}" type="slidenum">
              <a:rPr lang="en-US" smtClean="0"/>
              <a:t>25</a:t>
            </a:fld>
            <a:endParaRPr lang="en-US"/>
          </a:p>
        </p:txBody>
      </p:sp>
    </p:spTree>
    <p:extLst>
      <p:ext uri="{BB962C8B-B14F-4D97-AF65-F5344CB8AC3E}">
        <p14:creationId xmlns:p14="http://schemas.microsoft.com/office/powerpoint/2010/main" val="2377076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189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068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441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282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119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8863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16209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160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BF3742-D81F-40A7-B9EB-87317D636128}"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25019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F3742-D81F-40A7-B9EB-87317D636128}"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82764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F3742-D81F-40A7-B9EB-87317D636128}"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225696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F3742-D81F-40A7-B9EB-87317D636128}"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13662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BF3742-D81F-40A7-B9EB-87317D636128}"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184354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BF3742-D81F-40A7-B9EB-87317D636128}"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1589386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BF3742-D81F-40A7-B9EB-87317D636128}" type="datetimeFigureOut">
              <a:rPr lang="en-US" smtClean="0"/>
              <a:t>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65186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BF3742-D81F-40A7-B9EB-87317D636128}" type="datetimeFigureOut">
              <a:rPr lang="en-US" smtClean="0"/>
              <a:t>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419802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F3742-D81F-40A7-B9EB-87317D636128}" type="datetimeFigureOut">
              <a:rPr lang="en-US" smtClean="0"/>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397135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BF3742-D81F-40A7-B9EB-87317D636128}"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326600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BF3742-D81F-40A7-B9EB-87317D636128}"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B377A-D548-474B-94E9-11378469F4D0}" type="slidenum">
              <a:rPr lang="en-US" smtClean="0"/>
              <a:t>‹#›</a:t>
            </a:fld>
            <a:endParaRPr lang="en-US"/>
          </a:p>
        </p:txBody>
      </p:sp>
    </p:spTree>
    <p:extLst>
      <p:ext uri="{BB962C8B-B14F-4D97-AF65-F5344CB8AC3E}">
        <p14:creationId xmlns:p14="http://schemas.microsoft.com/office/powerpoint/2010/main" val="40978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F3742-D81F-40A7-B9EB-87317D636128}" type="datetimeFigureOut">
              <a:rPr lang="en-US" smtClean="0"/>
              <a:t>5/4/2025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B377A-D548-474B-94E9-11378469F4D0}" type="slidenum">
              <a:rPr lang="en-US" smtClean="0"/>
              <a:t>‹#›</a:t>
            </a:fld>
            <a:endParaRPr lang="en-US"/>
          </a:p>
        </p:txBody>
      </p:sp>
    </p:spTree>
    <p:extLst>
      <p:ext uri="{BB962C8B-B14F-4D97-AF65-F5344CB8AC3E}">
        <p14:creationId xmlns:p14="http://schemas.microsoft.com/office/powerpoint/2010/main" val="4001157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NULL"/><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9.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0.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NUL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8.jpeg"/><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9.jpeg"/><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文本框 7">
            <a:extLst>
              <a:ext uri="{FF2B5EF4-FFF2-40B4-BE49-F238E27FC236}">
                <a16:creationId xmlns:a16="http://schemas.microsoft.com/office/drawing/2014/main" id="{962C5ED9-3A38-F8E9-E665-BB49ED6DCDFE}"/>
              </a:ext>
            </a:extLst>
          </p:cNvPr>
          <p:cNvSpPr txBox="1"/>
          <p:nvPr/>
        </p:nvSpPr>
        <p:spPr>
          <a:xfrm>
            <a:off x="2232019" y="5167746"/>
            <a:ext cx="721678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PHẠM THỊ KIM OANH</a:t>
            </a:r>
            <a:endPar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7"/>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8"/>
          <a:stretch>
            <a:fillRect/>
          </a:stretch>
        </p:blipFill>
        <p:spPr>
          <a:xfrm>
            <a:off x="1902580" y="1713556"/>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9"/>
          <a:stretch>
            <a:fillRect/>
          </a:stretch>
        </p:blipFill>
        <p:spPr>
          <a:xfrm>
            <a:off x="1848151" y="2069160"/>
            <a:ext cx="1847248" cy="1176630"/>
          </a:xfrm>
          <a:prstGeom prst="rect">
            <a:avLst/>
          </a:prstGeom>
        </p:spPr>
      </p:pic>
    </p:spTree>
    <p:custDataLst>
      <p:tags r:id="rId1"/>
    </p:custDataLst>
    <p:extLst>
      <p:ext uri="{BB962C8B-B14F-4D97-AF65-F5344CB8AC3E}">
        <p14:creationId xmlns:p14="http://schemas.microsoft.com/office/powerpoint/2010/main" val="1788550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4"/>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 xmlns:ask="http://schemas.microsoft.com/office/drawing/2018/sketchyshape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4406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4"/>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 xmlns:ask="http://schemas.microsoft.com/office/drawing/2018/sketchyshape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7167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4"/>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 xmlns:ask="http://schemas.microsoft.com/office/drawing/2018/sketchyshape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9755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4"/>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 xmlns:ask="http://schemas.microsoft.com/office/drawing/2018/sketchyshape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Bổi </a:t>
              </a:r>
              <a:r>
                <a:rPr kumimoji="0" lang="vi-VN" sz="4000" b="1"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h</a:t>
              </a:r>
              <a:r>
                <a:rPr lang="en-US" sz="4000" b="1" noProof="0" smtClean="0">
                  <a:solidFill>
                    <a:srgbClr val="000000"/>
                  </a:solidFill>
                  <a:latin typeface="Cambria" panose="02040503050406030204" pitchFamily="18" charset="0"/>
                  <a:ea typeface="Cambria" panose="02040503050406030204" pitchFamily="18" charset="0"/>
                </a:rPr>
                <a:t>ồi</a:t>
              </a:r>
              <a:r>
                <a:rPr kumimoji="0" lang="vi-VN" sz="4000" b="1"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245732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6"/>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6"/>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6"/>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custDataLst>
      <p:tags r:id="rId1"/>
    </p:custDataLst>
    <p:extLst>
      <p:ext uri="{BB962C8B-B14F-4D97-AF65-F5344CB8AC3E}">
        <p14:creationId xmlns:p14="http://schemas.microsoft.com/office/powerpoint/2010/main" val="426009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4"/>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4"/>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4"/>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4"/>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4"/>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4"/>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4"/>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4"/>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4"/>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77073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5"/>
          <a:stretch>
            <a:fillRect/>
          </a:stretch>
        </p:blipFill>
        <p:spPr>
          <a:xfrm>
            <a:off x="2031659" y="2518928"/>
            <a:ext cx="7864522" cy="1956986"/>
          </a:xfrm>
          <a:prstGeom prst="rect">
            <a:avLst/>
          </a:prstGeom>
        </p:spPr>
      </p:pic>
    </p:spTree>
    <p:custDataLst>
      <p:tags r:id="rId1"/>
    </p:custDataLst>
    <p:extLst>
      <p:ext uri="{BB962C8B-B14F-4D97-AF65-F5344CB8AC3E}">
        <p14:creationId xmlns:p14="http://schemas.microsoft.com/office/powerpoint/2010/main" val="3100972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80580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39187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custDataLst>
      <p:tags r:id="rId1"/>
    </p:custDataLst>
    <p:extLst>
      <p:ext uri="{BB962C8B-B14F-4D97-AF65-F5344CB8AC3E}">
        <p14:creationId xmlns:p14="http://schemas.microsoft.com/office/powerpoint/2010/main" val="1338130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7"/>
          <a:stretch>
            <a:fillRect/>
          </a:stretch>
        </p:blipFill>
        <p:spPr>
          <a:xfrm>
            <a:off x="3667968" y="2497592"/>
            <a:ext cx="6913463" cy="1969179"/>
          </a:xfrm>
          <a:prstGeom prst="rect">
            <a:avLst/>
          </a:prstGeom>
        </p:spPr>
      </p:pic>
    </p:spTree>
    <p:custDataLst>
      <p:tags r:id="rId1"/>
    </p:custDataLst>
    <p:extLst>
      <p:ext uri="{BB962C8B-B14F-4D97-AF65-F5344CB8AC3E}">
        <p14:creationId xmlns:p14="http://schemas.microsoft.com/office/powerpoint/2010/main" val="4204630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105395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custDataLst>
      <p:tags r:id="rId1"/>
    </p:custDataLst>
    <p:extLst>
      <p:ext uri="{BB962C8B-B14F-4D97-AF65-F5344CB8AC3E}">
        <p14:creationId xmlns:p14="http://schemas.microsoft.com/office/powerpoint/2010/main" val="152914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5"/>
          <a:stretch>
            <a:fillRect/>
          </a:stretch>
        </p:blipFill>
        <p:spPr>
          <a:xfrm>
            <a:off x="3485668" y="1251656"/>
            <a:ext cx="5261304" cy="1286367"/>
          </a:xfrm>
          <a:prstGeom prst="rect">
            <a:avLst/>
          </a:prstGeom>
        </p:spPr>
      </p:pic>
    </p:spTree>
    <p:custDataLst>
      <p:tags r:id="rId1"/>
    </p:custDataLst>
    <p:extLst>
      <p:ext uri="{BB962C8B-B14F-4D97-AF65-F5344CB8AC3E}">
        <p14:creationId xmlns:p14="http://schemas.microsoft.com/office/powerpoint/2010/main" val="417308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5"/>
          <a:stretch>
            <a:fillRect/>
          </a:stretch>
        </p:blipFill>
        <p:spPr>
          <a:xfrm>
            <a:off x="2062139" y="2596145"/>
            <a:ext cx="7864522" cy="1944793"/>
          </a:xfrm>
          <a:prstGeom prst="rect">
            <a:avLst/>
          </a:prstGeom>
        </p:spPr>
      </p:pic>
    </p:spTree>
    <p:custDataLst>
      <p:tags r:id="rId1"/>
    </p:custDataLst>
    <p:extLst>
      <p:ext uri="{BB962C8B-B14F-4D97-AF65-F5344CB8AC3E}">
        <p14:creationId xmlns:p14="http://schemas.microsoft.com/office/powerpoint/2010/main" val="4156947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1938992"/>
          </a:xfrm>
          <a:prstGeom prst="rect">
            <a:avLst/>
          </a:prstGeom>
        </p:spPr>
        <p:txBody>
          <a:bodyPr wrap="square">
            <a:spAutoFit/>
          </a:bodyPr>
          <a:lstStyle/>
          <a:p>
            <a:pPr marL="571500" indent="-571500" algn="just">
              <a:buFontTx/>
              <a:buChar char="-"/>
            </a:pPr>
            <a:r>
              <a:rPr lang="vi-VN" sz="4000" b="1" i="1" dirty="0">
                <a:solidFill>
                  <a:srgbClr val="EB4A42"/>
                </a:solidFill>
                <a:latin typeface="OpenSans"/>
              </a:rPr>
              <a:t>Đọc được diễn cảm cả bài Đi hội chùa Hương với ngữ điệu chậm rãi, tình cảm thiết tha, tự hào.</a:t>
            </a:r>
          </a:p>
        </p:txBody>
      </p:sp>
    </p:spTree>
    <p:custDataLst>
      <p:tags r:id="rId1"/>
    </p:custDataLst>
    <p:extLst>
      <p:ext uri="{BB962C8B-B14F-4D97-AF65-F5344CB8AC3E}">
        <p14:creationId xmlns:p14="http://schemas.microsoft.com/office/powerpoint/2010/main" val="40490474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6"/>
          <a:stretch>
            <a:fillRect/>
          </a:stretch>
        </p:blipFill>
        <p:spPr>
          <a:xfrm>
            <a:off x="2447217" y="642072"/>
            <a:ext cx="7541406" cy="920576"/>
          </a:xfrm>
          <a:prstGeom prst="rect">
            <a:avLst/>
          </a:prstGeom>
        </p:spPr>
      </p:pic>
    </p:spTree>
    <p:custDataLst>
      <p:tags r:id="rId1"/>
    </p:custDataLst>
    <p:extLst>
      <p:ext uri="{BB962C8B-B14F-4D97-AF65-F5344CB8AC3E}">
        <p14:creationId xmlns:p14="http://schemas.microsoft.com/office/powerpoint/2010/main" val="1865757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5"/>
          <a:stretch>
            <a:fillRect/>
          </a:stretch>
        </p:blipFill>
        <p:spPr>
          <a:xfrm>
            <a:off x="2392367" y="1778932"/>
            <a:ext cx="7224386" cy="1938696"/>
          </a:xfrm>
          <a:prstGeom prst="rect">
            <a:avLst/>
          </a:prstGeom>
        </p:spPr>
      </p:pic>
    </p:spTree>
    <p:custDataLst>
      <p:tags r:id="rId1"/>
    </p:custDataLst>
    <p:extLst>
      <p:ext uri="{BB962C8B-B14F-4D97-AF65-F5344CB8AC3E}">
        <p14:creationId xmlns:p14="http://schemas.microsoft.com/office/powerpoint/2010/main" val="1926184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ln>
            <a:extLst>
              <a:ext uri="{C807C97D-BFC1-408E-A445-0C87EB9F89A2}">
                <ask:lineSketchStyleProps xmlns="" xmlns:ask="http://schemas.microsoft.com/office/drawing/2018/sketchyshape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4"/>
          <a:stretch>
            <a:fillRect/>
          </a:stretch>
        </p:blipFill>
        <p:spPr>
          <a:xfrm>
            <a:off x="2457451" y="1390649"/>
            <a:ext cx="6924674" cy="4882741"/>
          </a:xfrm>
          <a:prstGeom prst="rect">
            <a:avLst/>
          </a:prstGeom>
        </p:spPr>
      </p:pic>
    </p:spTree>
    <p:custDataLst>
      <p:tags r:id="rId1"/>
    </p:custDataLst>
    <p:extLst>
      <p:ext uri="{BB962C8B-B14F-4D97-AF65-F5344CB8AC3E}">
        <p14:creationId xmlns:p14="http://schemas.microsoft.com/office/powerpoint/2010/main" val="1376200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68496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002A4C-AEDA-B51C-C252-414045DD3322}"/>
              </a:ext>
            </a:extLst>
          </p:cNvPr>
          <p:cNvPicPr>
            <a:picLocks noChangeAspect="1"/>
          </p:cNvPicPr>
          <p:nvPr/>
        </p:nvPicPr>
        <p:blipFill>
          <a:blip r:embed="rId4"/>
          <a:stretch>
            <a:fillRect/>
          </a:stretch>
        </p:blipFill>
        <p:spPr>
          <a:xfrm>
            <a:off x="3488967" y="566491"/>
            <a:ext cx="5328366" cy="1286367"/>
          </a:xfrm>
          <a:prstGeom prst="rect">
            <a:avLst/>
          </a:prstGeom>
        </p:spPr>
      </p:pic>
      <p:sp>
        <p:nvSpPr>
          <p:cNvPr id="13" name="TextBox 12">
            <a:extLst>
              <a:ext uri="{FF2B5EF4-FFF2-40B4-BE49-F238E27FC236}">
                <a16:creationId xmlns:a16="http://schemas.microsoft.com/office/drawing/2014/main" id="{CADC5AA9-12D6-43E4-D298-206E2D81D970}"/>
              </a:ext>
            </a:extLst>
          </p:cNvPr>
          <p:cNvSpPr txBox="1"/>
          <p:nvPr/>
        </p:nvSpPr>
        <p:spPr>
          <a:xfrm>
            <a:off x="695325" y="1552575"/>
            <a:ext cx="10944225" cy="452386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Đọc đúng và đọc diễn cảm bài thơ Đi hội chùa Hương, biết nhấn giọng vào những từ ngữ thể hiện vẻ đẹp của chùa Hương thơ mộng, thể hiện cảm xúc của người đi hội trước cảnh đẹp và không khí lễ hội ở chùa Hương.</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Nhận biết được vẻ đẹp của chùa Hương qua cảnh vật thiên nhiên (có hoa lá, có hương thơm, có âm thanh của tiếng nhạc, lời ca,…), qua không khí lễ hội (đông vui, tấp nập,…) qua ý nghĩa của lễ hội (để lễ Phật, để ngắm cảnh đẹp đất nước, để trao gửi yêu thương,…). </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Hiểu được những cảm xúc chân thực, niềm tự hào của tác giả đối với quê hương, đất nước.</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Biết khám phá và trân trọng vẻ đẹp của quê hương, đất nước, có khả năng nhận biết và bày tỏ tình cảm, cảm xúc.</a:t>
            </a:r>
          </a:p>
        </p:txBody>
      </p:sp>
    </p:spTree>
    <p:custDataLst>
      <p:tags r:id="rId1"/>
    </p:custDataLst>
    <p:extLst>
      <p:ext uri="{BB962C8B-B14F-4D97-AF65-F5344CB8AC3E}">
        <p14:creationId xmlns:p14="http://schemas.microsoft.com/office/powerpoint/2010/main" val="783006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5"/>
          <a:stretch>
            <a:fillRect/>
          </a:stretch>
        </p:blipFill>
        <p:spPr>
          <a:xfrm>
            <a:off x="2072299" y="2271025"/>
            <a:ext cx="7864522" cy="1944793"/>
          </a:xfrm>
          <a:prstGeom prst="rect">
            <a:avLst/>
          </a:prstGeom>
        </p:spPr>
      </p:pic>
    </p:spTree>
    <p:custDataLst>
      <p:tags r:id="rId1"/>
    </p:custDataLst>
    <p:extLst>
      <p:ext uri="{BB962C8B-B14F-4D97-AF65-F5344CB8AC3E}">
        <p14:creationId xmlns:p14="http://schemas.microsoft.com/office/powerpoint/2010/main" val="1840215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4"/>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custDataLst>
      <p:tags r:id="rId1"/>
    </p:custDataLst>
    <p:extLst>
      <p:ext uri="{BB962C8B-B14F-4D97-AF65-F5344CB8AC3E}">
        <p14:creationId xmlns:p14="http://schemas.microsoft.com/office/powerpoint/2010/main" val="2920536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4"/>
          <a:stretch>
            <a:fillRect/>
          </a:stretch>
        </p:blipFill>
        <p:spPr>
          <a:xfrm>
            <a:off x="1685841" y="434613"/>
            <a:ext cx="8943607" cy="1201016"/>
          </a:xfrm>
          <a:prstGeom prst="rect">
            <a:avLst/>
          </a:prstGeom>
        </p:spPr>
      </p:pic>
    </p:spTree>
    <p:custDataLst>
      <p:tags r:id="rId1"/>
    </p:custDataLst>
    <p:extLst>
      <p:ext uri="{BB962C8B-B14F-4D97-AF65-F5344CB8AC3E}">
        <p14:creationId xmlns:p14="http://schemas.microsoft.com/office/powerpoint/2010/main" val="1798154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4"/>
          <a:stretch>
            <a:fillRect/>
          </a:stretch>
        </p:blipFill>
        <p:spPr>
          <a:xfrm>
            <a:off x="3115799" y="846282"/>
            <a:ext cx="6285521" cy="1060796"/>
          </a:xfrm>
          <a:prstGeom prst="rect">
            <a:avLst/>
          </a:prstGeom>
        </p:spPr>
      </p:pic>
    </p:spTree>
    <p:custDataLst>
      <p:tags r:id="rId1"/>
    </p:custDataLst>
    <p:extLst>
      <p:ext uri="{BB962C8B-B14F-4D97-AF65-F5344CB8AC3E}">
        <p14:creationId xmlns:p14="http://schemas.microsoft.com/office/powerpoint/2010/main" val="503986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EE7BE5C-5D18-4927-8EBD-EE65431985D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29- Đọc -Đi hội chùa Hươ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7FF529F-B202-4D3C-AF7B-F395816F5787}: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4B64E129-C7E4-44AF-A39E-5A3D0D507A16}: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02858BC4-B967-4EE7-A1CC-BCDDA974A804}: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C429A636-B78F-40AD-BD28-283712790C9B}: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76622596-556A-42D3-BDCE-4198B26D1D32}: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6914DBC5-F871-4CED-9AAC-265F454EA481}: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B88752A9-887D-4915-BD2A-76B60D5ED366}:272"/>
</p:tagLst>
</file>

<file path=ppt/tags/tag17.xml><?xml version="1.0" encoding="utf-8"?>
<p:tagLst xmlns:a="http://schemas.openxmlformats.org/drawingml/2006/main" xmlns:r="http://schemas.openxmlformats.org/officeDocument/2006/relationships" xmlns:p="http://schemas.openxmlformats.org/presentationml/2006/main">
  <p:tag name="GENSWF_SLIDE_UID" val="{B542F85B-6E17-4D22-B6AA-57CBE748A828}: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7D55266B-D085-47AC-B278-C73CBC7A8424}:274"/>
</p:tagLst>
</file>

<file path=ppt/tags/tag19.xml><?xml version="1.0" encoding="utf-8"?>
<p:tagLst xmlns:a="http://schemas.openxmlformats.org/drawingml/2006/main" xmlns:r="http://schemas.openxmlformats.org/officeDocument/2006/relationships" xmlns:p="http://schemas.openxmlformats.org/presentationml/2006/main">
  <p:tag name="GENSWF_SLIDE_UID" val="{1E63A26B-3368-449B-B7F6-34D4654A6234}:275"/>
</p:tagLst>
</file>

<file path=ppt/tags/tag2.xml><?xml version="1.0" encoding="utf-8"?>
<p:tagLst xmlns:a="http://schemas.openxmlformats.org/drawingml/2006/main" xmlns:r="http://schemas.openxmlformats.org/officeDocument/2006/relationships" xmlns:p="http://schemas.openxmlformats.org/presentationml/2006/main">
  <p:tag name="GENSWF_SLIDE_UID" val="{041B7DF6-33ED-4A50-9E29-7F8E71F12782}:261"/>
</p:tagLst>
</file>

<file path=ppt/tags/tag20.xml><?xml version="1.0" encoding="utf-8"?>
<p:tagLst xmlns:a="http://schemas.openxmlformats.org/drawingml/2006/main" xmlns:r="http://schemas.openxmlformats.org/officeDocument/2006/relationships" xmlns:p="http://schemas.openxmlformats.org/presentationml/2006/main">
  <p:tag name="GENSWF_SLIDE_UID" val="{E56E9D13-3676-4E48-A903-F3453D087161}:276"/>
</p:tagLst>
</file>

<file path=ppt/tags/tag21.xml><?xml version="1.0" encoding="utf-8"?>
<p:tagLst xmlns:a="http://schemas.openxmlformats.org/drawingml/2006/main" xmlns:r="http://schemas.openxmlformats.org/officeDocument/2006/relationships" xmlns:p="http://schemas.openxmlformats.org/presentationml/2006/main">
  <p:tag name="GENSWF_SLIDE_UID" val="{FF77D52A-E869-40BB-B3C7-54995727534F}:277"/>
</p:tagLst>
</file>

<file path=ppt/tags/tag22.xml><?xml version="1.0" encoding="utf-8"?>
<p:tagLst xmlns:a="http://schemas.openxmlformats.org/drawingml/2006/main" xmlns:r="http://schemas.openxmlformats.org/officeDocument/2006/relationships" xmlns:p="http://schemas.openxmlformats.org/presentationml/2006/main">
  <p:tag name="GENSWF_SLIDE_UID" val="{E32382A5-D40A-43E1-952E-67D1547097F1}:278"/>
</p:tagLst>
</file>

<file path=ppt/tags/tag23.xml><?xml version="1.0" encoding="utf-8"?>
<p:tagLst xmlns:a="http://schemas.openxmlformats.org/drawingml/2006/main" xmlns:r="http://schemas.openxmlformats.org/officeDocument/2006/relationships" xmlns:p="http://schemas.openxmlformats.org/presentationml/2006/main">
  <p:tag name="GENSWF_SLIDE_UID" val="{0319FC02-1828-4CB0-BA0B-FA535D4AA1DA}:279"/>
</p:tagLst>
</file>

<file path=ppt/tags/tag24.xml><?xml version="1.0" encoding="utf-8"?>
<p:tagLst xmlns:a="http://schemas.openxmlformats.org/drawingml/2006/main" xmlns:r="http://schemas.openxmlformats.org/officeDocument/2006/relationships" xmlns:p="http://schemas.openxmlformats.org/presentationml/2006/main">
  <p:tag name="GENSWF_SLIDE_UID" val="{839424D9-8FCD-4883-AEC3-5D76BFE01FDB}:280"/>
</p:tagLst>
</file>

<file path=ppt/tags/tag25.xml><?xml version="1.0" encoding="utf-8"?>
<p:tagLst xmlns:a="http://schemas.openxmlformats.org/drawingml/2006/main" xmlns:r="http://schemas.openxmlformats.org/officeDocument/2006/relationships" xmlns:p="http://schemas.openxmlformats.org/presentationml/2006/main">
  <p:tag name="GENSWF_SLIDE_UID" val="{E86B92EE-52D8-4B68-A4AD-9A28596278A0}:281"/>
</p:tagLst>
</file>

<file path=ppt/tags/tag26.xml><?xml version="1.0" encoding="utf-8"?>
<p:tagLst xmlns:a="http://schemas.openxmlformats.org/drawingml/2006/main" xmlns:r="http://schemas.openxmlformats.org/officeDocument/2006/relationships" xmlns:p="http://schemas.openxmlformats.org/presentationml/2006/main">
  <p:tag name="GENSWF_SLIDE_UID" val="{29A671E7-C289-45A7-9E0D-572EF5F8C652}:282"/>
</p:tagLst>
</file>

<file path=ppt/tags/tag27.xml><?xml version="1.0" encoding="utf-8"?>
<p:tagLst xmlns:a="http://schemas.openxmlformats.org/drawingml/2006/main" xmlns:r="http://schemas.openxmlformats.org/officeDocument/2006/relationships" xmlns:p="http://schemas.openxmlformats.org/presentationml/2006/main">
  <p:tag name="GENSWF_SLIDE_UID" val="{5CF79831-1D75-4B82-B906-83571AF4884F}:284"/>
</p:tagLst>
</file>

<file path=ppt/tags/tag3.xml><?xml version="1.0" encoding="utf-8"?>
<p:tagLst xmlns:a="http://schemas.openxmlformats.org/drawingml/2006/main" xmlns:r="http://schemas.openxmlformats.org/officeDocument/2006/relationships" xmlns:p="http://schemas.openxmlformats.org/presentationml/2006/main">
  <p:tag name="GENSWF_SLIDE_UID" val="{E46095A4-CD73-4278-A23A-A486E62A3FAB}:257"/>
</p:tagLst>
</file>

<file path=ppt/tags/tag4.xml><?xml version="1.0" encoding="utf-8"?>
<p:tagLst xmlns:a="http://schemas.openxmlformats.org/drawingml/2006/main" xmlns:r="http://schemas.openxmlformats.org/officeDocument/2006/relationships" xmlns:p="http://schemas.openxmlformats.org/presentationml/2006/main">
  <p:tag name="GENSWF_SLIDE_UID" val="{38CCAB8A-B34C-402A-923A-ACD2DDE8818B}:258"/>
</p:tagLst>
</file>

<file path=ppt/tags/tag5.xml><?xml version="1.0" encoding="utf-8"?>
<p:tagLst xmlns:a="http://schemas.openxmlformats.org/drawingml/2006/main" xmlns:r="http://schemas.openxmlformats.org/officeDocument/2006/relationships" xmlns:p="http://schemas.openxmlformats.org/presentationml/2006/main">
  <p:tag name="GENSWF_SLIDE_UID" val="{9D51BB50-1946-434C-BEE3-210ED9EBF538}:260"/>
</p:tagLst>
</file>

<file path=ppt/tags/tag6.xml><?xml version="1.0" encoding="utf-8"?>
<p:tagLst xmlns:a="http://schemas.openxmlformats.org/drawingml/2006/main" xmlns:r="http://schemas.openxmlformats.org/officeDocument/2006/relationships" xmlns:p="http://schemas.openxmlformats.org/presentationml/2006/main">
  <p:tag name="GENSWF_SLIDE_UID" val="{8698311F-4F69-4558-9298-4DCABD55F758}:262"/>
</p:tagLst>
</file>

<file path=ppt/tags/tag7.xml><?xml version="1.0" encoding="utf-8"?>
<p:tagLst xmlns:a="http://schemas.openxmlformats.org/drawingml/2006/main" xmlns:r="http://schemas.openxmlformats.org/officeDocument/2006/relationships" xmlns:p="http://schemas.openxmlformats.org/presentationml/2006/main">
  <p:tag name="GENSWF_SLIDE_UID" val="{881A48C0-523F-4D47-81B9-B84B07BB32B8}:263"/>
</p:tagLst>
</file>

<file path=ppt/tags/tag8.xml><?xml version="1.0" encoding="utf-8"?>
<p:tagLst xmlns:a="http://schemas.openxmlformats.org/drawingml/2006/main" xmlns:r="http://schemas.openxmlformats.org/officeDocument/2006/relationships" xmlns:p="http://schemas.openxmlformats.org/presentationml/2006/main">
  <p:tag name="GENSWF_SLIDE_UID" val="{A16E3DD5-3E00-4038-B2D3-409903A3FA1A}:264"/>
</p:tagLst>
</file>

<file path=ppt/tags/tag9.xml><?xml version="1.0" encoding="utf-8"?>
<p:tagLst xmlns:a="http://schemas.openxmlformats.org/drawingml/2006/main" xmlns:r="http://schemas.openxmlformats.org/officeDocument/2006/relationships" xmlns:p="http://schemas.openxmlformats.org/presentationml/2006/main">
  <p:tag name="GENSWF_SLIDE_UID" val="{2391967A-46D1-416D-AD32-5AEFF572F981}: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985</Words>
  <Application>Microsoft Office PowerPoint</Application>
  <PresentationFormat>Widescreen</PresentationFormat>
  <Paragraphs>140</Paragraphs>
  <Slides>26</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宋体</vt:lpstr>
      <vt:lpstr>#9Slide03 Source Sans Pro Black</vt:lpstr>
      <vt:lpstr>Arial</vt:lpstr>
      <vt:lpstr>AvantGarde</vt:lpstr>
      <vt:lpstr>Calibri</vt:lpstr>
      <vt:lpstr>Calibri Light</vt:lpstr>
      <vt:lpstr>Cambria</vt:lpstr>
      <vt:lpstr>等线</vt:lpstr>
      <vt:lpstr>等线 Light</vt:lpstr>
      <vt:lpstr>OpenSans</vt:lpstr>
      <vt:lpstr>Pattaya</vt:lpstr>
      <vt:lpstr>Roboto</vt:lpstr>
      <vt:lpstr>Wingdings</vt:lpstr>
      <vt:lpstr>字魂27号-布丁体</vt:lpstr>
      <vt:lpstr>思源黑体 CN</vt:lpstr>
      <vt:lpstr>Office Theme</vt:lpstr>
      <vt:lpstr>PowerPoint Presentation</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29- Đọc -Đi hội chùa Hương</dc:title>
  <dc:creator>Administrator</dc:creator>
  <cp:lastModifiedBy>Administrator</cp:lastModifiedBy>
  <cp:revision>4</cp:revision>
  <dcterms:created xsi:type="dcterms:W3CDTF">2025-04-05T11:58:45Z</dcterms:created>
  <dcterms:modified xsi:type="dcterms:W3CDTF">2025-04-05T12:01:06Z</dcterms:modified>
</cp:coreProperties>
</file>