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970E7-B6B0-432F-AAAE-C70F8EBD912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5DC21-33FA-4AC8-A4DE-88BBABA6A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9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47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7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4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7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30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65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3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3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1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9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1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5DC21-33FA-4AC8-A4DE-88BBABA6AB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7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03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9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3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7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0610-CCEF-491D-B2E4-02A3EF5FC99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4EA92-4DB1-4E1E-AA8A-AC3F84DE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5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9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png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../media/image22.png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png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../media/image22.png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" y="0"/>
            <a:ext cx="12192000" cy="6858000"/>
          </a:xfrm>
          <a:prstGeom prst="rect">
            <a:avLst/>
          </a:prstGeom>
        </p:spPr>
      </p:pic>
      <p:pic>
        <p:nvPicPr>
          <p:cNvPr id="7" name="Picture 2" descr="Cerámica, La Arcilla, Royaltyfree imagen png - imagen transparente descarga  gratuita">
            <a:extLst>
              <a:ext uri="{FF2B5EF4-FFF2-40B4-BE49-F238E27FC236}">
                <a16:creationId xmlns:a16="http://schemas.microsoft.com/office/drawing/2014/main" id="{BBD7CA36-E16A-47C3-8CEA-C5DA161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8" y="3841223"/>
            <a:ext cx="3878713" cy="30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AF188-0444-40C6-A162-C61B80266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70" y="3227564"/>
            <a:ext cx="3945623" cy="3945623"/>
          </a:xfrm>
          <a:prstGeom prst="rect">
            <a:avLst/>
          </a:prstGeom>
        </p:spPr>
      </p:pic>
      <p:pic>
        <p:nvPicPr>
          <p:cNvPr id="10" name="Picture 4" descr="SaiGon75 Homepage">
            <a:extLst>
              <a:ext uri="{FF2B5EF4-FFF2-40B4-BE49-F238E27FC236}">
                <a16:creationId xmlns:a16="http://schemas.microsoft.com/office/drawing/2014/main" id="{470BC446-9488-4BA0-810C-6A6CE06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23">
            <a:off x="8336079" y="3624649"/>
            <a:ext cx="3638345" cy="36383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1EA8E-F90A-02A9-6B2B-1FA5E37A1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381" y="2207472"/>
            <a:ext cx="9065538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75F0B-0908-84B1-D634-8B1C060DB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8634" y="1125811"/>
            <a:ext cx="5035732" cy="10059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9128" y="2967335"/>
            <a:ext cx="74176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PHẠM THỊ KIM OANH</a:t>
            </a:r>
            <a:endParaRPr lang="en-US" sz="32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8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76201"/>
            <a:ext cx="4926013" cy="971550"/>
            <a:chOff x="284688" y="145806"/>
            <a:chExt cx="4925566" cy="805348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4181096" cy="765870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88" y="258975"/>
              <a:ext cx="926645" cy="69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494F5B-0DE0-B5F2-D8D5-E34131E4C322}"/>
              </a:ext>
            </a:extLst>
          </p:cNvPr>
          <p:cNvSpPr txBox="1"/>
          <p:nvPr/>
        </p:nvSpPr>
        <p:spPr>
          <a:xfrm>
            <a:off x="876300" y="1295400"/>
            <a:ext cx="1067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Địa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được làm ra tại đâu?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Thời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Gia đình mua hay được tặng vào dịp nào?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Công dụng: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dùng để làm gì?</a:t>
            </a:r>
            <a:endParaRPr lang="en-US" sz="3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899A5-92D0-478A-2DAB-7CADAA3FA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412" y="3300412"/>
            <a:ext cx="6790466" cy="2662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1000126" y="333376"/>
            <a:ext cx="10267950" cy="27241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dụ: Sản phẩm gùi.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Địa điểm: Sản phẩm được làm ra tại buôn Bờ Kẻ.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Thời điểm: Gia đình được tặng vào dịp Tết Nguyên đán năm 2023.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Công dụng: Sản phẩm dùng để đựng đồ dùng,...</a:t>
            </a:r>
          </a:p>
        </p:txBody>
      </p:sp>
      <p:pic>
        <p:nvPicPr>
          <p:cNvPr id="5122" name="Picture 2" descr="Chiếc gùi trong văn hóa người Mông">
            <a:extLst>
              <a:ext uri="{FF2B5EF4-FFF2-40B4-BE49-F238E27FC236}">
                <a16:creationId xmlns:a16="http://schemas.microsoft.com/office/drawing/2014/main" id="{98C0029F-BAD6-2621-A6FD-A10D8D85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3200399"/>
            <a:ext cx="5240977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6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0036" y="922997"/>
            <a:ext cx="6629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67B0-7EFF-6ADF-D921-D77DC2A7FFA2}"/>
              </a:ext>
            </a:extLst>
          </p:cNvPr>
          <p:cNvSpPr txBox="1"/>
          <p:nvPr/>
        </p:nvSpPr>
        <p:spPr>
          <a:xfrm>
            <a:off x="1009651" y="1790701"/>
            <a:ext cx="10267950" cy="3813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thông tin về làng nghề: địa điểm, nguyên vật liệu, sản phẩm,...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 kế một sản phẩm giới thiệu thông tin về làng nghề: tờ rơi, thẻ,...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 nghiệm một công đoạn làm ra sản phẩm.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chép thông tin về làng nghề vào Sổ tay hướng dẫn du lịch tại địa phương.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9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4933951" y="152401"/>
            <a:ext cx="1762124" cy="68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21B4E-CFAD-7494-8866-F467533C7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650" y="1504950"/>
            <a:ext cx="8629650" cy="4496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3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E6FA4-924E-6CEE-6382-7B41D3AED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8852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8DC5-528D-DFCB-C795-B18150EA24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77880"/>
            <a:ext cx="2743200" cy="393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D9000-B437-9AD0-6796-3A67779D279D}"/>
              </a:ext>
            </a:extLst>
          </p:cNvPr>
          <p:cNvSpPr txBox="1"/>
          <p:nvPr/>
        </p:nvSpPr>
        <p:spPr>
          <a:xfrm>
            <a:off x="3338034" y="4673851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6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F6820EDA-E8AF-1DD2-9D35-6D4A9CCF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74" y="-540867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3181351" y="1110673"/>
            <a:ext cx="6524624" cy="288982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hia sẻ kế hoạch của mình trước lớp.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2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9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9561" y="1103972"/>
            <a:ext cx="663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 Tìm hiểu về nghề truyền thống ở địa phương mình.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4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48665-30A5-AC89-720B-D0D5C1C2D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4" name="图片 25">
            <a:extLst>
              <a:ext uri="{FF2B5EF4-FFF2-40B4-BE49-F238E27FC236}">
                <a16:creationId xmlns:a16="http://schemas.microsoft.com/office/drawing/2014/main" id="{FCF5D203-A802-A5FB-36DB-ADBB8E72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1D7F2-8811-F019-CBE6-AB2715960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769" y="1530981"/>
            <a:ext cx="7901101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19CC74-0F72-1C85-6138-4444D7A8AB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6870" y="2138437"/>
            <a:ext cx="7797460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0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0B9DD-3063-A36A-D425-0595867F3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" y="1990726"/>
            <a:ext cx="4429124" cy="442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57825" y="3638550"/>
            <a:ext cx="528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FE8D96-46B3-9894-A7BA-496A52E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790699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3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DB388-6348-2DC7-E418-D5713856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962149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5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BA2C30-CFD9-2088-65C7-A0EED93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066925"/>
            <a:ext cx="3971924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1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C4D8B-132E-24C9-F45A-E52ECC55AC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8279" y="1799073"/>
            <a:ext cx="5078408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5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2" y="206695"/>
            <a:ext cx="12201893" cy="580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165209" y="2430121"/>
            <a:ext cx="6655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 Chia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0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thủ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QUY TRÌNH LÀM TRANH ĐÔNG HỒ">
            <a:extLst>
              <a:ext uri="{FF2B5EF4-FFF2-40B4-BE49-F238E27FC236}">
                <a16:creationId xmlns:a16="http://schemas.microsoft.com/office/drawing/2014/main" id="{B4684F79-11E9-6B2D-4DA2-5BF291D4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09838"/>
            <a:ext cx="48768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àng lụa Vạn Phúc ở đâu? Khám phá quy trình sản xuất tơ lụa">
            <a:extLst>
              <a:ext uri="{FF2B5EF4-FFF2-40B4-BE49-F238E27FC236}">
                <a16:creationId xmlns:a16="http://schemas.microsoft.com/office/drawing/2014/main" id="{B271E03C-B6D7-DD8B-337B-9CEC2B16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47081"/>
            <a:ext cx="4568825" cy="32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4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007F8A-E0E8-4CD5-A0AC-240DA65A153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s\u0010\uFFFD{B717C061-C280-4CB2-B7C9-0E9C2C720BAB}&quot;,&quot;D:\\B GA ĐƯA LÊN THƯ VIÊN SỐ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ĐTN-NGHỀ TRUYỀN THỐ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675CD8-AF6D-4DEA-82E4-ED3CB2906A30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9ECF43-B786-4672-B8D6-3AC8BDC894D8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446EE9-341A-4A22-9B5F-C3221E48C7B5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F34B7D-D212-4D6B-B996-CB8DBBB307E5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ABA303-AD29-47A7-9947-FEF523C766C7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49EC70-D04A-4AF6-9037-42AFDA678E71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97CAD7-9B76-4A99-8F80-F6C47646FE67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7B495A-8ADE-452E-90E9-047FC7719844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B3A89-3419-4F86-9877-4B0851108EC7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047325-7899-43D6-944E-A1A0B840E9B1}:2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D22BC0-418E-4486-8942-B711D024D2D8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4CEF50-A59A-4ACA-9FDB-A99581486F43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43C131-A290-4F20-A4B0-97ED2B52F9AB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706FC-35C4-407B-A202-2D8477915F44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19E3BB-B0DC-4BB1-A19E-BD5C4E540340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562473-3AA9-45C7-A09A-5163A3DE2318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E0828F-BD60-4DBC-BCBA-A4AE5FD84936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666BB5-2EA4-437C-8E42-2AC94DEE0BF1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309</Words>
  <Application>Microsoft Office PowerPoint</Application>
  <PresentationFormat>Widescreen</PresentationFormat>
  <Paragraphs>48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Cambria</vt:lpstr>
      <vt:lpstr>等线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HĐTN-NGHỀ TRUYỀN THỐNG</dc:title>
  <dc:creator>Administrator</dc:creator>
  <cp:lastModifiedBy>Administrator</cp:lastModifiedBy>
  <cp:revision>5</cp:revision>
  <dcterms:created xsi:type="dcterms:W3CDTF">2025-05-06T11:39:26Z</dcterms:created>
  <dcterms:modified xsi:type="dcterms:W3CDTF">2025-05-06T11:48:46Z</dcterms:modified>
</cp:coreProperties>
</file>