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0F18C-92AF-4D76-94F0-8328D9894A95}"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AEE08-E9AA-4392-9AC1-0E5E81E80A33}" type="slidenum">
              <a:rPr lang="en-US" smtClean="0"/>
              <a:t>‹#›</a:t>
            </a:fld>
            <a:endParaRPr lang="en-US"/>
          </a:p>
        </p:txBody>
      </p:sp>
    </p:spTree>
    <p:extLst>
      <p:ext uri="{BB962C8B-B14F-4D97-AF65-F5344CB8AC3E}">
        <p14:creationId xmlns:p14="http://schemas.microsoft.com/office/powerpoint/2010/main" val="96742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giá</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góp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trọng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bằng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ai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hoang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môi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loài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động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triển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qua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nha</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C71D6643-C47D-4E3A-850E-19826B8D113E}" type="slidenum">
              <a:rPr lang="en-US" smtClean="0"/>
              <a:t>1</a:t>
            </a:fld>
            <a:endParaRPr lang="en-US"/>
          </a:p>
        </p:txBody>
      </p:sp>
    </p:spTree>
    <p:extLst>
      <p:ext uri="{BB962C8B-B14F-4D97-AF65-F5344CB8AC3E}">
        <p14:creationId xmlns:p14="http://schemas.microsoft.com/office/powerpoint/2010/main" val="403586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10</a:t>
            </a:fld>
            <a:endParaRPr lang="en-US"/>
          </a:p>
        </p:txBody>
      </p:sp>
    </p:spTree>
    <p:extLst>
      <p:ext uri="{BB962C8B-B14F-4D97-AF65-F5344CB8AC3E}">
        <p14:creationId xmlns:p14="http://schemas.microsoft.com/office/powerpoint/2010/main" val="2839853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11</a:t>
            </a:fld>
            <a:endParaRPr lang="en-US"/>
          </a:p>
        </p:txBody>
      </p:sp>
    </p:spTree>
    <p:extLst>
      <p:ext uri="{BB962C8B-B14F-4D97-AF65-F5344CB8AC3E}">
        <p14:creationId xmlns:p14="http://schemas.microsoft.com/office/powerpoint/2010/main" val="410557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12</a:t>
            </a:fld>
            <a:endParaRPr lang="en-US"/>
          </a:p>
        </p:txBody>
      </p:sp>
    </p:spTree>
    <p:extLst>
      <p:ext uri="{BB962C8B-B14F-4D97-AF65-F5344CB8AC3E}">
        <p14:creationId xmlns:p14="http://schemas.microsoft.com/office/powerpoint/2010/main" val="366779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13</a:t>
            </a:fld>
            <a:endParaRPr lang="en-US"/>
          </a:p>
        </p:txBody>
      </p:sp>
    </p:spTree>
    <p:extLst>
      <p:ext uri="{BB962C8B-B14F-4D97-AF65-F5344CB8AC3E}">
        <p14:creationId xmlns:p14="http://schemas.microsoft.com/office/powerpoint/2010/main" val="56441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14</a:t>
            </a:fld>
            <a:endParaRPr lang="en-US"/>
          </a:p>
        </p:txBody>
      </p:sp>
    </p:spTree>
    <p:extLst>
      <p:ext uri="{BB962C8B-B14F-4D97-AF65-F5344CB8AC3E}">
        <p14:creationId xmlns:p14="http://schemas.microsoft.com/office/powerpoint/2010/main" val="245438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2</a:t>
            </a:fld>
            <a:endParaRPr lang="en-US"/>
          </a:p>
        </p:txBody>
      </p:sp>
    </p:spTree>
    <p:extLst>
      <p:ext uri="{BB962C8B-B14F-4D97-AF65-F5344CB8AC3E}">
        <p14:creationId xmlns:p14="http://schemas.microsoft.com/office/powerpoint/2010/main" val="286639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3</a:t>
            </a:fld>
            <a:endParaRPr lang="en-US"/>
          </a:p>
        </p:txBody>
      </p:sp>
    </p:spTree>
    <p:extLst>
      <p:ext uri="{BB962C8B-B14F-4D97-AF65-F5344CB8AC3E}">
        <p14:creationId xmlns:p14="http://schemas.microsoft.com/office/powerpoint/2010/main" val="314551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4</a:t>
            </a:fld>
            <a:endParaRPr lang="en-US"/>
          </a:p>
        </p:txBody>
      </p:sp>
    </p:spTree>
    <p:extLst>
      <p:ext uri="{BB962C8B-B14F-4D97-AF65-F5344CB8AC3E}">
        <p14:creationId xmlns:p14="http://schemas.microsoft.com/office/powerpoint/2010/main" val="241723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5</a:t>
            </a:fld>
            <a:endParaRPr lang="en-US"/>
          </a:p>
        </p:txBody>
      </p:sp>
    </p:spTree>
    <p:extLst>
      <p:ext uri="{BB962C8B-B14F-4D97-AF65-F5344CB8AC3E}">
        <p14:creationId xmlns:p14="http://schemas.microsoft.com/office/powerpoint/2010/main" val="1137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6</a:t>
            </a:fld>
            <a:endParaRPr lang="en-US"/>
          </a:p>
        </p:txBody>
      </p:sp>
    </p:spTree>
    <p:extLst>
      <p:ext uri="{BB962C8B-B14F-4D97-AF65-F5344CB8AC3E}">
        <p14:creationId xmlns:p14="http://schemas.microsoft.com/office/powerpoint/2010/main" val="27077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7</a:t>
            </a:fld>
            <a:endParaRPr lang="en-US"/>
          </a:p>
        </p:txBody>
      </p:sp>
    </p:spTree>
    <p:extLst>
      <p:ext uri="{BB962C8B-B14F-4D97-AF65-F5344CB8AC3E}">
        <p14:creationId xmlns:p14="http://schemas.microsoft.com/office/powerpoint/2010/main" val="210321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8</a:t>
            </a:fld>
            <a:endParaRPr lang="en-US"/>
          </a:p>
        </p:txBody>
      </p:sp>
    </p:spTree>
    <p:extLst>
      <p:ext uri="{BB962C8B-B14F-4D97-AF65-F5344CB8AC3E}">
        <p14:creationId xmlns:p14="http://schemas.microsoft.com/office/powerpoint/2010/main" val="390568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AEE08-E9AA-4392-9AC1-0E5E81E80A33}" type="slidenum">
              <a:rPr lang="en-US" smtClean="0"/>
              <a:t>9</a:t>
            </a:fld>
            <a:endParaRPr lang="en-US"/>
          </a:p>
        </p:txBody>
      </p:sp>
    </p:spTree>
    <p:extLst>
      <p:ext uri="{BB962C8B-B14F-4D97-AF65-F5344CB8AC3E}">
        <p14:creationId xmlns:p14="http://schemas.microsoft.com/office/powerpoint/2010/main" val="185365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9DA658-0793-4253-BEC9-9E7DBA7C9C6B}"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17570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DA658-0793-4253-BEC9-9E7DBA7C9C6B}"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254757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DA658-0793-4253-BEC9-9E7DBA7C9C6B}"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147843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46043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27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9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4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3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F4AD32-8A8B-42E2-BE68-AE1E4A9AAE1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13760" b="1865"/>
          <a:stretch/>
        </p:blipFill>
        <p:spPr>
          <a:xfrm>
            <a:off x="0" y="0"/>
            <a:ext cx="12192000" cy="6858000"/>
          </a:xfrm>
          <a:prstGeom prst="rect">
            <a:avLst/>
          </a:prstGeom>
        </p:spPr>
      </p:pic>
    </p:spTree>
    <p:extLst>
      <p:ext uri="{BB962C8B-B14F-4D97-AF65-F5344CB8AC3E}">
        <p14:creationId xmlns:p14="http://schemas.microsoft.com/office/powerpoint/2010/main" val="578251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8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7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DA658-0793-4253-BEC9-9E7DBA7C9C6B}"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856217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778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4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719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7" name="Picture 2" descr="aesthetic cute pastel blue checkers abstract minimal wallpaper  illustration, perfect for wallpaper, backdrop, postcard, background, and  banner 11113809 Vector Art at Vecteezy">
            <a:extLst>
              <a:ext uri="{FF2B5EF4-FFF2-40B4-BE49-F238E27FC236}">
                <a16:creationId xmlns:a16="http://schemas.microsoft.com/office/drawing/2014/main" id="{4E589EBC-37F2-9CC3-AFF3-9BA4CD80C3D8}"/>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27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DA658-0793-4253-BEC9-9E7DBA7C9C6B}"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202504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DA658-0793-4253-BEC9-9E7DBA7C9C6B}"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427196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DA658-0793-4253-BEC9-9E7DBA7C9C6B}" type="datetimeFigureOut">
              <a:rPr lang="en-US" smtClean="0"/>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377233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DA658-0793-4253-BEC9-9E7DBA7C9C6B}" type="datetimeFigureOut">
              <a:rPr lang="en-US" smtClean="0"/>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7807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DA658-0793-4253-BEC9-9E7DBA7C9C6B}" type="datetimeFigureOut">
              <a:rPr lang="en-US" smtClean="0"/>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2050596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DA658-0793-4253-BEC9-9E7DBA7C9C6B}"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570560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DA658-0793-4253-BEC9-9E7DBA7C9C6B}"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3F8C6-1ADD-45D5-9298-7D3D036230EA}" type="slidenum">
              <a:rPr lang="en-US" smtClean="0"/>
              <a:t>‹#›</a:t>
            </a:fld>
            <a:endParaRPr lang="en-US"/>
          </a:p>
        </p:txBody>
      </p:sp>
    </p:spTree>
    <p:extLst>
      <p:ext uri="{BB962C8B-B14F-4D97-AF65-F5344CB8AC3E}">
        <p14:creationId xmlns:p14="http://schemas.microsoft.com/office/powerpoint/2010/main" val="312227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DA658-0793-4253-BEC9-9E7DBA7C9C6B}" type="datetimeFigureOut">
              <a:rPr lang="en-US" smtClean="0"/>
              <a:t>10/5/2025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3F8C6-1ADD-45D5-9298-7D3D036230EA}" type="slidenum">
              <a:rPr lang="en-US" smtClean="0"/>
              <a:t>‹#›</a:t>
            </a:fld>
            <a:endParaRPr lang="en-US"/>
          </a:p>
        </p:txBody>
      </p:sp>
    </p:spTree>
    <p:extLst>
      <p:ext uri="{BB962C8B-B14F-4D97-AF65-F5344CB8AC3E}">
        <p14:creationId xmlns:p14="http://schemas.microsoft.com/office/powerpoint/2010/main" val="67036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2.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3.xml"/><Relationship Id="rId5" Type="http://schemas.microsoft.com/office/2007/relationships/hdphoto" Target="../media/hdphoto4.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4.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5.xml"/><Relationship Id="rId5" Type="http://schemas.microsoft.com/office/2007/relationships/hdphoto" Target="../media/hdphoto4.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0.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2705F-4FCC-8EDA-0E7D-2DFE0CA9A8C3}"/>
              </a:ext>
            </a:extLst>
          </p:cNvPr>
          <p:cNvPicPr>
            <a:picLocks noChangeAspect="1"/>
          </p:cNvPicPr>
          <p:nvPr/>
        </p:nvPicPr>
        <p:blipFill>
          <a:blip r:embed="rId4"/>
          <a:stretch>
            <a:fillRect/>
          </a:stretch>
        </p:blipFill>
        <p:spPr>
          <a:xfrm>
            <a:off x="-114300" y="2036445"/>
            <a:ext cx="12192000" cy="2956560"/>
          </a:xfrm>
          <a:prstGeom prst="rect">
            <a:avLst/>
          </a:prstGeom>
        </p:spPr>
      </p:pic>
      <p:pic>
        <p:nvPicPr>
          <p:cNvPr id="6" name="Picture 5">
            <a:extLst>
              <a:ext uri="{FF2B5EF4-FFF2-40B4-BE49-F238E27FC236}">
                <a16:creationId xmlns:a16="http://schemas.microsoft.com/office/drawing/2014/main" id="{4EC6D89F-3DD3-2605-1E42-98EF4DBC0148}"/>
              </a:ext>
            </a:extLst>
          </p:cNvPr>
          <p:cNvPicPr>
            <a:picLocks noChangeAspect="1"/>
          </p:cNvPicPr>
          <p:nvPr/>
        </p:nvPicPr>
        <p:blipFill>
          <a:blip r:embed="rId5"/>
          <a:stretch>
            <a:fillRect/>
          </a:stretch>
        </p:blipFill>
        <p:spPr>
          <a:xfrm>
            <a:off x="3987368" y="1098764"/>
            <a:ext cx="4102964" cy="926672"/>
          </a:xfrm>
          <a:prstGeom prst="rect">
            <a:avLst/>
          </a:prstGeom>
        </p:spPr>
      </p:pic>
    </p:spTree>
    <p:custDataLst>
      <p:tags r:id="rId1"/>
    </p:custDataLst>
    <p:extLst>
      <p:ext uri="{BB962C8B-B14F-4D97-AF65-F5344CB8AC3E}">
        <p14:creationId xmlns:p14="http://schemas.microsoft.com/office/powerpoint/2010/main" val="48407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2013234" y="1518790"/>
            <a:ext cx="94294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b. Nêu những việc làm để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2966720" y="3068320"/>
            <a:ext cx="8696960" cy="3545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Có ý thức bảo vệ và chăm sóc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Không buôn bán, giết hại trái phép</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Bảo vệ môi trường của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Cấm săn bắn bừa bãi bảo vệ động vật quý hiếm</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00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1911634" y="1569590"/>
            <a:ext cx="97215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c. Nêu việc em có thể làm để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2966720" y="3068320"/>
            <a:ext cx="8696960" cy="33731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Tuyên truyền về nguy cơ tuyệt chủng của các loài quý hiếm</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Bảo vệ môi trường góp phần bảo vệ môi trường sống của các loài động vật</a:t>
            </a:r>
          </a:p>
          <a:p>
            <a:pPr marL="571500" lvl="0" indent="-571500" algn="just">
              <a:buFont typeface="Arial" panose="020B0604020202020204" pitchFamily="34" charset="0"/>
              <a:buChar char="•"/>
            </a:pPr>
            <a:r>
              <a:rPr lang="vi-VN" sz="3600" dirty="0">
                <a:solidFill>
                  <a:prstClr val="black"/>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366628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a:extLst>
              <a:ext uri="{FF2B5EF4-FFF2-40B4-BE49-F238E27FC236}">
                <a16:creationId xmlns:a16="http://schemas.microsoft.com/office/drawing/2014/main" id="{D16923E9-D986-6304-21C4-631B576A773E}"/>
              </a:ext>
            </a:extLst>
          </p:cNvPr>
          <p:cNvGrpSpPr/>
          <p:nvPr/>
        </p:nvGrpSpPr>
        <p:grpSpPr>
          <a:xfrm flipV="1">
            <a:off x="3804840" y="721359"/>
            <a:ext cx="8031560" cy="5648959"/>
            <a:chOff x="692006" y="116442"/>
            <a:chExt cx="11176173" cy="2919244"/>
          </a:xfrm>
        </p:grpSpPr>
        <p:sp>
          <p:nvSpPr>
            <p:cNvPr id="3" name="矩形 16">
              <a:extLst>
                <a:ext uri="{FF2B5EF4-FFF2-40B4-BE49-F238E27FC236}">
                  <a16:creationId xmlns:a16="http://schemas.microsoft.com/office/drawing/2014/main" id="{A28A9146-87EE-4C52-37E5-B40539280E78}"/>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sp>
          <p:nvSpPr>
            <p:cNvPr id="4" name="矩形 16">
              <a:extLst>
                <a:ext uri="{FF2B5EF4-FFF2-40B4-BE49-F238E27FC236}">
                  <a16:creationId xmlns:a16="http://schemas.microsoft.com/office/drawing/2014/main" id="{1FC412F0-F937-CA08-7AD4-0CC394D94370}"/>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字魂59号-创粗黑"/>
                <a:cs typeface="Arial" panose="020B0604020202020204" pitchFamily="34" charset="0"/>
              </a:endParaRPr>
            </a:p>
          </p:txBody>
        </p:sp>
      </p:grpSp>
      <p:sp>
        <p:nvSpPr>
          <p:cNvPr id="5" name="TextBox 4">
            <a:extLst>
              <a:ext uri="{FF2B5EF4-FFF2-40B4-BE49-F238E27FC236}">
                <a16:creationId xmlns:a16="http://schemas.microsoft.com/office/drawing/2014/main" id="{E392822E-F1E4-2B1C-6B23-3E38401DB8CC}"/>
              </a:ext>
            </a:extLst>
          </p:cNvPr>
          <p:cNvSpPr txBox="1"/>
          <p:nvPr/>
        </p:nvSpPr>
        <p:spPr>
          <a:xfrm>
            <a:off x="4277360" y="1241416"/>
            <a:ext cx="7089268" cy="1107996"/>
          </a:xfrm>
          <a:prstGeom prst="rect">
            <a:avLst/>
          </a:prstGeom>
          <a:noFill/>
        </p:spPr>
        <p:txBody>
          <a:bodyPr wrap="square">
            <a:spAutoFit/>
          </a:bodyPr>
          <a:lstStyle/>
          <a:p>
            <a:pPr marL="0" marR="24130" lvl="0" indent="0" algn="just"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Trao</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đổi</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600" b="0" i="0" u="none" strike="noStrike" kern="1200" cap="none" spc="0" normalizeH="0" baseline="0" noProof="0" dirty="0" err="1">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góp</a:t>
            </a:r>
            <a:r>
              <a:rPr kumimoji="0" lang="en-US"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rPr>
              <a:t> ý</a:t>
            </a:r>
            <a:endParaRPr kumimoji="0" lang="vi-VN" sz="6600" b="0" i="0" u="none" strike="noStrike" kern="1200" cap="none" spc="0" normalizeH="0" baseline="0" noProof="0" dirty="0">
              <a:ln w="19050">
                <a:solidFill>
                  <a:prstClr val="black"/>
                </a:solid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9" name="Picture 2" descr="Vector world animal day flat design illustration">
            <a:extLst>
              <a:ext uri="{FF2B5EF4-FFF2-40B4-BE49-F238E27FC236}">
                <a16:creationId xmlns:a16="http://schemas.microsoft.com/office/drawing/2014/main" id="{1BC7C042-F8C8-3098-0BAE-59CBA18B13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1233500"/>
            <a:ext cx="5962650" cy="596265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B105BD-EB05-26A4-2879-C45BEAC3EEA0}"/>
              </a:ext>
            </a:extLst>
          </p:cNvPr>
          <p:cNvSpPr txBox="1"/>
          <p:nvPr/>
        </p:nvSpPr>
        <p:spPr>
          <a:xfrm>
            <a:off x="4236720" y="2917816"/>
            <a:ext cx="7396480" cy="2123658"/>
          </a:xfrm>
          <a:prstGeom prst="rect">
            <a:avLst/>
          </a:prstGeom>
          <a:noFill/>
        </p:spPr>
        <p:txBody>
          <a:bodyPr wrap="square">
            <a:spAutoFit/>
          </a:bodyPr>
          <a:lstStyle/>
          <a:p>
            <a:pPr marL="0" marR="24130" lvl="0" indent="0" algn="just" defTabSz="914400" rtl="0" eaLnBrk="1" fontAlgn="auto" latinLnBrk="0" hangingPunct="1">
              <a:lnSpc>
                <a:spcPct val="100000"/>
              </a:lnSpc>
              <a:spcBef>
                <a:spcPts val="0"/>
              </a:spcBef>
              <a:spcAft>
                <a:spcPts val="0"/>
              </a:spcAft>
              <a:buClrTx/>
              <a:buSzTx/>
              <a:buFontTx/>
              <a:buNone/>
              <a:tabLst/>
              <a:defRPr/>
            </a:pPr>
            <a:r>
              <a:rPr lang="en-US" sz="4400" b="0" i="0" dirty="0" err="1">
                <a:solidFill>
                  <a:srgbClr val="002060"/>
                </a:solidFill>
                <a:effectLst/>
                <a:latin typeface="Cambria" panose="02040503050406030204" pitchFamily="18" charset="0"/>
                <a:ea typeface="Cambria" panose="02040503050406030204" pitchFamily="18" charset="0"/>
              </a:rPr>
              <a:t>Ghi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lại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điều</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em</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thích</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trong</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bài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nói</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của</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bạn</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hoặc</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điều</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em</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muốn</a:t>
            </a:r>
            <a:r>
              <a:rPr lang="en-US" sz="4400" b="0" i="0" dirty="0">
                <a:solidFill>
                  <a:srgbClr val="002060"/>
                </a:solidFill>
                <a:effectLst/>
                <a:latin typeface="Cambria" panose="02040503050406030204" pitchFamily="18" charset="0"/>
                <a:ea typeface="Cambria" panose="02040503050406030204" pitchFamily="18" charset="0"/>
              </a:rPr>
              <a:t> </a:t>
            </a:r>
            <a:r>
              <a:rPr lang="en-US" sz="4400" b="0" i="0" dirty="0" err="1">
                <a:solidFill>
                  <a:srgbClr val="002060"/>
                </a:solidFill>
                <a:effectLst/>
                <a:latin typeface="Cambria" panose="02040503050406030204" pitchFamily="18" charset="0"/>
                <a:ea typeface="Cambria" panose="02040503050406030204" pitchFamily="18" charset="0"/>
              </a:rPr>
              <a:t>bổ</a:t>
            </a:r>
            <a:r>
              <a:rPr lang="en-US" sz="4400" b="0" i="0" dirty="0">
                <a:solidFill>
                  <a:srgbClr val="002060"/>
                </a:solidFill>
                <a:effectLst/>
                <a:latin typeface="Cambria" panose="02040503050406030204" pitchFamily="18" charset="0"/>
                <a:ea typeface="Cambria" panose="02040503050406030204" pitchFamily="18" charset="0"/>
              </a:rPr>
              <a:t> sung.</a:t>
            </a:r>
            <a:endParaRPr kumimoji="0" lang="vi-VN" sz="4400" b="0" i="0" u="none" strike="noStrike" kern="1200" cap="none" spc="0" normalizeH="0" baseline="0" noProof="0" dirty="0">
              <a:ln w="19050">
                <a:solidFill>
                  <a:prstClr val="black"/>
                </a:solidFill>
              </a:ln>
              <a:solidFill>
                <a:srgbClr val="00206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298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grpSp>
        <p:nvGrpSpPr>
          <p:cNvPr id="2" name="Group 1">
            <a:extLst>
              <a:ext uri="{FF2B5EF4-FFF2-40B4-BE49-F238E27FC236}">
                <a16:creationId xmlns:a16="http://schemas.microsoft.com/office/drawing/2014/main" id="{7381F685-CEC0-9739-48DD-17F2BB9EB52C}"/>
              </a:ext>
            </a:extLst>
          </p:cNvPr>
          <p:cNvGrpSpPr/>
          <p:nvPr/>
        </p:nvGrpSpPr>
        <p:grpSpPr>
          <a:xfrm>
            <a:off x="2694940" y="1673861"/>
            <a:ext cx="8704579" cy="2065019"/>
            <a:chOff x="348721" y="5224546"/>
            <a:chExt cx="9587760" cy="1494688"/>
          </a:xfrm>
        </p:grpSpPr>
        <p:grpSp>
          <p:nvGrpSpPr>
            <p:cNvPr id="3" name="Group 2">
              <a:extLst>
                <a:ext uri="{FF2B5EF4-FFF2-40B4-BE49-F238E27FC236}">
                  <a16:creationId xmlns:a16="http://schemas.microsoft.com/office/drawing/2014/main" id="{54569051-4E35-346D-B64D-315BF91AEF82}"/>
                </a:ext>
              </a:extLst>
            </p:cNvPr>
            <p:cNvGrpSpPr/>
            <p:nvPr/>
          </p:nvGrpSpPr>
          <p:grpSpPr>
            <a:xfrm>
              <a:off x="348721" y="5224546"/>
              <a:ext cx="9587760" cy="1494688"/>
              <a:chOff x="1744894" y="750013"/>
              <a:chExt cx="8702212" cy="1078787"/>
            </a:xfrm>
          </p:grpSpPr>
          <p:sp>
            <p:nvSpPr>
              <p:cNvPr id="5" name="Rectangle: Rounded Corners 4">
                <a:extLst>
                  <a:ext uri="{FF2B5EF4-FFF2-40B4-BE49-F238E27FC236}">
                    <a16:creationId xmlns:a16="http://schemas.microsoft.com/office/drawing/2014/main" id="{FC42FE42-C875-F719-3BF0-52909ADB75C5}"/>
                  </a:ext>
                </a:extLst>
              </p:cNvPr>
              <p:cNvSpPr/>
              <p:nvPr/>
            </p:nvSpPr>
            <p:spPr>
              <a:xfrm>
                <a:off x="1744894" y="750013"/>
                <a:ext cx="8702212" cy="1078787"/>
              </a:xfrm>
              <a:prstGeom prst="roundRect">
                <a:avLst>
                  <a:gd name="adj" fmla="val 32857"/>
                </a:avLst>
              </a:prstGeom>
              <a:solidFill>
                <a:srgbClr val="FF7979"/>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5FD2D974-7D0E-DF2E-B97D-E7E8320CB312}"/>
                  </a:ext>
                </a:extLst>
              </p:cNvPr>
              <p:cNvSpPr/>
              <p:nvPr/>
            </p:nvSpPr>
            <p:spPr>
              <a:xfrm>
                <a:off x="1830176" y="793321"/>
                <a:ext cx="8537553" cy="980358"/>
              </a:xfrm>
              <a:prstGeom prst="roundRect">
                <a:avLst>
                  <a:gd name="adj" fmla="val 32857"/>
                </a:avLst>
              </a:prstGeom>
              <a:solidFill>
                <a:srgbClr val="FF7979"/>
              </a:solid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6E4AC33-6517-9CE8-7D5A-51D3ADBB9965}"/>
                </a:ext>
              </a:extLst>
            </p:cNvPr>
            <p:cNvSpPr txBox="1"/>
            <p:nvPr/>
          </p:nvSpPr>
          <p:spPr>
            <a:xfrm>
              <a:off x="877991" y="5392380"/>
              <a:ext cx="8529218" cy="1142651"/>
            </a:xfrm>
            <a:prstGeom prst="rect">
              <a:avLst/>
            </a:prstGeom>
            <a:noFill/>
          </p:spPr>
          <p:txBody>
            <a:bodyPr wrap="square">
              <a:prstTxWarp prst="textPlain">
                <a:avLst/>
              </a:prstTxWarp>
              <a:spAutoFit/>
            </a:bodyPr>
            <a:lstStyle/>
            <a:p>
              <a:pPr algn="ctr"/>
              <a:r>
                <a:rPr lang="vi-VN" sz="3600" b="1" i="0" dirty="0">
                  <a:ln w="12700">
                    <a:solidFill>
                      <a:schemeClr val="bg1"/>
                    </a:solidFill>
                  </a:ln>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Trao đổi với người thân về hoạt động bảo vệ động vật.</a:t>
              </a:r>
            </a:p>
          </p:txBody>
        </p:sp>
      </p:grpSp>
      <p:grpSp>
        <p:nvGrpSpPr>
          <p:cNvPr id="10" name="Group 9">
            <a:extLst>
              <a:ext uri="{FF2B5EF4-FFF2-40B4-BE49-F238E27FC236}">
                <a16:creationId xmlns:a16="http://schemas.microsoft.com/office/drawing/2014/main" id="{8344F4FF-77FA-1EBC-F87C-1827B10737CE}"/>
              </a:ext>
            </a:extLst>
          </p:cNvPr>
          <p:cNvGrpSpPr/>
          <p:nvPr/>
        </p:nvGrpSpPr>
        <p:grpSpPr>
          <a:xfrm>
            <a:off x="3294380" y="4305301"/>
            <a:ext cx="8704579" cy="2065019"/>
            <a:chOff x="348721" y="5224546"/>
            <a:chExt cx="9587760" cy="1494688"/>
          </a:xfrm>
        </p:grpSpPr>
        <p:grpSp>
          <p:nvGrpSpPr>
            <p:cNvPr id="11" name="Group 10">
              <a:extLst>
                <a:ext uri="{FF2B5EF4-FFF2-40B4-BE49-F238E27FC236}">
                  <a16:creationId xmlns:a16="http://schemas.microsoft.com/office/drawing/2014/main" id="{C51E91E8-236B-AD80-FACA-FC856FC04219}"/>
                </a:ext>
              </a:extLst>
            </p:cNvPr>
            <p:cNvGrpSpPr/>
            <p:nvPr/>
          </p:nvGrpSpPr>
          <p:grpSpPr>
            <a:xfrm>
              <a:off x="348721" y="5224546"/>
              <a:ext cx="9587760" cy="1494688"/>
              <a:chOff x="1744894" y="750013"/>
              <a:chExt cx="8702212" cy="1078787"/>
            </a:xfrm>
          </p:grpSpPr>
          <p:sp>
            <p:nvSpPr>
              <p:cNvPr id="13" name="Rectangle: Rounded Corners 12">
                <a:extLst>
                  <a:ext uri="{FF2B5EF4-FFF2-40B4-BE49-F238E27FC236}">
                    <a16:creationId xmlns:a16="http://schemas.microsoft.com/office/drawing/2014/main" id="{9B124CAB-234C-A947-B40B-9BDFC8E1FDC0}"/>
                  </a:ext>
                </a:extLst>
              </p:cNvPr>
              <p:cNvSpPr/>
              <p:nvPr/>
            </p:nvSpPr>
            <p:spPr>
              <a:xfrm>
                <a:off x="1744894" y="750013"/>
                <a:ext cx="8702212" cy="1078787"/>
              </a:xfrm>
              <a:prstGeom prst="roundRect">
                <a:avLst>
                  <a:gd name="adj" fmla="val 32857"/>
                </a:avLst>
              </a:prstGeom>
              <a:solidFill>
                <a:srgbClr val="FF7979"/>
              </a:solidFill>
              <a:ln w="1905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6AF5F24-09F2-E6BD-773E-B7EE75586A4D}"/>
                  </a:ext>
                </a:extLst>
              </p:cNvPr>
              <p:cNvSpPr/>
              <p:nvPr/>
            </p:nvSpPr>
            <p:spPr>
              <a:xfrm>
                <a:off x="1830176" y="793321"/>
                <a:ext cx="8537553" cy="980358"/>
              </a:xfrm>
              <a:prstGeom prst="roundRect">
                <a:avLst>
                  <a:gd name="adj" fmla="val 32857"/>
                </a:avLst>
              </a:prstGeom>
              <a:solidFill>
                <a:srgbClr val="FF7979"/>
              </a:solid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FCD9737B-8742-4BF8-2D81-C05A974E65C8}"/>
                </a:ext>
              </a:extLst>
            </p:cNvPr>
            <p:cNvSpPr txBox="1"/>
            <p:nvPr/>
          </p:nvSpPr>
          <p:spPr>
            <a:xfrm>
              <a:off x="877991" y="5392380"/>
              <a:ext cx="8529218" cy="1142651"/>
            </a:xfrm>
            <a:prstGeom prst="rect">
              <a:avLst/>
            </a:prstGeom>
            <a:noFill/>
          </p:spPr>
          <p:txBody>
            <a:bodyPr wrap="square">
              <a:prstTxWarp prst="textPlain">
                <a:avLst/>
              </a:prstTxWarp>
              <a:spAutoFit/>
            </a:bodyPr>
            <a:lstStyle/>
            <a:p>
              <a:pPr algn="ctr"/>
              <a:r>
                <a:rPr lang="vi-VN" sz="3600" b="1" i="0" dirty="0">
                  <a:ln w="12700">
                    <a:solidFill>
                      <a:schemeClr val="bg1"/>
                    </a:solidFill>
                  </a:ln>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Tìm đọc sách báo viết về những công trình kiến trúc nổi tiếng trên thế giới.</a:t>
              </a:r>
            </a:p>
          </p:txBody>
        </p:sp>
      </p:grpSp>
      <p:pic>
        <p:nvPicPr>
          <p:cNvPr id="16" name="Picture 15">
            <a:extLst>
              <a:ext uri="{FF2B5EF4-FFF2-40B4-BE49-F238E27FC236}">
                <a16:creationId xmlns:a16="http://schemas.microsoft.com/office/drawing/2014/main" id="{216A7D22-F2F7-6437-1FF2-B7358996232F}"/>
              </a:ext>
            </a:extLst>
          </p:cNvPr>
          <p:cNvPicPr>
            <a:picLocks noChangeAspect="1"/>
          </p:cNvPicPr>
          <p:nvPr/>
        </p:nvPicPr>
        <p:blipFill>
          <a:blip r:embed="rId6"/>
          <a:stretch>
            <a:fillRect/>
          </a:stretch>
        </p:blipFill>
        <p:spPr>
          <a:xfrm>
            <a:off x="5274806" y="0"/>
            <a:ext cx="6133108" cy="1591194"/>
          </a:xfrm>
          <a:prstGeom prst="rect">
            <a:avLst/>
          </a:prstGeom>
        </p:spPr>
      </p:pic>
    </p:spTree>
    <p:custDataLst>
      <p:tags r:id="rId1"/>
    </p:custDataLst>
    <p:extLst>
      <p:ext uri="{BB962C8B-B14F-4D97-AF65-F5344CB8AC3E}">
        <p14:creationId xmlns:p14="http://schemas.microsoft.com/office/powerpoint/2010/main" val="20339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B7075751-F2E5-0221-88B4-6B97E44CDFF1}"/>
              </a:ext>
            </a:extLst>
          </p:cNvPr>
          <p:cNvSpPr/>
          <p:nvPr/>
        </p:nvSpPr>
        <p:spPr>
          <a:xfrm>
            <a:off x="2881435" y="1064666"/>
            <a:ext cx="5729165" cy="3785942"/>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436BBC65-15FB-45EE-9796-111E37AB4F1F}"/>
              </a:ext>
            </a:extLst>
          </p:cNvPr>
          <p:cNvSpPr/>
          <p:nvPr/>
        </p:nvSpPr>
        <p:spPr>
          <a:xfrm>
            <a:off x="6563364" y="1996490"/>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A6371D82-20FD-A0CF-0CB4-5B98734A15C6}"/>
              </a:ext>
            </a:extLst>
          </p:cNvPr>
          <p:cNvSpPr/>
          <p:nvPr/>
        </p:nvSpPr>
        <p:spPr>
          <a:xfrm>
            <a:off x="6563363" y="2928314"/>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ECB4608A-C0EE-9483-BABC-50E1FE89BE82}"/>
              </a:ext>
            </a:extLst>
          </p:cNvPr>
          <p:cNvSpPr/>
          <p:nvPr/>
        </p:nvSpPr>
        <p:spPr>
          <a:xfrm>
            <a:off x="3516829" y="1172385"/>
            <a:ext cx="2747201" cy="2218364"/>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8FBB50B-CBEB-B7C6-5F13-6B09D4099DF4}"/>
              </a:ext>
            </a:extLst>
          </p:cNvPr>
          <p:cNvSpPr/>
          <p:nvPr/>
        </p:nvSpPr>
        <p:spPr>
          <a:xfrm>
            <a:off x="3167207" y="3594100"/>
            <a:ext cx="1861993" cy="1256507"/>
          </a:xfrm>
          <a:prstGeom prst="ellipse">
            <a:avLst/>
          </a:prstGeom>
          <a:solidFill>
            <a:srgbClr val="B8F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C75742A-2289-F8AA-29C0-8285645E66CE}"/>
              </a:ext>
            </a:extLst>
          </p:cNvPr>
          <p:cNvPicPr>
            <a:picLocks noChangeAspect="1"/>
          </p:cNvPicPr>
          <p:nvPr/>
        </p:nvPicPr>
        <p:blipFill>
          <a:blip r:embed="rId4"/>
          <a:stretch>
            <a:fillRect/>
          </a:stretch>
        </p:blipFill>
        <p:spPr>
          <a:xfrm>
            <a:off x="688379" y="1622497"/>
            <a:ext cx="10815241" cy="2670279"/>
          </a:xfrm>
          <a:prstGeom prst="rect">
            <a:avLst/>
          </a:prstGeom>
        </p:spPr>
      </p:pic>
    </p:spTree>
    <p:custDataLst>
      <p:tags r:id="rId1"/>
    </p:custDataLst>
    <p:extLst>
      <p:ext uri="{BB962C8B-B14F-4D97-AF65-F5344CB8AC3E}">
        <p14:creationId xmlns:p14="http://schemas.microsoft.com/office/powerpoint/2010/main" val="404725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BD53D3A-1C8F-2E56-0253-3A2E44EE4BEE}"/>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A44C9AB-0CA5-E591-20B0-225C0332998B}"/>
              </a:ext>
            </a:extLst>
          </p:cNvPr>
          <p:cNvSpPr/>
          <p:nvPr/>
        </p:nvSpPr>
        <p:spPr>
          <a:xfrm>
            <a:off x="2590800" y="742369"/>
            <a:ext cx="8143160" cy="2041472"/>
          </a:xfrm>
          <a:prstGeom prst="rect">
            <a:avLst/>
          </a:prstGeom>
          <a:noFill/>
        </p:spPr>
        <p:txBody>
          <a:bodyPr wrap="none" lIns="182880" tIns="91440" rIns="182880" bIns="9144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1. </a:t>
            </a:r>
            <a:r>
              <a:rPr kumimoji="0" lang="en-US" sz="5400" b="1" i="0" u="none" strike="noStrike" kern="1200" cap="none" spc="0" normalizeH="0" baseline="0" noProof="0" dirty="0" err="1">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Chuẩn</a:t>
            </a:r>
            <a:r>
              <a:rPr kumimoji="0" lang="en-US" sz="5400" b="1" i="0" u="none" strike="noStrike" kern="1200" cap="none" spc="0" normalizeH="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 </a:t>
            </a:r>
            <a:r>
              <a:rPr kumimoji="0" lang="en-US" sz="5400" b="1" i="0" u="none" strike="noStrike" kern="1200" cap="none" spc="0" normalizeH="0" noProof="0" dirty="0" err="1">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bị</a:t>
            </a:r>
            <a:endParaRPr kumimoji="0" lang="en-US" sz="5400" b="1" i="0" u="none" strike="noStrike" kern="1200" cap="none" spc="0" normalizeH="0" baseline="0" noProof="0" dirty="0">
              <a:ln w="28575">
                <a:solidFill>
                  <a:srgbClr val="E7E6E6">
                    <a:lumMod val="10000"/>
                  </a:srgbClr>
                </a:solidFill>
                <a:prstDash val="solid"/>
              </a:ln>
              <a:solidFill>
                <a:srgbClr val="FFC000"/>
              </a:solidFill>
              <a:effectLst>
                <a:outerShdw blurRad="38100" dist="38100" dir="2700000" algn="tl">
                  <a:srgbClr val="000000">
                    <a:alpha val="43137"/>
                  </a:srgbClr>
                </a:outerShdw>
              </a:effectLst>
              <a:uLnTx/>
              <a:uFillTx/>
            </a:endParaRPr>
          </a:p>
        </p:txBody>
      </p:sp>
    </p:spTree>
    <p:custDataLst>
      <p:tags r:id="rId1"/>
    </p:custDataLst>
    <p:extLst>
      <p:ext uri="{BB962C8B-B14F-4D97-AF65-F5344CB8AC3E}">
        <p14:creationId xmlns:p14="http://schemas.microsoft.com/office/powerpoint/2010/main" val="37464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469D9E-925D-BCF1-1B11-037A11A3E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29581" y="267791"/>
            <a:ext cx="8501575" cy="3944433"/>
          </a:xfrm>
          <a:prstGeom prst="rect">
            <a:avLst/>
          </a:prstGeom>
        </p:spPr>
      </p:pic>
      <p:sp>
        <p:nvSpPr>
          <p:cNvPr id="7" name="TextBox 6">
            <a:extLst>
              <a:ext uri="{FF2B5EF4-FFF2-40B4-BE49-F238E27FC236}">
                <a16:creationId xmlns:a16="http://schemas.microsoft.com/office/drawing/2014/main" id="{E4C71BB4-65CA-A526-9229-937B1D0BEEAA}"/>
              </a:ext>
            </a:extLst>
          </p:cNvPr>
          <p:cNvSpPr txBox="1"/>
          <p:nvPr/>
        </p:nvSpPr>
        <p:spPr>
          <a:xfrm>
            <a:off x="3931425" y="962734"/>
            <a:ext cx="7097885" cy="2308324"/>
          </a:xfrm>
          <a:prstGeom prst="rect">
            <a:avLst/>
          </a:prstGeom>
          <a:noFill/>
        </p:spPr>
        <p:txBody>
          <a:bodyPr wrap="square" rtlCol="0">
            <a:spAutoFit/>
          </a:bodyPr>
          <a:lstStyle/>
          <a:p>
            <a:pPr lvl="0" algn="ctr"/>
            <a:r>
              <a:rPr lang="vi-VN" sz="4800" b="1" dirty="0">
                <a:solidFill>
                  <a:srgbClr val="C00000"/>
                </a:solidFill>
                <a:latin typeface="iCiel Nabila" pitchFamily="2" charset="0"/>
                <a:cs typeface="Pattaya" panose="00000500000000000000" pitchFamily="2" charset="-34"/>
              </a:rPr>
              <a:t>Yêu cầu: </a:t>
            </a:r>
            <a:r>
              <a:rPr lang="vi-VN" sz="4800" dirty="0">
                <a:solidFill>
                  <a:srgbClr val="C00000"/>
                </a:solidFill>
                <a:latin typeface="iCiel Nabila" pitchFamily="2" charset="0"/>
                <a:cs typeface="Pattaya" panose="00000500000000000000" pitchFamily="2" charset="-34"/>
              </a:rPr>
              <a:t>Trình bày ý kiến của em về hoạt động bảo vệ động vật.</a:t>
            </a:r>
            <a:endParaRPr kumimoji="0" lang="vi-VN" sz="4800" b="0" i="0" u="none" strike="noStrike" kern="1200" cap="none" spc="0" normalizeH="0" baseline="0" noProof="0" dirty="0">
              <a:ln>
                <a:noFill/>
              </a:ln>
              <a:solidFill>
                <a:srgbClr val="C00000"/>
              </a:solidFill>
              <a:effectLst/>
              <a:uLnTx/>
              <a:uFillTx/>
              <a:latin typeface="iCiel Nabila" pitchFamily="2" charset="0"/>
              <a:cs typeface="Pattaya" panose="00000500000000000000" pitchFamily="2" charset="-34"/>
            </a:endParaRPr>
          </a:p>
        </p:txBody>
      </p:sp>
      <p:pic>
        <p:nvPicPr>
          <p:cNvPr id="8" name="Picture 7">
            <a:extLst>
              <a:ext uri="{FF2B5EF4-FFF2-40B4-BE49-F238E27FC236}">
                <a16:creationId xmlns:a16="http://schemas.microsoft.com/office/drawing/2014/main" id="{B3C752DA-5254-A925-F6B3-CFEDEC1B4C3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966054" y="1695806"/>
            <a:ext cx="7229170" cy="5162194"/>
          </a:xfrm>
          <a:prstGeom prst="rect">
            <a:avLst/>
          </a:prstGeom>
        </p:spPr>
      </p:pic>
    </p:spTree>
    <p:custDataLst>
      <p:tags r:id="rId1"/>
    </p:custDataLst>
    <p:extLst>
      <p:ext uri="{BB962C8B-B14F-4D97-AF65-F5344CB8AC3E}">
        <p14:creationId xmlns:p14="http://schemas.microsoft.com/office/powerpoint/2010/main" val="206564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Vector world animal day flat design illustration">
            <a:extLst>
              <a:ext uri="{FF2B5EF4-FFF2-40B4-BE49-F238E27FC236}">
                <a16:creationId xmlns:a16="http://schemas.microsoft.com/office/drawing/2014/main" id="{BAA65BEE-11E9-807F-0FB1-18E4B7E3CDC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5" b="93770" l="799" r="98403">
                        <a14:foregroundMark x1="19968" y1="72045" x2="20607" y2="74441"/>
                        <a14:foregroundMark x1="21246" y1="75879" x2="22045" y2="81470"/>
                        <a14:foregroundMark x1="19808" y1="67732" x2="23003" y2="83227"/>
                        <a14:foregroundMark x1="23003" y1="83227" x2="24441" y2="83866"/>
                        <a14:foregroundMark x1="24121" y1="72364" x2="19329" y2="78275"/>
                        <a14:foregroundMark x1="22843" y1="69649" x2="21246" y2="77476"/>
                        <a14:foregroundMark x1="21246" y1="79073" x2="21246" y2="79073"/>
                        <a14:foregroundMark x1="26997" y1="81310" x2="26997" y2="81310"/>
                        <a14:foregroundMark x1="32268" y1="84345" x2="32268" y2="84345"/>
                        <a14:foregroundMark x1="26837" y1="81150" x2="35144" y2="85783"/>
                        <a14:foregroundMark x1="35463" y1="70607" x2="35463" y2="70607"/>
                        <a14:foregroundMark x1="38498" y1="75399" x2="43610" y2="80990"/>
                        <a14:foregroundMark x1="68530" y1="70927" x2="68530" y2="70927"/>
                        <a14:foregroundMark x1="62141" y1="82588" x2="62141" y2="82588"/>
                        <a14:foregroundMark x1="67093" y1="72364" x2="60703" y2="82588"/>
                        <a14:foregroundMark x1="60703" y1="82588" x2="60224" y2="82748"/>
                        <a14:foregroundMark x1="31789" y1="73802" x2="31789" y2="73802"/>
                        <a14:foregroundMark x1="30192" y1="79712" x2="30192" y2="79712"/>
                        <a14:foregroundMark x1="16313" y1="76438" x2="17093" y2="76997"/>
                        <a14:foregroundMark x1="16661" y1="83114" x2="19808" y2="83227"/>
                        <a14:foregroundMark x1="74281" y1="75559" x2="77636" y2="85304"/>
                        <a14:foregroundMark x1="77636" y1="85304" x2="85304" y2="78594"/>
                        <a14:foregroundMark x1="85304" y1="78594" x2="85304" y2="76997"/>
                        <a14:foregroundMark x1="81310" y1="63578" x2="81310" y2="71725"/>
                        <a14:foregroundMark x1="88978" y1="69169" x2="84824" y2="70767"/>
                        <a14:foregroundMark x1="93291" y1="65974" x2="90415" y2="68530"/>
                        <a14:foregroundMark x1="98403" y1="63738" x2="96805" y2="65655"/>
                        <a14:foregroundMark x1="88658" y1="79712" x2="89304" y2="79690"/>
                        <a14:foregroundMark x1="70927" y1="84345" x2="73003" y2="83227"/>
                        <a14:foregroundMark x1="69968" y1="67093" x2="69169" y2="72843"/>
                        <a14:foregroundMark x1="48721" y1="91329" x2="55272" y2="90096"/>
                        <a14:foregroundMark x1="41693" y1="92652" x2="42546" y2="92492"/>
                        <a14:foregroundMark x1="55272" y1="90096" x2="57188" y2="90256"/>
                        <a14:foregroundMark x1="41921" y1="93379" x2="39696" y2="93344"/>
                        <a14:foregroundMark x1="62948" y1="92812" x2="62141" y2="92812"/>
                        <a14:foregroundMark x1="24471" y1="91534" x2="25080" y2="91534"/>
                        <a14:foregroundMark x1="86422" y1="87220" x2="86422" y2="87220"/>
                        <a14:foregroundMark x1="85783" y1="85783" x2="83387" y2="86102"/>
                        <a14:foregroundMark x1="18371" y1="62780" x2="20288" y2="68530"/>
                        <a14:foregroundMark x1="85623" y1="87540" x2="85304" y2="90256"/>
                        <a14:foregroundMark x1="87859" y1="81310" x2="88019" y2="83227"/>
                        <a14:foregroundMark x1="88818" y1="81789" x2="88818" y2="81789"/>
                        <a14:foregroundMark x1="89137" y1="82109" x2="87859" y2="81470"/>
                        <a14:backgroundMark x1="11182" y1="50479" x2="27636" y2="40575"/>
                        <a14:backgroundMark x1="27636" y1="40575" x2="27316" y2="30990"/>
                        <a14:backgroundMark x1="27316" y1="30990" x2="32907" y2="23962"/>
                        <a14:backgroundMark x1="32907" y1="23962" x2="40575" y2="19010"/>
                        <a14:backgroundMark x1="40575" y1="19010" x2="41214" y2="18211"/>
                        <a14:backgroundMark x1="73642" y1="26837" x2="86262" y2="43291"/>
                        <a14:backgroundMark x1="86262" y1="43291" x2="95847" y2="51597"/>
                        <a14:backgroundMark x1="71565" y1="33866" x2="78594" y2="42173"/>
                        <a14:backgroundMark x1="69489" y1="88978" x2="69489" y2="88978"/>
                        <a14:backgroundMark x1="33387" y1="90575" x2="33387" y2="90575"/>
                        <a14:backgroundMark x1="31150" y1="76038" x2="31150" y2="76038"/>
                        <a14:backgroundMark x1="4792" y1="80032" x2="10383" y2="86422"/>
                        <a14:backgroundMark x1="12141" y1="80192" x2="12939" y2="85942"/>
                        <a14:backgroundMark x1="12460" y1="77636" x2="3674" y2="81949"/>
                        <a14:backgroundMark x1="6869" y1="68530" x2="6070" y2="79872"/>
                        <a14:backgroundMark x1="11342" y1="74121" x2="11661" y2="76518"/>
                        <a14:backgroundMark x1="13738" y1="73163" x2="10383" y2="77316"/>
                        <a14:backgroundMark x1="3355" y1="66773" x2="2556" y2="71406"/>
                        <a14:backgroundMark x1="21406" y1="90735" x2="20767" y2="93131"/>
                        <a14:backgroundMark x1="15974" y1="90895" x2="15335" y2="94089"/>
                        <a14:backgroundMark x1="34185" y1="90256" x2="36102" y2="95367"/>
                        <a14:backgroundMark x1="25879" y1="92812" x2="25879" y2="92812"/>
                        <a14:backgroundMark x1="24760" y1="93450" x2="27476" y2="93610"/>
                        <a14:backgroundMark x1="25240" y1="93131" x2="26038" y2="93131"/>
                        <a14:backgroundMark x1="58147" y1="95847" x2="65495" y2="96166"/>
                        <a14:backgroundMark x1="66134" y1="90256" x2="68690" y2="94089"/>
                        <a14:backgroundMark x1="58466" y1="93930" x2="57188" y2="93930"/>
                        <a14:backgroundMark x1="41534" y1="93930" x2="55272" y2="96006"/>
                        <a14:backgroundMark x1="24601" y1="93131" x2="28754" y2="93131"/>
                        <a14:backgroundMark x1="21885" y1="49681" x2="25559" y2="55591"/>
                        <a14:backgroundMark x1="76677" y1="45208" x2="76677" y2="55112"/>
                        <a14:backgroundMark x1="76677" y1="55112" x2="76677" y2="55112"/>
                        <a14:backgroundMark x1="75240" y1="90415" x2="76837" y2="92332"/>
                        <a14:backgroundMark x1="82907" y1="92332" x2="87540" y2="92812"/>
                        <a14:backgroundMark x1="80671" y1="92173" x2="81629" y2="92173"/>
                        <a14:backgroundMark x1="78754" y1="91534" x2="84026" y2="93291"/>
                        <a14:backgroundMark x1="77955" y1="91214" x2="78914" y2="91534"/>
                        <a14:backgroundMark x1="74121" y1="90256" x2="74121" y2="92812"/>
                        <a14:backgroundMark x1="57188" y1="93770" x2="59744" y2="93770"/>
                        <a14:backgroundMark x1="88658" y1="91853" x2="89936" y2="93610"/>
                        <a14:backgroundMark x1="88818" y1="91534" x2="87859" y2="93610"/>
                        <a14:backgroundMark x1="91853" y1="78754" x2="98722" y2="80032"/>
                        <a14:backgroundMark x1="91534" y1="79073" x2="91374" y2="80032"/>
                        <a14:backgroundMark x1="89137" y1="80351" x2="89137" y2="80351"/>
                        <a14:backgroundMark x1="89137" y1="80032" x2="89137" y2="80032"/>
                        <a14:backgroundMark x1="89137" y1="79712" x2="89137" y2="79712"/>
                        <a14:backgroundMark x1="89137" y1="79553" x2="89137" y2="79553"/>
                        <a14:backgroundMark x1="88978" y1="80032" x2="91214" y2="80032"/>
                        <a14:backgroundMark x1="89457" y1="80032" x2="89297" y2="79073"/>
                        <a14:backgroundMark x1="73003" y1="59744" x2="74920" y2="55911"/>
                        <a14:backgroundMark x1="34984" y1="81470" x2="34984" y2="81470"/>
                      </a14:backgroundRemoval>
                    </a14:imgEffect>
                  </a14:imgLayer>
                </a14:imgProps>
              </a:ext>
              <a:ext uri="{28A0092B-C50C-407E-A947-70E740481C1C}">
                <a14:useLocalDpi xmlns:a14="http://schemas.microsoft.com/office/drawing/2010/main" val="0"/>
              </a:ext>
            </a:extLst>
          </a:blip>
          <a:srcRect/>
          <a:stretch>
            <a:fillRect/>
          </a:stretch>
        </p:blipFill>
        <p:spPr bwMode="auto">
          <a:xfrm>
            <a:off x="-650308" y="2624082"/>
            <a:ext cx="4572068" cy="457206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ounded Rectangle 6">
            <a:extLst>
              <a:ext uri="{FF2B5EF4-FFF2-40B4-BE49-F238E27FC236}">
                <a16:creationId xmlns:a16="http://schemas.microsoft.com/office/drawing/2014/main" id="{C9CDD640-D859-4F65-ABA4-F3611393914C}"/>
              </a:ext>
            </a:extLst>
          </p:cNvPr>
          <p:cNvSpPr/>
          <p:nvPr/>
        </p:nvSpPr>
        <p:spPr>
          <a:xfrm>
            <a:off x="386080" y="530186"/>
            <a:ext cx="11419840" cy="902374"/>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406400" y="560666"/>
            <a:ext cx="11267440" cy="646331"/>
          </a:xfrm>
          <a:prstGeom prst="rect">
            <a:avLst/>
          </a:prstGeom>
          <a:noFill/>
        </p:spPr>
        <p:txBody>
          <a:bodyPr wrap="square" rtlCol="0">
            <a:spAutoFit/>
          </a:bodyPr>
          <a:lstStyle/>
          <a:p>
            <a:pPr lvl="0" algn="ctr"/>
            <a:r>
              <a:rPr lang="vi-VN" altLang="en-US" sz="3600" b="1" dirty="0">
                <a:solidFill>
                  <a:prstClr val="white"/>
                </a:solidFill>
                <a:latin typeface="Cambria" panose="02040503050406030204" pitchFamily="18" charset="0"/>
                <a:ea typeface="Cambria" panose="02040503050406030204" pitchFamily="18" charset="0"/>
                <a:cs typeface="Arial" panose="020B0604020202020204" pitchFamily="34" charset="0"/>
              </a:rPr>
              <a:t>- Sưu tầm tư liệu về những việc làm bảo vệ động vật.</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2">
            <a:extLst>
              <a:ext uri="{FF2B5EF4-FFF2-40B4-BE49-F238E27FC236}">
                <a16:creationId xmlns:a16="http://schemas.microsoft.com/office/drawing/2014/main" id="{90DFF488-E578-8B4A-CF5A-BC8D190D4ADF}"/>
              </a:ext>
            </a:extLst>
          </p:cNvPr>
          <p:cNvSpPr/>
          <p:nvPr/>
        </p:nvSpPr>
        <p:spPr>
          <a:xfrm>
            <a:off x="3489380" y="1859280"/>
            <a:ext cx="8194620" cy="4216400"/>
          </a:xfrm>
          <a:custGeom>
            <a:avLst/>
            <a:gdLst>
              <a:gd name="connsiteX0" fmla="*/ 0 w 4267217"/>
              <a:gd name="connsiteY0" fmla="*/ 0 h 4471632"/>
              <a:gd name="connsiteX1" fmla="*/ 4267217 w 4267217"/>
              <a:gd name="connsiteY1" fmla="*/ 0 h 4471632"/>
              <a:gd name="connsiteX2" fmla="*/ 4267217 w 4267217"/>
              <a:gd name="connsiteY2" fmla="*/ 4471632 h 4471632"/>
              <a:gd name="connsiteX3" fmla="*/ 0 w 4267217"/>
              <a:gd name="connsiteY3" fmla="*/ 4471632 h 4471632"/>
              <a:gd name="connsiteX4" fmla="*/ 0 w 4267217"/>
              <a:gd name="connsiteY4" fmla="*/ 0 h 4471632"/>
              <a:gd name="connsiteX0" fmla="*/ 0 w 4267217"/>
              <a:gd name="connsiteY0" fmla="*/ 108 h 4471740"/>
              <a:gd name="connsiteX1" fmla="*/ 1627926 w 4267217"/>
              <a:gd name="connsiteY1" fmla="*/ 311835 h 4471740"/>
              <a:gd name="connsiteX2" fmla="*/ 4267217 w 4267217"/>
              <a:gd name="connsiteY2" fmla="*/ 108 h 4471740"/>
              <a:gd name="connsiteX3" fmla="*/ 4267217 w 4267217"/>
              <a:gd name="connsiteY3" fmla="*/ 4471740 h 4471740"/>
              <a:gd name="connsiteX4" fmla="*/ 0 w 4267217"/>
              <a:gd name="connsiteY4" fmla="*/ 4471740 h 4471740"/>
              <a:gd name="connsiteX5" fmla="*/ 0 w 4267217"/>
              <a:gd name="connsiteY5" fmla="*/ 108 h 4471740"/>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20913 h 4492545"/>
              <a:gd name="connsiteX1" fmla="*/ 1627926 w 4267217"/>
              <a:gd name="connsiteY1" fmla="*/ 332640 h 4492545"/>
              <a:gd name="connsiteX2" fmla="*/ 4267217 w 4267217"/>
              <a:gd name="connsiteY2" fmla="*/ 20913 h 4492545"/>
              <a:gd name="connsiteX3" fmla="*/ 4267217 w 4267217"/>
              <a:gd name="connsiteY3" fmla="*/ 4492545 h 4492545"/>
              <a:gd name="connsiteX4" fmla="*/ 0 w 4267217"/>
              <a:gd name="connsiteY4" fmla="*/ 4492545 h 4492545"/>
              <a:gd name="connsiteX5" fmla="*/ 0 w 4267217"/>
              <a:gd name="connsiteY5" fmla="*/ 20913 h 4492545"/>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0 w 4267217"/>
              <a:gd name="connsiteY4" fmla="*/ 4502078 h 4502078"/>
              <a:gd name="connsiteX5" fmla="*/ 0 w 4267217"/>
              <a:gd name="connsiteY5"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2078"/>
              <a:gd name="connsiteX1" fmla="*/ 1607144 w 4267217"/>
              <a:gd name="connsiteY1" fmla="*/ 217482 h 4502078"/>
              <a:gd name="connsiteX2" fmla="*/ 4267217 w 4267217"/>
              <a:gd name="connsiteY2" fmla="*/ 30446 h 4502078"/>
              <a:gd name="connsiteX3" fmla="*/ 4267217 w 4267217"/>
              <a:gd name="connsiteY3" fmla="*/ 4502078 h 4502078"/>
              <a:gd name="connsiteX4" fmla="*/ 3248908 w 4267217"/>
              <a:gd name="connsiteY4" fmla="*/ 4269938 h 4502078"/>
              <a:gd name="connsiteX5" fmla="*/ 0 w 4267217"/>
              <a:gd name="connsiteY5" fmla="*/ 4502078 h 4502078"/>
              <a:gd name="connsiteX6" fmla="*/ 0 w 4267217"/>
              <a:gd name="connsiteY6" fmla="*/ 30446 h 4502078"/>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0 w 4267217"/>
              <a:gd name="connsiteY6" fmla="*/ 30446 h 4503023"/>
              <a:gd name="connsiteX0" fmla="*/ 0 w 4267217"/>
              <a:gd name="connsiteY0" fmla="*/ 30446 h 4503023"/>
              <a:gd name="connsiteX1" fmla="*/ 1607144 w 4267217"/>
              <a:gd name="connsiteY1" fmla="*/ 217482 h 4503023"/>
              <a:gd name="connsiteX2" fmla="*/ 4267217 w 4267217"/>
              <a:gd name="connsiteY2" fmla="*/ 30446 h 4503023"/>
              <a:gd name="connsiteX3" fmla="*/ 4267217 w 4267217"/>
              <a:gd name="connsiteY3" fmla="*/ 4502078 h 4503023"/>
              <a:gd name="connsiteX4" fmla="*/ 3248908 w 4267217"/>
              <a:gd name="connsiteY4" fmla="*/ 4269938 h 4503023"/>
              <a:gd name="connsiteX5" fmla="*/ 0 w 4267217"/>
              <a:gd name="connsiteY5" fmla="*/ 4502078 h 4503023"/>
              <a:gd name="connsiteX6" fmla="*/ 90072 w 4267217"/>
              <a:gd name="connsiteY6" fmla="*/ 1443610 h 4503023"/>
              <a:gd name="connsiteX7" fmla="*/ 0 w 4267217"/>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17358 w 4284575"/>
              <a:gd name="connsiteY0" fmla="*/ 30446 h 4503023"/>
              <a:gd name="connsiteX1" fmla="*/ 1624502 w 4284575"/>
              <a:gd name="connsiteY1" fmla="*/ 217482 h 4503023"/>
              <a:gd name="connsiteX2" fmla="*/ 4284575 w 4284575"/>
              <a:gd name="connsiteY2" fmla="*/ 30446 h 4503023"/>
              <a:gd name="connsiteX3" fmla="*/ 4284575 w 4284575"/>
              <a:gd name="connsiteY3" fmla="*/ 4502078 h 4503023"/>
              <a:gd name="connsiteX4" fmla="*/ 3266266 w 4284575"/>
              <a:gd name="connsiteY4" fmla="*/ 4269938 h 4503023"/>
              <a:gd name="connsiteX5" fmla="*/ 17358 w 4284575"/>
              <a:gd name="connsiteY5" fmla="*/ 4502078 h 4503023"/>
              <a:gd name="connsiteX6" fmla="*/ 107430 w 4284575"/>
              <a:gd name="connsiteY6" fmla="*/ 1443610 h 4503023"/>
              <a:gd name="connsiteX7" fmla="*/ 17358 w 4284575"/>
              <a:gd name="connsiteY7" fmla="*/ 30446 h 4503023"/>
              <a:gd name="connsiteX0" fmla="*/ 54519 w 4321736"/>
              <a:gd name="connsiteY0" fmla="*/ 30446 h 4503023"/>
              <a:gd name="connsiteX1" fmla="*/ 1661663 w 4321736"/>
              <a:gd name="connsiteY1" fmla="*/ 217482 h 4503023"/>
              <a:gd name="connsiteX2" fmla="*/ 4321736 w 4321736"/>
              <a:gd name="connsiteY2" fmla="*/ 30446 h 4503023"/>
              <a:gd name="connsiteX3" fmla="*/ 4321736 w 4321736"/>
              <a:gd name="connsiteY3" fmla="*/ 4502078 h 4503023"/>
              <a:gd name="connsiteX4" fmla="*/ 3303427 w 4321736"/>
              <a:gd name="connsiteY4" fmla="*/ 4269938 h 4503023"/>
              <a:gd name="connsiteX5" fmla="*/ 54519 w 4321736"/>
              <a:gd name="connsiteY5" fmla="*/ 4502078 h 4503023"/>
              <a:gd name="connsiteX6" fmla="*/ 82245 w 4321736"/>
              <a:gd name="connsiteY6" fmla="*/ 1817682 h 4503023"/>
              <a:gd name="connsiteX7" fmla="*/ 54519 w 4321736"/>
              <a:gd name="connsiteY7" fmla="*/ 30446 h 4503023"/>
              <a:gd name="connsiteX0" fmla="*/ 18344 w 4285561"/>
              <a:gd name="connsiteY0" fmla="*/ 30446 h 4503023"/>
              <a:gd name="connsiteX1" fmla="*/ 1625488 w 4285561"/>
              <a:gd name="connsiteY1" fmla="*/ 217482 h 4503023"/>
              <a:gd name="connsiteX2" fmla="*/ 4285561 w 4285561"/>
              <a:gd name="connsiteY2" fmla="*/ 30446 h 4503023"/>
              <a:gd name="connsiteX3" fmla="*/ 4285561 w 4285561"/>
              <a:gd name="connsiteY3" fmla="*/ 4502078 h 4503023"/>
              <a:gd name="connsiteX4" fmla="*/ 3267252 w 4285561"/>
              <a:gd name="connsiteY4" fmla="*/ 4269938 h 4503023"/>
              <a:gd name="connsiteX5" fmla="*/ 18344 w 4285561"/>
              <a:gd name="connsiteY5" fmla="*/ 4502078 h 4503023"/>
              <a:gd name="connsiteX6" fmla="*/ 46070 w 4285561"/>
              <a:gd name="connsiteY6" fmla="*/ 1817682 h 4503023"/>
              <a:gd name="connsiteX7" fmla="*/ 18344 w 4285561"/>
              <a:gd name="connsiteY7" fmla="*/ 30446 h 4503023"/>
              <a:gd name="connsiteX0" fmla="*/ 18344 w 4285561"/>
              <a:gd name="connsiteY0" fmla="*/ 30446 h 4503023"/>
              <a:gd name="connsiteX1" fmla="*/ 1625488 w 4285561"/>
              <a:gd name="connsiteY1" fmla="*/ 217482 h 4503023"/>
              <a:gd name="connsiteX2" fmla="*/ 4285561 w 4285561"/>
              <a:gd name="connsiteY2" fmla="*/ 30446 h 4503023"/>
              <a:gd name="connsiteX3" fmla="*/ 4160870 w 4285561"/>
              <a:gd name="connsiteY3" fmla="*/ 2004719 h 4503023"/>
              <a:gd name="connsiteX4" fmla="*/ 4285561 w 4285561"/>
              <a:gd name="connsiteY4" fmla="*/ 4502078 h 4503023"/>
              <a:gd name="connsiteX5" fmla="*/ 3267252 w 4285561"/>
              <a:gd name="connsiteY5" fmla="*/ 4269938 h 4503023"/>
              <a:gd name="connsiteX6" fmla="*/ 18344 w 4285561"/>
              <a:gd name="connsiteY6" fmla="*/ 4502078 h 4503023"/>
              <a:gd name="connsiteX7" fmla="*/ 46070 w 4285561"/>
              <a:gd name="connsiteY7" fmla="*/ 1817682 h 4503023"/>
              <a:gd name="connsiteX8" fmla="*/ 18344 w 4285561"/>
              <a:gd name="connsiteY8" fmla="*/ 30446 h 450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5561" h="4503023">
                <a:moveTo>
                  <a:pt x="18344" y="30446"/>
                </a:moveTo>
                <a:cubicBezTo>
                  <a:pt x="484786" y="-80390"/>
                  <a:pt x="826537" y="224409"/>
                  <a:pt x="1625488" y="217482"/>
                </a:cubicBezTo>
                <a:cubicBezTo>
                  <a:pt x="2505252" y="113573"/>
                  <a:pt x="3260324" y="-73463"/>
                  <a:pt x="4285561" y="30446"/>
                </a:cubicBezTo>
                <a:cubicBezTo>
                  <a:pt x="4278634" y="660828"/>
                  <a:pt x="4167797" y="1374337"/>
                  <a:pt x="4160870" y="2004719"/>
                </a:cubicBezTo>
                <a:lnTo>
                  <a:pt x="4285561" y="4502078"/>
                </a:lnTo>
                <a:cubicBezTo>
                  <a:pt x="3696743" y="4521680"/>
                  <a:pt x="3959978" y="4229554"/>
                  <a:pt x="3267252" y="4269938"/>
                </a:cubicBezTo>
                <a:cubicBezTo>
                  <a:pt x="2184283" y="4347318"/>
                  <a:pt x="1662422" y="4507825"/>
                  <a:pt x="18344" y="4502078"/>
                </a:cubicBezTo>
                <a:cubicBezTo>
                  <a:pt x="20659" y="3454880"/>
                  <a:pt x="-39372" y="3259735"/>
                  <a:pt x="46070" y="1817682"/>
                </a:cubicBezTo>
                <a:cubicBezTo>
                  <a:pt x="182300" y="889426"/>
                  <a:pt x="48368" y="501501"/>
                  <a:pt x="18344" y="30446"/>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0CAFD869-42D6-AE9F-DC77-C7FAE497D1E5}"/>
              </a:ext>
            </a:extLst>
          </p:cNvPr>
          <p:cNvSpPr txBox="1"/>
          <p:nvPr/>
        </p:nvSpPr>
        <p:spPr>
          <a:xfrm>
            <a:off x="3934834" y="2073824"/>
            <a:ext cx="7393566" cy="3970318"/>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Có ý thức bảo vệ và chăm sóc động vật</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Không buôn bán, giết hại trái phép</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Bảo vệ môi trường của động vật</a:t>
            </a:r>
          </a:p>
          <a:p>
            <a:pPr marL="571500" lvl="0" indent="-571500" algn="just">
              <a:buFont typeface="Arial" panose="020B0604020202020204" pitchFamily="34" charset="0"/>
              <a:buChar cha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Cấm săn bắn bừa bãi bảo vệ động vật quý hiếm</a:t>
            </a:r>
          </a:p>
        </p:txBody>
      </p:sp>
    </p:spTree>
    <p:custDataLst>
      <p:tags r:id="rId1"/>
    </p:custDataLst>
    <p:extLst>
      <p:ext uri="{BB962C8B-B14F-4D97-AF65-F5344CB8AC3E}">
        <p14:creationId xmlns:p14="http://schemas.microsoft.com/office/powerpoint/2010/main" val="416165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DB87D-3B4E-567B-81A1-3779019F33A6}"/>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6">
            <a:extLst>
              <a:ext uri="{FF2B5EF4-FFF2-40B4-BE49-F238E27FC236}">
                <a16:creationId xmlns:a16="http://schemas.microsoft.com/office/drawing/2014/main" id="{C9CDD640-D859-4F65-ABA4-F3611393914C}"/>
              </a:ext>
            </a:extLst>
          </p:cNvPr>
          <p:cNvSpPr/>
          <p:nvPr/>
        </p:nvSpPr>
        <p:spPr>
          <a:xfrm>
            <a:off x="386080" y="345440"/>
            <a:ext cx="11419840" cy="1178560"/>
          </a:xfrm>
          <a:prstGeom prst="roundRect">
            <a:avLst/>
          </a:prstGeom>
          <a:solidFill>
            <a:srgbClr val="FF6699"/>
          </a:solidFill>
          <a:ln w="38100">
            <a:solidFill>
              <a:schemeClr val="tx1"/>
            </a:solidFill>
            <a:prstDash val="lgDash"/>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361AEE-89E5-DB11-605B-59AC86DA85CD}"/>
              </a:ext>
            </a:extLst>
          </p:cNvPr>
          <p:cNvSpPr txBox="1"/>
          <p:nvPr/>
        </p:nvSpPr>
        <p:spPr>
          <a:xfrm>
            <a:off x="386080" y="347306"/>
            <a:ext cx="11267440" cy="1200329"/>
          </a:xfrm>
          <a:prstGeom prst="rect">
            <a:avLst/>
          </a:prstGeom>
          <a:noFill/>
        </p:spPr>
        <p:txBody>
          <a:bodyPr wrap="square" rtlCol="0">
            <a:spAutoFit/>
          </a:bodyPr>
          <a:lstStyle/>
          <a:p>
            <a:pPr lvl="0" algn="ctr"/>
            <a:r>
              <a:rPr lang="vi-VN" altLang="en-US" sz="3600" b="1" dirty="0">
                <a:solidFill>
                  <a:prstClr val="white"/>
                </a:solidFill>
                <a:latin typeface="Cambria" panose="02040503050406030204" pitchFamily="18" charset="0"/>
                <a:ea typeface="Cambria" panose="02040503050406030204" pitchFamily="18" charset="0"/>
                <a:cs typeface="Arial" panose="020B0604020202020204" pitchFamily="34" charset="0"/>
              </a:rPr>
              <a:t>- Lựa chọn các phương tiện hỗ trợ: sách báo, máy tính, video, tranh ảnh,...</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107174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FC31703-0E5D-7FF7-7F09-FC07BC66586B}"/>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3FAE744-7FA5-359F-E7ED-BCFCA9608D24}"/>
              </a:ext>
            </a:extLst>
          </p:cNvPr>
          <p:cNvPicPr>
            <a:picLocks noChangeAspect="1"/>
          </p:cNvPicPr>
          <p:nvPr/>
        </p:nvPicPr>
        <p:blipFill>
          <a:blip r:embed="rId4"/>
          <a:stretch>
            <a:fillRect/>
          </a:stretch>
        </p:blipFill>
        <p:spPr>
          <a:xfrm>
            <a:off x="579120" y="1102995"/>
            <a:ext cx="6096000" cy="4286250"/>
          </a:xfrm>
          <a:prstGeom prst="rect">
            <a:avLst/>
          </a:prstGeom>
        </p:spPr>
      </p:pic>
      <p:pic>
        <p:nvPicPr>
          <p:cNvPr id="3" name="Picture 2">
            <a:extLst>
              <a:ext uri="{FF2B5EF4-FFF2-40B4-BE49-F238E27FC236}">
                <a16:creationId xmlns:a16="http://schemas.microsoft.com/office/drawing/2014/main" id="{0776D297-FC79-61B2-CC74-8552A0EBAED5}"/>
              </a:ext>
            </a:extLst>
          </p:cNvPr>
          <p:cNvPicPr>
            <a:picLocks noChangeAspect="1"/>
          </p:cNvPicPr>
          <p:nvPr/>
        </p:nvPicPr>
        <p:blipFill>
          <a:blip r:embed="rId5"/>
          <a:stretch>
            <a:fillRect/>
          </a:stretch>
        </p:blipFill>
        <p:spPr>
          <a:xfrm>
            <a:off x="6837680" y="1270000"/>
            <a:ext cx="4836160" cy="4013200"/>
          </a:xfrm>
          <a:prstGeom prst="rect">
            <a:avLst/>
          </a:prstGeom>
        </p:spPr>
      </p:pic>
    </p:spTree>
    <p:custDataLst>
      <p:tags r:id="rId1"/>
    </p:custDataLst>
    <p:extLst>
      <p:ext uri="{BB962C8B-B14F-4D97-AF65-F5344CB8AC3E}">
        <p14:creationId xmlns:p14="http://schemas.microsoft.com/office/powerpoint/2010/main" val="19215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D19C75E-A526-DE3A-5B6D-2322C5D31A48}"/>
              </a:ext>
            </a:extLst>
          </p:cNvPr>
          <p:cNvSpPr/>
          <p:nvPr/>
        </p:nvSpPr>
        <p:spPr>
          <a:xfrm>
            <a:off x="2933700" y="0"/>
            <a:ext cx="6324600" cy="2451100"/>
          </a:xfrm>
          <a:custGeom>
            <a:avLst/>
            <a:gdLst>
              <a:gd name="connsiteX0" fmla="*/ 0 w 5715000"/>
              <a:gd name="connsiteY0" fmla="*/ 0 h 2235200"/>
              <a:gd name="connsiteX1" fmla="*/ 5715000 w 5715000"/>
              <a:gd name="connsiteY1" fmla="*/ 0 h 2235200"/>
              <a:gd name="connsiteX2" fmla="*/ 5715000 w 5715000"/>
              <a:gd name="connsiteY2" fmla="*/ 2235200 h 2235200"/>
              <a:gd name="connsiteX3" fmla="*/ 0 w 5715000"/>
              <a:gd name="connsiteY3" fmla="*/ 2235200 h 2235200"/>
              <a:gd name="connsiteX4" fmla="*/ 0 w 5715000"/>
              <a:gd name="connsiteY4" fmla="*/ 0 h 2235200"/>
              <a:gd name="connsiteX0" fmla="*/ 0 w 6324600"/>
              <a:gd name="connsiteY0" fmla="*/ 0 h 2260600"/>
              <a:gd name="connsiteX1" fmla="*/ 5715000 w 6324600"/>
              <a:gd name="connsiteY1" fmla="*/ 0 h 2260600"/>
              <a:gd name="connsiteX2" fmla="*/ 6324600 w 6324600"/>
              <a:gd name="connsiteY2" fmla="*/ 2260600 h 2260600"/>
              <a:gd name="connsiteX3" fmla="*/ 0 w 6324600"/>
              <a:gd name="connsiteY3" fmla="*/ 2235200 h 2260600"/>
              <a:gd name="connsiteX4" fmla="*/ 0 w 6324600"/>
              <a:gd name="connsiteY4" fmla="*/ 0 h 226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2260600">
                <a:moveTo>
                  <a:pt x="0" y="0"/>
                </a:moveTo>
                <a:lnTo>
                  <a:pt x="5715000" y="0"/>
                </a:lnTo>
                <a:lnTo>
                  <a:pt x="6324600" y="2260600"/>
                </a:lnTo>
                <a:lnTo>
                  <a:pt x="0" y="2235200"/>
                </a:lnTo>
                <a:lnTo>
                  <a:pt x="0" y="0"/>
                </a:lnTo>
                <a:close/>
              </a:path>
            </a:pathLst>
          </a:custGeom>
          <a:solidFill>
            <a:srgbClr val="DE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CDEDCA2-1736-9802-77C6-79FC7AF3B2A0}"/>
              </a:ext>
            </a:extLst>
          </p:cNvPr>
          <p:cNvSpPr/>
          <p:nvPr/>
        </p:nvSpPr>
        <p:spPr>
          <a:xfrm>
            <a:off x="3556000" y="386769"/>
            <a:ext cx="5176440" cy="1716352"/>
          </a:xfrm>
          <a:prstGeom prst="rect">
            <a:avLst/>
          </a:prstGeom>
          <a:noFill/>
        </p:spPr>
        <p:txBody>
          <a:bodyPr wrap="none" lIns="182880" tIns="91440" rIns="182880" bIns="91440">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2. </a:t>
            </a:r>
            <a:r>
              <a:rPr lang="en-US" sz="6000" b="1"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rPr>
              <a:t>N</a:t>
            </a:r>
            <a:r>
              <a:rPr kumimoji="0" lang="en-US" sz="6000" b="1" i="0" u="none" strike="noStrike" kern="1200" cap="none" spc="0" normalizeH="0" baseline="0" noProof="0" dirty="0" err="1">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rPr>
              <a:t>ói</a:t>
            </a:r>
            <a:endParaRPr kumimoji="0" lang="en-US" sz="6000" b="1" i="0" u="none" strike="noStrike" kern="1200" cap="none" spc="0" normalizeH="0" baseline="0" noProof="0" dirty="0">
              <a:ln w="76200">
                <a:solidFill>
                  <a:srgbClr val="E7E6E6">
                    <a:lumMod val="10000"/>
                  </a:srgbClr>
                </a:solidFill>
                <a:prstDash val="solid"/>
              </a:ln>
              <a:solidFill>
                <a:srgbClr val="FFC000"/>
              </a:solidFill>
              <a:effectLst>
                <a:outerShdw blurRad="38100" dist="38100" dir="2700000" algn="tl">
                  <a:srgbClr val="000000">
                    <a:alpha val="43137"/>
                  </a:srgbClr>
                </a:outerShdw>
              </a:effectLst>
              <a:uLnTx/>
              <a:uFillTx/>
            </a:endParaRPr>
          </a:p>
        </p:txBody>
      </p:sp>
    </p:spTree>
    <p:custDataLst>
      <p:tags r:id="rId1"/>
    </p:custDataLst>
    <p:extLst>
      <p:ext uri="{BB962C8B-B14F-4D97-AF65-F5344CB8AC3E}">
        <p14:creationId xmlns:p14="http://schemas.microsoft.com/office/powerpoint/2010/main" val="41153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E97E45D-FB9F-AFE3-91D8-4F536B8D03EC}"/>
              </a:ext>
            </a:extLst>
          </p:cNvPr>
          <p:cNvSpPr/>
          <p:nvPr/>
        </p:nvSpPr>
        <p:spPr>
          <a:xfrm>
            <a:off x="356212" y="294701"/>
            <a:ext cx="11479576" cy="6268598"/>
          </a:xfrm>
          <a:prstGeom prst="roundRect">
            <a:avLst>
              <a:gd name="adj" fmla="val 3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组合 19">
            <a:extLst>
              <a:ext uri="{FF2B5EF4-FFF2-40B4-BE49-F238E27FC236}">
                <a16:creationId xmlns:a16="http://schemas.microsoft.com/office/drawing/2014/main" id="{64B8C097-EA44-0EF0-64FA-BDB223E96982}"/>
              </a:ext>
            </a:extLst>
          </p:cNvPr>
          <p:cNvGrpSpPr/>
          <p:nvPr/>
        </p:nvGrpSpPr>
        <p:grpSpPr>
          <a:xfrm flipV="1">
            <a:off x="822960" y="176062"/>
            <a:ext cx="10746740" cy="1866098"/>
            <a:chOff x="692006" y="116442"/>
            <a:chExt cx="11176173" cy="2919244"/>
          </a:xfrm>
        </p:grpSpPr>
        <p:sp>
          <p:nvSpPr>
            <p:cNvPr id="11" name="矩形 16">
              <a:extLst>
                <a:ext uri="{FF2B5EF4-FFF2-40B4-BE49-F238E27FC236}">
                  <a16:creationId xmlns:a16="http://schemas.microsoft.com/office/drawing/2014/main" id="{4E01637D-0532-807A-D41E-D9E5D76CA69B}"/>
                </a:ext>
              </a:extLst>
            </p:cNvPr>
            <p:cNvSpPr/>
            <p:nvPr/>
          </p:nvSpPr>
          <p:spPr>
            <a:xfrm>
              <a:off x="692006" y="116442"/>
              <a:ext cx="11176173" cy="2919244"/>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mbria" panose="02040503050406030204" pitchFamily="18" charset="0"/>
                <a:ea typeface="字魂59号-创粗黑"/>
                <a:cs typeface="Arial" panose="020B0604020202020204" pitchFamily="34" charset="0"/>
              </a:endParaRPr>
            </a:p>
          </p:txBody>
        </p:sp>
        <p:sp>
          <p:nvSpPr>
            <p:cNvPr id="12" name="矩形 16">
              <a:extLst>
                <a:ext uri="{FF2B5EF4-FFF2-40B4-BE49-F238E27FC236}">
                  <a16:creationId xmlns:a16="http://schemas.microsoft.com/office/drawing/2014/main" id="{4463D061-C52B-B3D7-DDCF-0ED13283007E}"/>
                </a:ext>
              </a:extLst>
            </p:cNvPr>
            <p:cNvSpPr/>
            <p:nvPr/>
          </p:nvSpPr>
          <p:spPr>
            <a:xfrm>
              <a:off x="790642" y="256970"/>
              <a:ext cx="11077537" cy="2778716"/>
            </a:xfrm>
            <a:custGeom>
              <a:avLst/>
              <a:gdLst>
                <a:gd name="connsiteX0" fmla="*/ 0 w 10552144"/>
                <a:gd name="connsiteY0" fmla="*/ 0 h 2375014"/>
                <a:gd name="connsiteX1" fmla="*/ 10552144 w 10552144"/>
                <a:gd name="connsiteY1" fmla="*/ 0 h 2375014"/>
                <a:gd name="connsiteX2" fmla="*/ 10552144 w 10552144"/>
                <a:gd name="connsiteY2" fmla="*/ 2375014 h 2375014"/>
                <a:gd name="connsiteX3" fmla="*/ 0 w 10552144"/>
                <a:gd name="connsiteY3" fmla="*/ 2375014 h 2375014"/>
                <a:gd name="connsiteX4" fmla="*/ 0 w 10552144"/>
                <a:gd name="connsiteY4" fmla="*/ 0 h 2375014"/>
                <a:gd name="connsiteX0" fmla="*/ 0 w 10554602"/>
                <a:gd name="connsiteY0" fmla="*/ 161269 h 2536283"/>
                <a:gd name="connsiteX1" fmla="*/ 10552144 w 10554602"/>
                <a:gd name="connsiteY1" fmla="*/ 161269 h 2536283"/>
                <a:gd name="connsiteX2" fmla="*/ 10552144 w 10554602"/>
                <a:gd name="connsiteY2" fmla="*/ 2536283 h 2536283"/>
                <a:gd name="connsiteX3" fmla="*/ 0 w 10554602"/>
                <a:gd name="connsiteY3" fmla="*/ 2536283 h 2536283"/>
                <a:gd name="connsiteX4" fmla="*/ 0 w 10554602"/>
                <a:gd name="connsiteY4" fmla="*/ 161269 h 2536283"/>
                <a:gd name="connsiteX0" fmla="*/ 0 w 10694061"/>
                <a:gd name="connsiteY0" fmla="*/ 161269 h 2536283"/>
                <a:gd name="connsiteX1" fmla="*/ 10552144 w 10694061"/>
                <a:gd name="connsiteY1" fmla="*/ 161269 h 2536283"/>
                <a:gd name="connsiteX2" fmla="*/ 10552144 w 10694061"/>
                <a:gd name="connsiteY2" fmla="*/ 2536283 h 2536283"/>
                <a:gd name="connsiteX3" fmla="*/ 0 w 10694061"/>
                <a:gd name="connsiteY3" fmla="*/ 2536283 h 2536283"/>
                <a:gd name="connsiteX4" fmla="*/ 0 w 10694061"/>
                <a:gd name="connsiteY4" fmla="*/ 161269 h 2536283"/>
                <a:gd name="connsiteX0" fmla="*/ 0 w 10694061"/>
                <a:gd name="connsiteY0" fmla="*/ 438720 h 2813734"/>
                <a:gd name="connsiteX1" fmla="*/ 10552144 w 10694061"/>
                <a:gd name="connsiteY1" fmla="*/ 438720 h 2813734"/>
                <a:gd name="connsiteX2" fmla="*/ 10552144 w 10694061"/>
                <a:gd name="connsiteY2" fmla="*/ 2813734 h 2813734"/>
                <a:gd name="connsiteX3" fmla="*/ 0 w 10694061"/>
                <a:gd name="connsiteY3" fmla="*/ 2813734 h 2813734"/>
                <a:gd name="connsiteX4" fmla="*/ 0 w 10694061"/>
                <a:gd name="connsiteY4" fmla="*/ 438720 h 2813734"/>
                <a:gd name="connsiteX0" fmla="*/ 0 w 10727132"/>
                <a:gd name="connsiteY0" fmla="*/ 334696 h 2709710"/>
                <a:gd name="connsiteX1" fmla="*/ 10595686 w 10727132"/>
                <a:gd name="connsiteY1" fmla="*/ 523382 h 2709710"/>
                <a:gd name="connsiteX2" fmla="*/ 10552144 w 10727132"/>
                <a:gd name="connsiteY2" fmla="*/ 2709710 h 2709710"/>
                <a:gd name="connsiteX3" fmla="*/ 0 w 10727132"/>
                <a:gd name="connsiteY3" fmla="*/ 2709710 h 2709710"/>
                <a:gd name="connsiteX4" fmla="*/ 0 w 10727132"/>
                <a:gd name="connsiteY4" fmla="*/ 334696 h 2709710"/>
                <a:gd name="connsiteX0" fmla="*/ 1319018 w 12046150"/>
                <a:gd name="connsiteY0" fmla="*/ 334696 h 2709710"/>
                <a:gd name="connsiteX1" fmla="*/ 11914704 w 12046150"/>
                <a:gd name="connsiteY1" fmla="*/ 523382 h 2709710"/>
                <a:gd name="connsiteX2" fmla="*/ 11871162 w 12046150"/>
                <a:gd name="connsiteY2" fmla="*/ 2709710 h 2709710"/>
                <a:gd name="connsiteX3" fmla="*/ 1319018 w 12046150"/>
                <a:gd name="connsiteY3" fmla="*/ 2709710 h 2709710"/>
                <a:gd name="connsiteX4" fmla="*/ 1319018 w 12046150"/>
                <a:gd name="connsiteY4" fmla="*/ 334696 h 2709710"/>
                <a:gd name="connsiteX0" fmla="*/ 805284 w 11532416"/>
                <a:gd name="connsiteY0" fmla="*/ 281540 h 2656554"/>
                <a:gd name="connsiteX1" fmla="*/ 11400970 w 11532416"/>
                <a:gd name="connsiteY1" fmla="*/ 470226 h 2656554"/>
                <a:gd name="connsiteX2" fmla="*/ 11357428 w 11532416"/>
                <a:gd name="connsiteY2" fmla="*/ 2656554 h 2656554"/>
                <a:gd name="connsiteX3" fmla="*/ 805284 w 11532416"/>
                <a:gd name="connsiteY3" fmla="*/ 2656554 h 2656554"/>
                <a:gd name="connsiteX4" fmla="*/ 805284 w 11532416"/>
                <a:gd name="connsiteY4" fmla="*/ 281540 h 2656554"/>
                <a:gd name="connsiteX0" fmla="*/ 405887 w 11133019"/>
                <a:gd name="connsiteY0" fmla="*/ 281540 h 2656554"/>
                <a:gd name="connsiteX1" fmla="*/ 11001573 w 11133019"/>
                <a:gd name="connsiteY1" fmla="*/ 470226 h 2656554"/>
                <a:gd name="connsiteX2" fmla="*/ 10958031 w 11133019"/>
                <a:gd name="connsiteY2" fmla="*/ 2656554 h 2656554"/>
                <a:gd name="connsiteX3" fmla="*/ 405887 w 11133019"/>
                <a:gd name="connsiteY3" fmla="*/ 2656554 h 2656554"/>
                <a:gd name="connsiteX4" fmla="*/ 405887 w 11133019"/>
                <a:gd name="connsiteY4" fmla="*/ 281540 h 2656554"/>
                <a:gd name="connsiteX0" fmla="*/ 2033007 w 12760139"/>
                <a:gd name="connsiteY0" fmla="*/ 281540 h 2656554"/>
                <a:gd name="connsiteX1" fmla="*/ 12628693 w 12760139"/>
                <a:gd name="connsiteY1" fmla="*/ 470226 h 2656554"/>
                <a:gd name="connsiteX2" fmla="*/ 12585151 w 12760139"/>
                <a:gd name="connsiteY2" fmla="*/ 2656554 h 2656554"/>
                <a:gd name="connsiteX3" fmla="*/ 2033007 w 12760139"/>
                <a:gd name="connsiteY3" fmla="*/ 2656554 h 2656554"/>
                <a:gd name="connsiteX4" fmla="*/ 2033007 w 12760139"/>
                <a:gd name="connsiteY4" fmla="*/ 281540 h 2656554"/>
                <a:gd name="connsiteX0" fmla="*/ 2033007 w 14234123"/>
                <a:gd name="connsiteY0" fmla="*/ 281540 h 2656554"/>
                <a:gd name="connsiteX1" fmla="*/ 12628693 w 14234123"/>
                <a:gd name="connsiteY1" fmla="*/ 470226 h 2656554"/>
                <a:gd name="connsiteX2" fmla="*/ 12585151 w 14234123"/>
                <a:gd name="connsiteY2" fmla="*/ 2656554 h 2656554"/>
                <a:gd name="connsiteX3" fmla="*/ 2033007 w 14234123"/>
                <a:gd name="connsiteY3" fmla="*/ 2656554 h 2656554"/>
                <a:gd name="connsiteX4" fmla="*/ 2033007 w 14234123"/>
                <a:gd name="connsiteY4" fmla="*/ 281540 h 2656554"/>
                <a:gd name="connsiteX0" fmla="*/ 2033007 w 12979287"/>
                <a:gd name="connsiteY0" fmla="*/ 281540 h 2998446"/>
                <a:gd name="connsiteX1" fmla="*/ 12628693 w 12979287"/>
                <a:gd name="connsiteY1" fmla="*/ 470226 h 2998446"/>
                <a:gd name="connsiteX2" fmla="*/ 12585151 w 12979287"/>
                <a:gd name="connsiteY2" fmla="*/ 2656554 h 2998446"/>
                <a:gd name="connsiteX3" fmla="*/ 2033007 w 12979287"/>
                <a:gd name="connsiteY3" fmla="*/ 2656554 h 2998446"/>
                <a:gd name="connsiteX4" fmla="*/ 2033007 w 12979287"/>
                <a:gd name="connsiteY4" fmla="*/ 281540 h 2998446"/>
                <a:gd name="connsiteX0" fmla="*/ 2033007 w 13028809"/>
                <a:gd name="connsiteY0" fmla="*/ 152857 h 2869763"/>
                <a:gd name="connsiteX1" fmla="*/ 12628693 w 13028809"/>
                <a:gd name="connsiteY1" fmla="*/ 341543 h 2869763"/>
                <a:gd name="connsiteX2" fmla="*/ 12585151 w 13028809"/>
                <a:gd name="connsiteY2" fmla="*/ 2527871 h 2869763"/>
                <a:gd name="connsiteX3" fmla="*/ 2033007 w 13028809"/>
                <a:gd name="connsiteY3" fmla="*/ 2527871 h 2869763"/>
                <a:gd name="connsiteX4" fmla="*/ 2033007 w 13028809"/>
                <a:gd name="connsiteY4" fmla="*/ 152857 h 2869763"/>
                <a:gd name="connsiteX0" fmla="*/ 1604954 w 12600756"/>
                <a:gd name="connsiteY0" fmla="*/ 368251 h 3085157"/>
                <a:gd name="connsiteX1" fmla="*/ 12200640 w 12600756"/>
                <a:gd name="connsiteY1" fmla="*/ 556937 h 3085157"/>
                <a:gd name="connsiteX2" fmla="*/ 12157098 w 12600756"/>
                <a:gd name="connsiteY2" fmla="*/ 2743265 h 3085157"/>
                <a:gd name="connsiteX3" fmla="*/ 1604954 w 12600756"/>
                <a:gd name="connsiteY3" fmla="*/ 2743265 h 3085157"/>
                <a:gd name="connsiteX4" fmla="*/ 1604954 w 12600756"/>
                <a:gd name="connsiteY4" fmla="*/ 368251 h 3085157"/>
                <a:gd name="connsiteX0" fmla="*/ 206217 w 11202019"/>
                <a:gd name="connsiteY0" fmla="*/ 368251 h 3176312"/>
                <a:gd name="connsiteX1" fmla="*/ 10801903 w 11202019"/>
                <a:gd name="connsiteY1" fmla="*/ 556937 h 3176312"/>
                <a:gd name="connsiteX2" fmla="*/ 10758361 w 11202019"/>
                <a:gd name="connsiteY2" fmla="*/ 2743265 h 3176312"/>
                <a:gd name="connsiteX3" fmla="*/ 206217 w 11202019"/>
                <a:gd name="connsiteY3" fmla="*/ 2743265 h 3176312"/>
                <a:gd name="connsiteX4" fmla="*/ 206217 w 11202019"/>
                <a:gd name="connsiteY4" fmla="*/ 368251 h 3176312"/>
                <a:gd name="connsiteX0" fmla="*/ 206217 w 11162019"/>
                <a:gd name="connsiteY0" fmla="*/ 423578 h 3231639"/>
                <a:gd name="connsiteX1" fmla="*/ 10801903 w 11162019"/>
                <a:gd name="connsiteY1" fmla="*/ 612264 h 3231639"/>
                <a:gd name="connsiteX2" fmla="*/ 10758361 w 11162019"/>
                <a:gd name="connsiteY2" fmla="*/ 2798592 h 3231639"/>
                <a:gd name="connsiteX3" fmla="*/ 206217 w 11162019"/>
                <a:gd name="connsiteY3" fmla="*/ 2798592 h 3231639"/>
                <a:gd name="connsiteX4" fmla="*/ 206217 w 11162019"/>
                <a:gd name="connsiteY4" fmla="*/ 423578 h 3231639"/>
                <a:gd name="connsiteX0" fmla="*/ 311930 w 11267732"/>
                <a:gd name="connsiteY0" fmla="*/ 282974 h 3091035"/>
                <a:gd name="connsiteX1" fmla="*/ 10907616 w 11267732"/>
                <a:gd name="connsiteY1" fmla="*/ 471660 h 3091035"/>
                <a:gd name="connsiteX2" fmla="*/ 10864074 w 11267732"/>
                <a:gd name="connsiteY2" fmla="*/ 2657988 h 3091035"/>
                <a:gd name="connsiteX3" fmla="*/ 311930 w 11267732"/>
                <a:gd name="connsiteY3" fmla="*/ 2657988 h 3091035"/>
                <a:gd name="connsiteX4" fmla="*/ 311930 w 11267732"/>
                <a:gd name="connsiteY4" fmla="*/ 282974 h 3091035"/>
                <a:gd name="connsiteX0" fmla="*/ 311930 w 11134849"/>
                <a:gd name="connsiteY0" fmla="*/ 282974 h 2935813"/>
                <a:gd name="connsiteX1" fmla="*/ 10907616 w 11134849"/>
                <a:gd name="connsiteY1" fmla="*/ 471660 h 2935813"/>
                <a:gd name="connsiteX2" fmla="*/ 10864074 w 11134849"/>
                <a:gd name="connsiteY2" fmla="*/ 2657988 h 2935813"/>
                <a:gd name="connsiteX3" fmla="*/ 311930 w 11134849"/>
                <a:gd name="connsiteY3" fmla="*/ 2657988 h 2935813"/>
                <a:gd name="connsiteX4" fmla="*/ 311930 w 11134849"/>
                <a:gd name="connsiteY4" fmla="*/ 282974 h 2935813"/>
                <a:gd name="connsiteX0" fmla="*/ 311930 w 11139774"/>
                <a:gd name="connsiteY0" fmla="*/ 282974 h 2970140"/>
                <a:gd name="connsiteX1" fmla="*/ 10907616 w 11139774"/>
                <a:gd name="connsiteY1" fmla="*/ 471660 h 2970140"/>
                <a:gd name="connsiteX2" fmla="*/ 10864074 w 11139774"/>
                <a:gd name="connsiteY2" fmla="*/ 2657988 h 2970140"/>
                <a:gd name="connsiteX3" fmla="*/ 311930 w 11139774"/>
                <a:gd name="connsiteY3" fmla="*/ 2657988 h 2970140"/>
                <a:gd name="connsiteX4" fmla="*/ 311930 w 11139774"/>
                <a:gd name="connsiteY4" fmla="*/ 282974 h 2970140"/>
                <a:gd name="connsiteX0" fmla="*/ 311930 w 11176173"/>
                <a:gd name="connsiteY0" fmla="*/ 282974 h 2919244"/>
                <a:gd name="connsiteX1" fmla="*/ 10907616 w 11176173"/>
                <a:gd name="connsiteY1" fmla="*/ 471660 h 2919244"/>
                <a:gd name="connsiteX2" fmla="*/ 10864074 w 11176173"/>
                <a:gd name="connsiteY2" fmla="*/ 2657988 h 2919244"/>
                <a:gd name="connsiteX3" fmla="*/ 311930 w 11176173"/>
                <a:gd name="connsiteY3" fmla="*/ 2657988 h 2919244"/>
                <a:gd name="connsiteX4" fmla="*/ 311930 w 11176173"/>
                <a:gd name="connsiteY4" fmla="*/ 282974 h 291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6173" h="2919244">
                  <a:moveTo>
                    <a:pt x="311930" y="282974"/>
                  </a:moveTo>
                  <a:cubicBezTo>
                    <a:pt x="786106" y="-124957"/>
                    <a:pt x="10559273" y="-116811"/>
                    <a:pt x="10907616" y="471660"/>
                  </a:cubicBezTo>
                  <a:cubicBezTo>
                    <a:pt x="11255959" y="1060131"/>
                    <a:pt x="11289911" y="2309646"/>
                    <a:pt x="10864074" y="2657988"/>
                  </a:cubicBezTo>
                  <a:cubicBezTo>
                    <a:pt x="10438237" y="3006330"/>
                    <a:pt x="665197" y="3006331"/>
                    <a:pt x="311930" y="2657988"/>
                  </a:cubicBezTo>
                  <a:cubicBezTo>
                    <a:pt x="-41337" y="2309645"/>
                    <a:pt x="-162246" y="690905"/>
                    <a:pt x="311930" y="282974"/>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mbria" panose="02040503050406030204" pitchFamily="18" charset="0"/>
                <a:ea typeface="字魂59号-创粗黑"/>
                <a:cs typeface="Arial" panose="020B0604020202020204" pitchFamily="34" charset="0"/>
              </a:endParaRPr>
            </a:p>
          </p:txBody>
        </p:sp>
      </p:grpSp>
      <p:sp>
        <p:nvSpPr>
          <p:cNvPr id="13" name="TextBox 12">
            <a:extLst>
              <a:ext uri="{FF2B5EF4-FFF2-40B4-BE49-F238E27FC236}">
                <a16:creationId xmlns:a16="http://schemas.microsoft.com/office/drawing/2014/main" id="{25EC6C75-92BD-E222-BA7F-B3BBFDC4C3EC}"/>
              </a:ext>
            </a:extLst>
          </p:cNvPr>
          <p:cNvSpPr txBox="1"/>
          <p:nvPr/>
        </p:nvSpPr>
        <p:spPr>
          <a:xfrm>
            <a:off x="965201" y="394884"/>
            <a:ext cx="10350500" cy="1323439"/>
          </a:xfrm>
          <a:prstGeom prst="rect">
            <a:avLst/>
          </a:prstGeom>
          <a:noFill/>
        </p:spPr>
        <p:txBody>
          <a:bodyPr wrap="square">
            <a:spAutoFit/>
          </a:bodyPr>
          <a:lstStyle/>
          <a:p>
            <a:pPr marL="0" marR="24130" lvl="0" indent="0" algn="ctr" defTabSz="914400" rtl="0" eaLnBrk="1" fontAlgn="auto" latinLnBrk="0" hangingPunct="1">
              <a:lnSpc>
                <a:spcPct val="100000"/>
              </a:lnSpc>
              <a:spcBef>
                <a:spcPts val="0"/>
              </a:spcBef>
              <a:spcAft>
                <a:spcPts val="0"/>
              </a:spcAft>
              <a:buClrTx/>
              <a:buSzTx/>
              <a:buFontTx/>
              <a:buNone/>
              <a:tabLst/>
              <a:defRPr/>
            </a:pP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Đọc</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yêu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cầu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 b, c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sau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đó</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thảo</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luận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với</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bạn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và</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hoàn</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thành</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những</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yêu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cầu</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4000" b="1" dirty="0" err="1">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đó</a:t>
            </a:r>
            <a:r>
              <a:rPr lang="en-US" sz="4000" b="1" dirty="0">
                <a:ln w="19050">
                  <a:solidFill>
                    <a:prstClr val="black"/>
                  </a:solidFill>
                </a:ln>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endParaRPr kumimoji="0" lang="vi-VN" sz="4000" b="1" i="0" u="none" strike="noStrike" kern="1200" cap="none" spc="0" normalizeH="0" baseline="0" noProof="0" dirty="0">
              <a:ln w="19050">
                <a:solidFill>
                  <a:prstClr val="black"/>
                </a:solidFill>
              </a:ln>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B907DF4A-2F82-56FE-D212-D8468C862418}"/>
              </a:ext>
            </a:extLst>
          </p:cNvPr>
          <p:cNvGrpSpPr/>
          <p:nvPr/>
        </p:nvGrpSpPr>
        <p:grpSpPr>
          <a:xfrm>
            <a:off x="1849120" y="2052320"/>
            <a:ext cx="8910320" cy="1026160"/>
            <a:chOff x="1849120" y="2052320"/>
            <a:chExt cx="8910320" cy="1422400"/>
          </a:xfrm>
        </p:grpSpPr>
        <p:cxnSp>
          <p:nvCxnSpPr>
            <p:cNvPr id="15" name="Straight Connector 14">
              <a:extLst>
                <a:ext uri="{FF2B5EF4-FFF2-40B4-BE49-F238E27FC236}">
                  <a16:creationId xmlns:a16="http://schemas.microsoft.com/office/drawing/2014/main" id="{633A316F-77BB-82BF-9B96-238FF557AE8E}"/>
                </a:ext>
              </a:extLst>
            </p:cNvPr>
            <p:cNvCxnSpPr>
              <a:cxnSpLocks/>
            </p:cNvCxnSpPr>
            <p:nvPr/>
          </p:nvCxnSpPr>
          <p:spPr>
            <a:xfrm>
              <a:off x="6156960" y="2052320"/>
              <a:ext cx="0" cy="139423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8E3570-874C-7DEC-3459-068FA3A92499}"/>
                </a:ext>
              </a:extLst>
            </p:cNvPr>
            <p:cNvCxnSpPr>
              <a:cxnSpLocks/>
            </p:cNvCxnSpPr>
            <p:nvPr/>
          </p:nvCxnSpPr>
          <p:spPr>
            <a:xfrm flipH="1">
              <a:off x="1859280" y="3048000"/>
              <a:ext cx="890016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745F8C-883D-0FF4-F262-83B4249D278E}"/>
                </a:ext>
              </a:extLst>
            </p:cNvPr>
            <p:cNvCxnSpPr>
              <a:cxnSpLocks/>
            </p:cNvCxnSpPr>
            <p:nvPr/>
          </p:nvCxnSpPr>
          <p:spPr>
            <a:xfrm flipV="1">
              <a:off x="1849120" y="3027680"/>
              <a:ext cx="0" cy="4470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E6CA85-0F45-A157-DB1C-5D1B66F99680}"/>
                </a:ext>
              </a:extLst>
            </p:cNvPr>
            <p:cNvCxnSpPr>
              <a:cxnSpLocks/>
            </p:cNvCxnSpPr>
            <p:nvPr/>
          </p:nvCxnSpPr>
          <p:spPr>
            <a:xfrm flipV="1">
              <a:off x="10759440" y="3017520"/>
              <a:ext cx="0" cy="44704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C2D99C2-B80B-BFAC-C245-B53A8429976D}"/>
              </a:ext>
            </a:extLst>
          </p:cNvPr>
          <p:cNvSpPr/>
          <p:nvPr/>
        </p:nvSpPr>
        <p:spPr>
          <a:xfrm>
            <a:off x="508000" y="305816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Giải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lí</a:t>
            </a:r>
            <a:r>
              <a:rPr lang="en-US" sz="3600" dirty="0">
                <a:latin typeface="Cambria" panose="02040503050406030204" pitchFamily="18" charset="0"/>
                <a:ea typeface="Cambria" panose="02040503050406030204" pitchFamily="18" charset="0"/>
              </a:rPr>
              <a:t> do </a:t>
            </a:r>
            <a:r>
              <a:rPr lang="en-US" sz="3600" dirty="0" err="1">
                <a:latin typeface="Cambria" panose="02040503050406030204" pitchFamily="18" charset="0"/>
                <a:ea typeface="Cambria" panose="02040503050406030204" pitchFamily="18" charset="0"/>
              </a:rPr>
              <a:t>cần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phải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
        <p:nvSpPr>
          <p:cNvPr id="27" name="Rectangle 26">
            <a:extLst>
              <a:ext uri="{FF2B5EF4-FFF2-40B4-BE49-F238E27FC236}">
                <a16:creationId xmlns:a16="http://schemas.microsoft.com/office/drawing/2014/main" id="{0A804337-6943-7A49-072B-A3860E12D4B6}"/>
              </a:ext>
            </a:extLst>
          </p:cNvPr>
          <p:cNvSpPr/>
          <p:nvPr/>
        </p:nvSpPr>
        <p:spPr>
          <a:xfrm>
            <a:off x="4704080" y="306832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những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
        <p:nvSpPr>
          <p:cNvPr id="28" name="Rectangle 27">
            <a:extLst>
              <a:ext uri="{FF2B5EF4-FFF2-40B4-BE49-F238E27FC236}">
                <a16:creationId xmlns:a16="http://schemas.microsoft.com/office/drawing/2014/main" id="{A3058168-2A00-A199-EE7C-E15C4DA3A6E4}"/>
              </a:ext>
            </a:extLst>
          </p:cNvPr>
          <p:cNvSpPr/>
          <p:nvPr/>
        </p:nvSpPr>
        <p:spPr>
          <a:xfrm>
            <a:off x="8646160" y="3088640"/>
            <a:ext cx="3058160" cy="24180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để</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bảo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vệ</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69394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down)">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3A4970-2EBD-4749-E5C8-364CBC18C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39900" y="1158240"/>
            <a:ext cx="9944099" cy="1568712"/>
          </a:xfrm>
          <a:prstGeom prst="rect">
            <a:avLst/>
          </a:prstGeom>
        </p:spPr>
      </p:pic>
      <p:sp>
        <p:nvSpPr>
          <p:cNvPr id="3" name="TextBox 2">
            <a:extLst>
              <a:ext uri="{FF2B5EF4-FFF2-40B4-BE49-F238E27FC236}">
                <a16:creationId xmlns:a16="http://schemas.microsoft.com/office/drawing/2014/main" id="{102B4CF2-E336-7A4A-38DD-F5FEDAEA1DD6}"/>
              </a:ext>
            </a:extLst>
          </p:cNvPr>
          <p:cNvSpPr txBox="1"/>
          <p:nvPr/>
        </p:nvSpPr>
        <p:spPr>
          <a:xfrm>
            <a:off x="2013234" y="1518790"/>
            <a:ext cx="9429466" cy="707886"/>
          </a:xfrm>
          <a:prstGeom prst="rect">
            <a:avLst/>
          </a:prstGeom>
          <a:noFill/>
        </p:spPr>
        <p:txBody>
          <a:bodyPr wrap="square" rtlCol="0">
            <a:spAutoFit/>
          </a:bodyPr>
          <a:lstStyle/>
          <a:p>
            <a:pPr lvl="0" algn="ctr"/>
            <a:r>
              <a:rPr lang="vi-VN" sz="4000" dirty="0">
                <a:solidFill>
                  <a:srgbClr val="C00000"/>
                </a:solidFill>
                <a:latin typeface="iCiel Nabila" pitchFamily="2" charset="0"/>
                <a:cs typeface="Pattaya" panose="00000500000000000000" pitchFamily="2" charset="-34"/>
              </a:rPr>
              <a:t>a. Giải thích lí do cần phải bảo vệ động vật.</a:t>
            </a:r>
            <a:endParaRPr kumimoji="0" lang="vi-VN" sz="4000" b="0" i="0" u="none" strike="noStrike" kern="1200" cap="none" spc="0" normalizeH="0" baseline="0" noProof="0" dirty="0">
              <a:ln>
                <a:noFill/>
              </a:ln>
              <a:solidFill>
                <a:srgbClr val="C00000"/>
              </a:solidFill>
              <a:effectLst/>
              <a:uLnTx/>
              <a:uFillTx/>
              <a:latin typeface="iCiel Nabila" pitchFamily="2" charset="0"/>
              <a:ea typeface="+mn-ea"/>
              <a:cs typeface="Pattaya" panose="00000500000000000000" pitchFamily="2" charset="-34"/>
            </a:endParaRPr>
          </a:p>
        </p:txBody>
      </p:sp>
      <p:pic>
        <p:nvPicPr>
          <p:cNvPr id="4" name="Picture 3">
            <a:extLst>
              <a:ext uri="{FF2B5EF4-FFF2-40B4-BE49-F238E27FC236}">
                <a16:creationId xmlns:a16="http://schemas.microsoft.com/office/drawing/2014/main" id="{1BE4B76B-59E8-6F1F-1819-E2208B74C2C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76" b="91680" l="9976" r="89984">
                        <a14:foregroundMark x1="49273" y1="37601" x2="50000" y2="38530"/>
                        <a14:foregroundMark x1="42044" y1="55372" x2="50202" y2="50202"/>
                        <a14:foregroundMark x1="50363" y1="52787" x2="57956" y2="53150"/>
                        <a14:foregroundMark x1="58522" y1="53150" x2="62964" y2="53150"/>
                        <a14:foregroundMark x1="39984" y1="56300" x2="49637" y2="52423"/>
                        <a14:foregroundMark x1="52787" y1="51858" x2="54645" y2="51656"/>
                        <a14:foregroundMark x1="56462" y1="56099" x2="62036" y2="55372"/>
                        <a14:foregroundMark x1="51858" y1="91680" x2="54645" y2="91478"/>
                        <a14:foregroundMark x1="41842" y1="30008" x2="46648" y2="37399"/>
                      </a14:backgroundRemoval>
                    </a14:imgEffect>
                  </a14:imgLayer>
                </a14:imgProps>
              </a:ext>
              <a:ext uri="{28A0092B-C50C-407E-A947-70E740481C1C}">
                <a14:useLocalDpi xmlns:a14="http://schemas.microsoft.com/office/drawing/2010/main" val="0"/>
              </a:ext>
            </a:extLst>
          </a:blip>
          <a:srcRect b="28592"/>
          <a:stretch/>
        </p:blipFill>
        <p:spPr>
          <a:xfrm flipH="1">
            <a:off x="-1508854" y="2856492"/>
            <a:ext cx="5603738" cy="4001508"/>
          </a:xfrm>
          <a:prstGeom prst="rect">
            <a:avLst/>
          </a:prstGeom>
        </p:spPr>
      </p:pic>
      <p:sp>
        <p:nvSpPr>
          <p:cNvPr id="10" name="Rectangle 9">
            <a:extLst>
              <a:ext uri="{FF2B5EF4-FFF2-40B4-BE49-F238E27FC236}">
                <a16:creationId xmlns:a16="http://schemas.microsoft.com/office/drawing/2014/main" id="{019DDF4D-5FDC-CE76-87D2-D1612381E1CA}"/>
              </a:ext>
            </a:extLst>
          </p:cNvPr>
          <p:cNvSpPr/>
          <p:nvPr/>
        </p:nvSpPr>
        <p:spPr>
          <a:xfrm>
            <a:off x="3464560" y="3403600"/>
            <a:ext cx="7772400" cy="252984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latin typeface="Cambria" panose="02040503050406030204" pitchFamily="18" charset="0"/>
                <a:ea typeface="Cambria" panose="02040503050406030204" pitchFamily="18" charset="0"/>
              </a:rPr>
              <a:t>Chúng ta phải bảo vệ động vật vì động vật đem lại nhiều lợi ích cho cuộc sống con người, tạo nên sự phong phú cho sự sống trên Trái Đất</a:t>
            </a:r>
            <a:endParaRPr lang="en-US" sz="36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093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031FA42-602C-4F85-9676-E720545BF68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B3218601-6892-490A-A2D6-E3749CDE7876}&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V4-TUAN34-NGOINHACUAYT-T4-VĨNH"/>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C87D4E7-EC69-43B2-B0DA-711816D07388}: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5944F7D5-B513-4C09-846C-5D17D3344CA0}: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76976122-CC61-4C1E-AA0A-830E23B1859B}: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4311D43C-0185-4096-81A5-7C3BBDFFAAAC}: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2A5EE377-8906-4B9B-91D5-1504D5DDC282}: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AFEB2780-6ECD-40CB-9FDD-A29AB4EA9944}:271"/>
</p:tagLst>
</file>

<file path=ppt/tags/tag2.xml><?xml version="1.0" encoding="utf-8"?>
<p:tagLst xmlns:a="http://schemas.openxmlformats.org/drawingml/2006/main" xmlns:r="http://schemas.openxmlformats.org/officeDocument/2006/relationships" xmlns:p="http://schemas.openxmlformats.org/presentationml/2006/main">
  <p:tag name="GENSWF_SLIDE_UID" val="{3372C7E9-40CD-4F9F-AE91-D8BD7C8A139C}:256"/>
</p:tagLst>
</file>

<file path=ppt/tags/tag3.xml><?xml version="1.0" encoding="utf-8"?>
<p:tagLst xmlns:a="http://schemas.openxmlformats.org/drawingml/2006/main" xmlns:r="http://schemas.openxmlformats.org/officeDocument/2006/relationships" xmlns:p="http://schemas.openxmlformats.org/presentationml/2006/main">
  <p:tag name="GENSWF_SLIDE_UID" val="{93698B7A-5B41-4332-B8F4-C1B475392C5D}:259"/>
</p:tagLst>
</file>

<file path=ppt/tags/tag4.xml><?xml version="1.0" encoding="utf-8"?>
<p:tagLst xmlns:a="http://schemas.openxmlformats.org/drawingml/2006/main" xmlns:r="http://schemas.openxmlformats.org/officeDocument/2006/relationships" xmlns:p="http://schemas.openxmlformats.org/presentationml/2006/main">
  <p:tag name="GENSWF_SLIDE_UID" val="{57A9E314-0605-4C20-ACDE-8154B93E6A1E}:260"/>
</p:tagLst>
</file>

<file path=ppt/tags/tag5.xml><?xml version="1.0" encoding="utf-8"?>
<p:tagLst xmlns:a="http://schemas.openxmlformats.org/drawingml/2006/main" xmlns:r="http://schemas.openxmlformats.org/officeDocument/2006/relationships" xmlns:p="http://schemas.openxmlformats.org/presentationml/2006/main">
  <p:tag name="GENSWF_SLIDE_UID" val="{BCD9F2C6-4DF2-4619-89D9-4BBD0D0D5ADC}:261"/>
</p:tagLst>
</file>

<file path=ppt/tags/tag6.xml><?xml version="1.0" encoding="utf-8"?>
<p:tagLst xmlns:a="http://schemas.openxmlformats.org/drawingml/2006/main" xmlns:r="http://schemas.openxmlformats.org/officeDocument/2006/relationships" xmlns:p="http://schemas.openxmlformats.org/presentationml/2006/main">
  <p:tag name="GENSWF_SLIDE_UID" val="{5505D04F-826C-434C-8470-1EEBF65DF364}:262"/>
</p:tagLst>
</file>

<file path=ppt/tags/tag7.xml><?xml version="1.0" encoding="utf-8"?>
<p:tagLst xmlns:a="http://schemas.openxmlformats.org/drawingml/2006/main" xmlns:r="http://schemas.openxmlformats.org/officeDocument/2006/relationships" xmlns:p="http://schemas.openxmlformats.org/presentationml/2006/main">
  <p:tag name="GENSWF_SLIDE_UID" val="{238B6373-37F9-4701-B13A-0908092911F4}:263"/>
</p:tagLst>
</file>

<file path=ppt/tags/tag8.xml><?xml version="1.0" encoding="utf-8"?>
<p:tagLst xmlns:a="http://schemas.openxmlformats.org/drawingml/2006/main" xmlns:r="http://schemas.openxmlformats.org/officeDocument/2006/relationships" xmlns:p="http://schemas.openxmlformats.org/presentationml/2006/main">
  <p:tag name="GENSWF_SLIDE_UID" val="{01B76A31-47E7-40DF-BBE2-0F6708545002}:264"/>
</p:tagLst>
</file>

<file path=ppt/tags/tag9.xml><?xml version="1.0" encoding="utf-8"?>
<p:tagLst xmlns:a="http://schemas.openxmlformats.org/drawingml/2006/main" xmlns:r="http://schemas.openxmlformats.org/officeDocument/2006/relationships" xmlns:p="http://schemas.openxmlformats.org/presentationml/2006/main">
  <p:tag name="GENSWF_SLIDE_UID" val="{56FDB777-3EF8-478E-9F0A-8D35A5AD78F0}: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442</Words>
  <Application>Microsoft Office PowerPoint</Application>
  <PresentationFormat>Widescreen</PresentationFormat>
  <Paragraphs>44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Cambria</vt:lpstr>
      <vt:lpstr>iCiel Nabila</vt:lpstr>
      <vt:lpstr>Pattaya</vt:lpstr>
      <vt:lpstr>Times New Roman</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TV4-TUAN34-NGOINHACUAYT-T4-VĨNH</dc:title>
  <dc:creator>Admin</dc:creator>
  <cp:lastModifiedBy>Administrator</cp:lastModifiedBy>
  <cp:revision>5</cp:revision>
  <dcterms:created xsi:type="dcterms:W3CDTF">2025-05-10T06:16:43Z</dcterms:created>
  <dcterms:modified xsi:type="dcterms:W3CDTF">2025-05-10T07:45:04Z</dcterms:modified>
</cp:coreProperties>
</file>