
<file path=[Content_Types].xml><?xml version="1.0" encoding="utf-8"?>
<Types xmlns="http://schemas.openxmlformats.org/package/2006/content-types">
  <Default Extension="emf" ContentType="image/x-emf"/>
  <Default Extension="gif" ContentType="image/gif"/>
  <Default Extension="jpeg" ContentType="image/jpeg"/>
  <Default Extension="jpg" ContentType="image/png"/>
  <Default Extension="png" ContentType="image/png"/>
  <Default Extension="rels" ContentType="application/vnd.openxmlformats-package.relationships+xml"/>
  <Default Extension="svg" ContentType="image/svg+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2.wav" ContentType="audio/x-wav"/>
  <Override PartName="/ppt/notesSlides/notesSlide4.xml" ContentType="application/vnd.openxmlformats-officedocument.presentationml.notesSlide+xml"/>
  <Override PartName="/ppt/media/audio3.wav" ContentType="audio/x-wav"/>
  <Override PartName="/ppt/media/image45.jpg" ContentType="image/jpeg"/>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9" r:id="rId2"/>
    <p:sldId id="260" r:id="rId3"/>
    <p:sldId id="275" r:id="rId4"/>
    <p:sldId id="302" r:id="rId5"/>
    <p:sldId id="303" r:id="rId6"/>
    <p:sldId id="304" r:id="rId7"/>
    <p:sldId id="257" r:id="rId8"/>
    <p:sldId id="263" r:id="rId9"/>
    <p:sldId id="289" r:id="rId10"/>
    <p:sldId id="290" r:id="rId11"/>
    <p:sldId id="292" r:id="rId12"/>
    <p:sldId id="291" r:id="rId13"/>
    <p:sldId id="305" r:id="rId14"/>
    <p:sldId id="277" r:id="rId15"/>
    <p:sldId id="306" r:id="rId16"/>
    <p:sldId id="307" r:id="rId17"/>
    <p:sldId id="308" r:id="rId18"/>
    <p:sldId id="309" r:id="rId19"/>
    <p:sldId id="310" r:id="rId20"/>
    <p:sldId id="311" r:id="rId21"/>
    <p:sldId id="312" r:id="rId22"/>
    <p:sldId id="313" r:id="rId23"/>
    <p:sldId id="314" r:id="rId24"/>
    <p:sldId id="315" r:id="rId25"/>
    <p:sldId id="348" r:id="rId26"/>
    <p:sldId id="349" r:id="rId27"/>
    <p:sldId id="30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78A07-3496-414A-81B8-A60D5A26132B}" type="datetimeFigureOut">
              <a:rPr lang="en-US" smtClean="0"/>
              <a:t>5/5/2025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F10E1-9D82-438B-BB07-C88397265559}" type="slidenum">
              <a:rPr lang="en-US" smtClean="0"/>
              <a:t>‹#›</a:t>
            </a:fld>
            <a:endParaRPr lang="en-US"/>
          </a:p>
        </p:txBody>
      </p:sp>
    </p:spTree>
    <p:extLst>
      <p:ext uri="{BB962C8B-B14F-4D97-AF65-F5344CB8AC3E}">
        <p14:creationId xmlns:p14="http://schemas.microsoft.com/office/powerpoint/2010/main" val="3493977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A8F39877-881D-4C6B-8A0A-45D9ACA8246A}" type="slidenum">
              <a:rPr lang="en-US" smtClean="0"/>
              <a:t>2</a:t>
            </a:fld>
            <a:endParaRPr lang="en-US"/>
          </a:p>
        </p:txBody>
      </p:sp>
    </p:spTree>
    <p:extLst>
      <p:ext uri="{BB962C8B-B14F-4D97-AF65-F5344CB8AC3E}">
        <p14:creationId xmlns:p14="http://schemas.microsoft.com/office/powerpoint/2010/main" val="166221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Nhấn vô chậu cây để đến câu hỏi. Nhấn vô mũi tên xanh để đến hoạt động tiếp theo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B0B40-48DA-4C75-81F4-62947D4597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827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A8F39877-881D-4C6B-8A0A-45D9ACA8246A}" type="slidenum">
              <a:rPr lang="en-US" smtClean="0"/>
              <a:t>7</a:t>
            </a:fld>
            <a:endParaRPr lang="en-US"/>
          </a:p>
        </p:txBody>
      </p:sp>
    </p:spTree>
    <p:extLst>
      <p:ext uri="{BB962C8B-B14F-4D97-AF65-F5344CB8AC3E}">
        <p14:creationId xmlns:p14="http://schemas.microsoft.com/office/powerpoint/2010/main" val="3586505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8F39877-881D-4C6B-8A0A-45D9ACA8246A}" type="slidenum">
              <a:rPr lang="en-US" smtClean="0"/>
              <a:t>22</a:t>
            </a:fld>
            <a:endParaRPr lang="en-US"/>
          </a:p>
        </p:txBody>
      </p:sp>
    </p:spTree>
    <p:extLst>
      <p:ext uri="{BB962C8B-B14F-4D97-AF65-F5344CB8AC3E}">
        <p14:creationId xmlns:p14="http://schemas.microsoft.com/office/powerpoint/2010/main" val="282087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A8F39877-881D-4C6B-8A0A-45D9ACA8246A}" type="slidenum">
              <a:rPr lang="en-US" smtClean="0"/>
              <a:t>27</a:t>
            </a:fld>
            <a:endParaRPr lang="en-US"/>
          </a:p>
        </p:txBody>
      </p:sp>
    </p:spTree>
    <p:extLst>
      <p:ext uri="{BB962C8B-B14F-4D97-AF65-F5344CB8AC3E}">
        <p14:creationId xmlns:p14="http://schemas.microsoft.com/office/powerpoint/2010/main" val="174911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4741F-AC45-DB6C-1A01-15E977DF3B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E45259-2CF2-D6F8-D889-FCEBD94F52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82E8C4-8CD7-0286-D29C-4A1CB7172F77}"/>
              </a:ext>
            </a:extLst>
          </p:cNvPr>
          <p:cNvSpPr>
            <a:spLocks noGrp="1"/>
          </p:cNvSpPr>
          <p:nvPr>
            <p:ph type="dt" sz="half" idx="10"/>
          </p:nvPr>
        </p:nvSpPr>
        <p:spPr/>
        <p:txBody>
          <a:bodyPr/>
          <a:lstStyle/>
          <a:p>
            <a:fld id="{43F31706-49D3-4EE9-A1C7-5B367286FE03}" type="datetimeFigureOut">
              <a:rPr lang="en-US" smtClean="0"/>
              <a:t>5/5/2025</a:t>
            </a:fld>
            <a:endParaRPr lang="en-US"/>
          </a:p>
        </p:txBody>
      </p:sp>
      <p:sp>
        <p:nvSpPr>
          <p:cNvPr id="5" name="Footer Placeholder 4">
            <a:extLst>
              <a:ext uri="{FF2B5EF4-FFF2-40B4-BE49-F238E27FC236}">
                <a16:creationId xmlns:a16="http://schemas.microsoft.com/office/drawing/2014/main" id="{9852E46F-71FA-2773-91A3-4717AEB17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7AF58-B4AC-FB0C-0837-04B2D452B750}"/>
              </a:ext>
            </a:extLst>
          </p:cNvPr>
          <p:cNvSpPr>
            <a:spLocks noGrp="1"/>
          </p:cNvSpPr>
          <p:nvPr>
            <p:ph type="sldNum" sz="quarter" idx="12"/>
          </p:nvPr>
        </p:nvSpPr>
        <p:spPr/>
        <p:txBody>
          <a:bodyPr/>
          <a:lstStyle/>
          <a:p>
            <a:fld id="{DF9B26D1-EC74-47CD-8FFF-F92F20EE7560}" type="slidenum">
              <a:rPr lang="en-US" smtClean="0"/>
              <a:t>‹#›</a:t>
            </a:fld>
            <a:endParaRPr lang="en-US"/>
          </a:p>
        </p:txBody>
      </p:sp>
    </p:spTree>
    <p:extLst>
      <p:ext uri="{BB962C8B-B14F-4D97-AF65-F5344CB8AC3E}">
        <p14:creationId xmlns:p14="http://schemas.microsoft.com/office/powerpoint/2010/main" val="741226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CF27A-45B0-0978-816D-020BB7ED4E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9D8FB6-36E1-AE7C-BF79-A197FB930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A4525-8C2E-8F4F-3837-38CFFB6FE983}"/>
              </a:ext>
            </a:extLst>
          </p:cNvPr>
          <p:cNvSpPr>
            <a:spLocks noGrp="1"/>
          </p:cNvSpPr>
          <p:nvPr>
            <p:ph type="dt" sz="half" idx="10"/>
          </p:nvPr>
        </p:nvSpPr>
        <p:spPr/>
        <p:txBody>
          <a:bodyPr/>
          <a:lstStyle/>
          <a:p>
            <a:fld id="{43F31706-49D3-4EE9-A1C7-5B367286FE03}" type="datetimeFigureOut">
              <a:rPr lang="en-US" smtClean="0"/>
              <a:t>5/5/2025</a:t>
            </a:fld>
            <a:endParaRPr lang="en-US"/>
          </a:p>
        </p:txBody>
      </p:sp>
      <p:sp>
        <p:nvSpPr>
          <p:cNvPr id="5" name="Footer Placeholder 4">
            <a:extLst>
              <a:ext uri="{FF2B5EF4-FFF2-40B4-BE49-F238E27FC236}">
                <a16:creationId xmlns:a16="http://schemas.microsoft.com/office/drawing/2014/main" id="{E3080982-770F-9E39-3D5A-2C1D850D3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5EF19D-2793-30F8-589A-F85D24B990AB}"/>
              </a:ext>
            </a:extLst>
          </p:cNvPr>
          <p:cNvSpPr>
            <a:spLocks noGrp="1"/>
          </p:cNvSpPr>
          <p:nvPr>
            <p:ph type="sldNum" sz="quarter" idx="12"/>
          </p:nvPr>
        </p:nvSpPr>
        <p:spPr/>
        <p:txBody>
          <a:bodyPr/>
          <a:lstStyle/>
          <a:p>
            <a:fld id="{DF9B26D1-EC74-47CD-8FFF-F92F20EE7560}" type="slidenum">
              <a:rPr lang="en-US" smtClean="0"/>
              <a:t>‹#›</a:t>
            </a:fld>
            <a:endParaRPr lang="en-US"/>
          </a:p>
        </p:txBody>
      </p:sp>
    </p:spTree>
    <p:extLst>
      <p:ext uri="{BB962C8B-B14F-4D97-AF65-F5344CB8AC3E}">
        <p14:creationId xmlns:p14="http://schemas.microsoft.com/office/powerpoint/2010/main" val="249468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991550-0632-898A-6B23-C693037708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4CA569-8922-23D3-C871-5A7B3628D1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CC56C-0AA2-7C64-4C6D-5C46A3CE47FB}"/>
              </a:ext>
            </a:extLst>
          </p:cNvPr>
          <p:cNvSpPr>
            <a:spLocks noGrp="1"/>
          </p:cNvSpPr>
          <p:nvPr>
            <p:ph type="dt" sz="half" idx="10"/>
          </p:nvPr>
        </p:nvSpPr>
        <p:spPr/>
        <p:txBody>
          <a:bodyPr/>
          <a:lstStyle/>
          <a:p>
            <a:fld id="{43F31706-49D3-4EE9-A1C7-5B367286FE03}" type="datetimeFigureOut">
              <a:rPr lang="en-US" smtClean="0"/>
              <a:t>5/5/2025</a:t>
            </a:fld>
            <a:endParaRPr lang="en-US"/>
          </a:p>
        </p:txBody>
      </p:sp>
      <p:sp>
        <p:nvSpPr>
          <p:cNvPr id="5" name="Footer Placeholder 4">
            <a:extLst>
              <a:ext uri="{FF2B5EF4-FFF2-40B4-BE49-F238E27FC236}">
                <a16:creationId xmlns:a16="http://schemas.microsoft.com/office/drawing/2014/main" id="{90A352B4-6BFF-082B-C9E9-7C8BFA3DA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8CB709-5BFF-7F00-52A8-00F7BB92F6B4}"/>
              </a:ext>
            </a:extLst>
          </p:cNvPr>
          <p:cNvSpPr>
            <a:spLocks noGrp="1"/>
          </p:cNvSpPr>
          <p:nvPr>
            <p:ph type="sldNum" sz="quarter" idx="12"/>
          </p:nvPr>
        </p:nvSpPr>
        <p:spPr/>
        <p:txBody>
          <a:bodyPr/>
          <a:lstStyle/>
          <a:p>
            <a:fld id="{DF9B26D1-EC74-47CD-8FFF-F92F20EE7560}" type="slidenum">
              <a:rPr lang="en-US" smtClean="0"/>
              <a:t>‹#›</a:t>
            </a:fld>
            <a:endParaRPr lang="en-US"/>
          </a:p>
        </p:txBody>
      </p:sp>
    </p:spTree>
    <p:extLst>
      <p:ext uri="{BB962C8B-B14F-4D97-AF65-F5344CB8AC3E}">
        <p14:creationId xmlns:p14="http://schemas.microsoft.com/office/powerpoint/2010/main" val="2847323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ED72E-E711-7735-7DC6-E28675B8EB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EE16A5-8DAD-BCD5-5A77-550BA83C31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E75D3-66F6-2C56-3172-2A42A570F41F}"/>
              </a:ext>
            </a:extLst>
          </p:cNvPr>
          <p:cNvSpPr>
            <a:spLocks noGrp="1"/>
          </p:cNvSpPr>
          <p:nvPr>
            <p:ph type="dt" sz="half" idx="10"/>
          </p:nvPr>
        </p:nvSpPr>
        <p:spPr/>
        <p:txBody>
          <a:bodyPr/>
          <a:lstStyle/>
          <a:p>
            <a:fld id="{43F31706-49D3-4EE9-A1C7-5B367286FE03}" type="datetimeFigureOut">
              <a:rPr lang="en-US" smtClean="0"/>
              <a:t>5/5/2025</a:t>
            </a:fld>
            <a:endParaRPr lang="en-US"/>
          </a:p>
        </p:txBody>
      </p:sp>
      <p:sp>
        <p:nvSpPr>
          <p:cNvPr id="5" name="Footer Placeholder 4">
            <a:extLst>
              <a:ext uri="{FF2B5EF4-FFF2-40B4-BE49-F238E27FC236}">
                <a16:creationId xmlns:a16="http://schemas.microsoft.com/office/drawing/2014/main" id="{76CAD827-077E-8BA0-A43B-D8EEE966A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15A2E-0417-98B8-E82A-86F6563C5550}"/>
              </a:ext>
            </a:extLst>
          </p:cNvPr>
          <p:cNvSpPr>
            <a:spLocks noGrp="1"/>
          </p:cNvSpPr>
          <p:nvPr>
            <p:ph type="sldNum" sz="quarter" idx="12"/>
          </p:nvPr>
        </p:nvSpPr>
        <p:spPr/>
        <p:txBody>
          <a:bodyPr/>
          <a:lstStyle/>
          <a:p>
            <a:fld id="{DF9B26D1-EC74-47CD-8FFF-F92F20EE7560}" type="slidenum">
              <a:rPr lang="en-US" smtClean="0"/>
              <a:t>‹#›</a:t>
            </a:fld>
            <a:endParaRPr lang="en-US"/>
          </a:p>
        </p:txBody>
      </p:sp>
    </p:spTree>
    <p:extLst>
      <p:ext uri="{BB962C8B-B14F-4D97-AF65-F5344CB8AC3E}">
        <p14:creationId xmlns:p14="http://schemas.microsoft.com/office/powerpoint/2010/main" val="183988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C77B-3FED-0895-F5D8-B386E8A0A8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705267-D299-123C-8D92-57800219DA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85539E-DF90-82AB-80BC-611B2AD5DAF4}"/>
              </a:ext>
            </a:extLst>
          </p:cNvPr>
          <p:cNvSpPr>
            <a:spLocks noGrp="1"/>
          </p:cNvSpPr>
          <p:nvPr>
            <p:ph type="dt" sz="half" idx="10"/>
          </p:nvPr>
        </p:nvSpPr>
        <p:spPr/>
        <p:txBody>
          <a:bodyPr/>
          <a:lstStyle/>
          <a:p>
            <a:fld id="{43F31706-49D3-4EE9-A1C7-5B367286FE03}" type="datetimeFigureOut">
              <a:rPr lang="en-US" smtClean="0"/>
              <a:t>5/5/2025</a:t>
            </a:fld>
            <a:endParaRPr lang="en-US"/>
          </a:p>
        </p:txBody>
      </p:sp>
      <p:sp>
        <p:nvSpPr>
          <p:cNvPr id="5" name="Footer Placeholder 4">
            <a:extLst>
              <a:ext uri="{FF2B5EF4-FFF2-40B4-BE49-F238E27FC236}">
                <a16:creationId xmlns:a16="http://schemas.microsoft.com/office/drawing/2014/main" id="{287B56C5-16F8-95DC-A3F6-D47E3AA4BC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03D02-8F34-72DD-ACC4-1714B9B62EEC}"/>
              </a:ext>
            </a:extLst>
          </p:cNvPr>
          <p:cNvSpPr>
            <a:spLocks noGrp="1"/>
          </p:cNvSpPr>
          <p:nvPr>
            <p:ph type="sldNum" sz="quarter" idx="12"/>
          </p:nvPr>
        </p:nvSpPr>
        <p:spPr/>
        <p:txBody>
          <a:bodyPr/>
          <a:lstStyle/>
          <a:p>
            <a:fld id="{DF9B26D1-EC74-47CD-8FFF-F92F20EE7560}" type="slidenum">
              <a:rPr lang="en-US" smtClean="0"/>
              <a:t>‹#›</a:t>
            </a:fld>
            <a:endParaRPr lang="en-US"/>
          </a:p>
        </p:txBody>
      </p:sp>
    </p:spTree>
    <p:extLst>
      <p:ext uri="{BB962C8B-B14F-4D97-AF65-F5344CB8AC3E}">
        <p14:creationId xmlns:p14="http://schemas.microsoft.com/office/powerpoint/2010/main" val="403055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3C01A-BB01-973B-9065-52A396BDAD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855C88-2C9D-E8A4-3232-5C74B055A5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FABB95-490B-261D-B6BC-0009A1AC95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26A678-AC60-E514-96EC-049AA98C62BD}"/>
              </a:ext>
            </a:extLst>
          </p:cNvPr>
          <p:cNvSpPr>
            <a:spLocks noGrp="1"/>
          </p:cNvSpPr>
          <p:nvPr>
            <p:ph type="dt" sz="half" idx="10"/>
          </p:nvPr>
        </p:nvSpPr>
        <p:spPr/>
        <p:txBody>
          <a:bodyPr/>
          <a:lstStyle/>
          <a:p>
            <a:fld id="{43F31706-49D3-4EE9-A1C7-5B367286FE03}" type="datetimeFigureOut">
              <a:rPr lang="en-US" smtClean="0"/>
              <a:t>5/5/2025</a:t>
            </a:fld>
            <a:endParaRPr lang="en-US"/>
          </a:p>
        </p:txBody>
      </p:sp>
      <p:sp>
        <p:nvSpPr>
          <p:cNvPr id="6" name="Footer Placeholder 5">
            <a:extLst>
              <a:ext uri="{FF2B5EF4-FFF2-40B4-BE49-F238E27FC236}">
                <a16:creationId xmlns:a16="http://schemas.microsoft.com/office/drawing/2014/main" id="{7DB9F25A-A904-0F73-E8D8-6E2158E5D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7B7660-201A-3B3E-1B93-DEF7137F5F61}"/>
              </a:ext>
            </a:extLst>
          </p:cNvPr>
          <p:cNvSpPr>
            <a:spLocks noGrp="1"/>
          </p:cNvSpPr>
          <p:nvPr>
            <p:ph type="sldNum" sz="quarter" idx="12"/>
          </p:nvPr>
        </p:nvSpPr>
        <p:spPr/>
        <p:txBody>
          <a:bodyPr/>
          <a:lstStyle/>
          <a:p>
            <a:fld id="{DF9B26D1-EC74-47CD-8FFF-F92F20EE7560}" type="slidenum">
              <a:rPr lang="en-US" smtClean="0"/>
              <a:t>‹#›</a:t>
            </a:fld>
            <a:endParaRPr lang="en-US"/>
          </a:p>
        </p:txBody>
      </p:sp>
    </p:spTree>
    <p:extLst>
      <p:ext uri="{BB962C8B-B14F-4D97-AF65-F5344CB8AC3E}">
        <p14:creationId xmlns:p14="http://schemas.microsoft.com/office/powerpoint/2010/main" val="366560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0081-0A78-07C8-B564-D40D3739D6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B99BCC-1E36-84BC-FF9C-19E88419B4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89E7F9-FB6D-E5B7-4A60-1AAA162A0C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EB8C62-4154-4168-8B65-5FE6052575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6904DD-9CAD-4D33-DA40-7049E87343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8616E7-5F6D-6B9A-6258-D674F5FF0A2C}"/>
              </a:ext>
            </a:extLst>
          </p:cNvPr>
          <p:cNvSpPr>
            <a:spLocks noGrp="1"/>
          </p:cNvSpPr>
          <p:nvPr>
            <p:ph type="dt" sz="half" idx="10"/>
          </p:nvPr>
        </p:nvSpPr>
        <p:spPr/>
        <p:txBody>
          <a:bodyPr/>
          <a:lstStyle/>
          <a:p>
            <a:fld id="{43F31706-49D3-4EE9-A1C7-5B367286FE03}" type="datetimeFigureOut">
              <a:rPr lang="en-US" smtClean="0"/>
              <a:t>5/5/2025</a:t>
            </a:fld>
            <a:endParaRPr lang="en-US"/>
          </a:p>
        </p:txBody>
      </p:sp>
      <p:sp>
        <p:nvSpPr>
          <p:cNvPr id="8" name="Footer Placeholder 7">
            <a:extLst>
              <a:ext uri="{FF2B5EF4-FFF2-40B4-BE49-F238E27FC236}">
                <a16:creationId xmlns:a16="http://schemas.microsoft.com/office/drawing/2014/main" id="{5D8EFE28-DB0E-1244-8975-58DE275C0A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6247A5-9D67-E905-1D82-8449204DDBE7}"/>
              </a:ext>
            </a:extLst>
          </p:cNvPr>
          <p:cNvSpPr>
            <a:spLocks noGrp="1"/>
          </p:cNvSpPr>
          <p:nvPr>
            <p:ph type="sldNum" sz="quarter" idx="12"/>
          </p:nvPr>
        </p:nvSpPr>
        <p:spPr/>
        <p:txBody>
          <a:bodyPr/>
          <a:lstStyle/>
          <a:p>
            <a:fld id="{DF9B26D1-EC74-47CD-8FFF-F92F20EE7560}" type="slidenum">
              <a:rPr lang="en-US" smtClean="0"/>
              <a:t>‹#›</a:t>
            </a:fld>
            <a:endParaRPr lang="en-US"/>
          </a:p>
        </p:txBody>
      </p:sp>
    </p:spTree>
    <p:extLst>
      <p:ext uri="{BB962C8B-B14F-4D97-AF65-F5344CB8AC3E}">
        <p14:creationId xmlns:p14="http://schemas.microsoft.com/office/powerpoint/2010/main" val="1502779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1D800-040D-85E8-FE12-8883364513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7A5F83-E84E-AB15-AC6B-8E79F95150F3}"/>
              </a:ext>
            </a:extLst>
          </p:cNvPr>
          <p:cNvSpPr>
            <a:spLocks noGrp="1"/>
          </p:cNvSpPr>
          <p:nvPr>
            <p:ph type="dt" sz="half" idx="10"/>
          </p:nvPr>
        </p:nvSpPr>
        <p:spPr/>
        <p:txBody>
          <a:bodyPr/>
          <a:lstStyle/>
          <a:p>
            <a:fld id="{43F31706-49D3-4EE9-A1C7-5B367286FE03}" type="datetimeFigureOut">
              <a:rPr lang="en-US" smtClean="0"/>
              <a:t>5/5/2025</a:t>
            </a:fld>
            <a:endParaRPr lang="en-US"/>
          </a:p>
        </p:txBody>
      </p:sp>
      <p:sp>
        <p:nvSpPr>
          <p:cNvPr id="4" name="Footer Placeholder 3">
            <a:extLst>
              <a:ext uri="{FF2B5EF4-FFF2-40B4-BE49-F238E27FC236}">
                <a16:creationId xmlns:a16="http://schemas.microsoft.com/office/drawing/2014/main" id="{EFD2E63E-ADF7-717C-B866-48EEAEB92C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413C92-5A1A-9910-0EAD-2DFC4043C68C}"/>
              </a:ext>
            </a:extLst>
          </p:cNvPr>
          <p:cNvSpPr>
            <a:spLocks noGrp="1"/>
          </p:cNvSpPr>
          <p:nvPr>
            <p:ph type="sldNum" sz="quarter" idx="12"/>
          </p:nvPr>
        </p:nvSpPr>
        <p:spPr/>
        <p:txBody>
          <a:bodyPr/>
          <a:lstStyle/>
          <a:p>
            <a:fld id="{DF9B26D1-EC74-47CD-8FFF-F92F20EE7560}" type="slidenum">
              <a:rPr lang="en-US" smtClean="0"/>
              <a:t>‹#›</a:t>
            </a:fld>
            <a:endParaRPr lang="en-US"/>
          </a:p>
        </p:txBody>
      </p:sp>
    </p:spTree>
    <p:extLst>
      <p:ext uri="{BB962C8B-B14F-4D97-AF65-F5344CB8AC3E}">
        <p14:creationId xmlns:p14="http://schemas.microsoft.com/office/powerpoint/2010/main" val="2927625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F1E80A-7CDB-FDC2-5A66-E7A46991002A}"/>
              </a:ext>
            </a:extLst>
          </p:cNvPr>
          <p:cNvSpPr>
            <a:spLocks noGrp="1"/>
          </p:cNvSpPr>
          <p:nvPr>
            <p:ph type="dt" sz="half" idx="10"/>
          </p:nvPr>
        </p:nvSpPr>
        <p:spPr/>
        <p:txBody>
          <a:bodyPr/>
          <a:lstStyle/>
          <a:p>
            <a:fld id="{43F31706-49D3-4EE9-A1C7-5B367286FE03}" type="datetimeFigureOut">
              <a:rPr lang="en-US" smtClean="0"/>
              <a:t>5/5/2025</a:t>
            </a:fld>
            <a:endParaRPr lang="en-US"/>
          </a:p>
        </p:txBody>
      </p:sp>
      <p:sp>
        <p:nvSpPr>
          <p:cNvPr id="3" name="Footer Placeholder 2">
            <a:extLst>
              <a:ext uri="{FF2B5EF4-FFF2-40B4-BE49-F238E27FC236}">
                <a16:creationId xmlns:a16="http://schemas.microsoft.com/office/drawing/2014/main" id="{BAC866F8-442B-574E-27EB-E1CB3AF965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B5A431-F168-376A-6F03-473C4F5FC042}"/>
              </a:ext>
            </a:extLst>
          </p:cNvPr>
          <p:cNvSpPr>
            <a:spLocks noGrp="1"/>
          </p:cNvSpPr>
          <p:nvPr>
            <p:ph type="sldNum" sz="quarter" idx="12"/>
          </p:nvPr>
        </p:nvSpPr>
        <p:spPr/>
        <p:txBody>
          <a:bodyPr/>
          <a:lstStyle/>
          <a:p>
            <a:fld id="{DF9B26D1-EC74-47CD-8FFF-F92F20EE7560}" type="slidenum">
              <a:rPr lang="en-US" smtClean="0"/>
              <a:t>‹#›</a:t>
            </a:fld>
            <a:endParaRPr lang="en-US"/>
          </a:p>
        </p:txBody>
      </p:sp>
    </p:spTree>
    <p:extLst>
      <p:ext uri="{BB962C8B-B14F-4D97-AF65-F5344CB8AC3E}">
        <p14:creationId xmlns:p14="http://schemas.microsoft.com/office/powerpoint/2010/main" val="147701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3E950-D2E6-284E-3CC8-7F99314EB3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A029E3-D9EC-5947-E0C5-F9378607FD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74726B-FF08-89EF-DFD1-41ECF9F3E2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22EF26-128C-CAE7-A69D-0E066FE4C684}"/>
              </a:ext>
            </a:extLst>
          </p:cNvPr>
          <p:cNvSpPr>
            <a:spLocks noGrp="1"/>
          </p:cNvSpPr>
          <p:nvPr>
            <p:ph type="dt" sz="half" idx="10"/>
          </p:nvPr>
        </p:nvSpPr>
        <p:spPr/>
        <p:txBody>
          <a:bodyPr/>
          <a:lstStyle/>
          <a:p>
            <a:fld id="{43F31706-49D3-4EE9-A1C7-5B367286FE03}" type="datetimeFigureOut">
              <a:rPr lang="en-US" smtClean="0"/>
              <a:t>5/5/2025</a:t>
            </a:fld>
            <a:endParaRPr lang="en-US"/>
          </a:p>
        </p:txBody>
      </p:sp>
      <p:sp>
        <p:nvSpPr>
          <p:cNvPr id="6" name="Footer Placeholder 5">
            <a:extLst>
              <a:ext uri="{FF2B5EF4-FFF2-40B4-BE49-F238E27FC236}">
                <a16:creationId xmlns:a16="http://schemas.microsoft.com/office/drawing/2014/main" id="{B160A919-7EAA-E0D3-384A-284E036738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EE8CF7-DFC1-403F-962E-1325A9330A11}"/>
              </a:ext>
            </a:extLst>
          </p:cNvPr>
          <p:cNvSpPr>
            <a:spLocks noGrp="1"/>
          </p:cNvSpPr>
          <p:nvPr>
            <p:ph type="sldNum" sz="quarter" idx="12"/>
          </p:nvPr>
        </p:nvSpPr>
        <p:spPr/>
        <p:txBody>
          <a:bodyPr/>
          <a:lstStyle/>
          <a:p>
            <a:fld id="{DF9B26D1-EC74-47CD-8FFF-F92F20EE7560}" type="slidenum">
              <a:rPr lang="en-US" smtClean="0"/>
              <a:t>‹#›</a:t>
            </a:fld>
            <a:endParaRPr lang="en-US"/>
          </a:p>
        </p:txBody>
      </p:sp>
    </p:spTree>
    <p:extLst>
      <p:ext uri="{BB962C8B-B14F-4D97-AF65-F5344CB8AC3E}">
        <p14:creationId xmlns:p14="http://schemas.microsoft.com/office/powerpoint/2010/main" val="251435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DB29A-78B4-1A93-F8E6-80A64F3BD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3E7A28-871F-3531-A924-42B5DD95B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06E892-6DB4-4DD0-1AE3-5F82B9C1B0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D97131-46AA-C395-E896-CE6BDDCC801F}"/>
              </a:ext>
            </a:extLst>
          </p:cNvPr>
          <p:cNvSpPr>
            <a:spLocks noGrp="1"/>
          </p:cNvSpPr>
          <p:nvPr>
            <p:ph type="dt" sz="half" idx="10"/>
          </p:nvPr>
        </p:nvSpPr>
        <p:spPr/>
        <p:txBody>
          <a:bodyPr/>
          <a:lstStyle/>
          <a:p>
            <a:fld id="{43F31706-49D3-4EE9-A1C7-5B367286FE03}" type="datetimeFigureOut">
              <a:rPr lang="en-US" smtClean="0"/>
              <a:t>5/5/2025</a:t>
            </a:fld>
            <a:endParaRPr lang="en-US"/>
          </a:p>
        </p:txBody>
      </p:sp>
      <p:sp>
        <p:nvSpPr>
          <p:cNvPr id="6" name="Footer Placeholder 5">
            <a:extLst>
              <a:ext uri="{FF2B5EF4-FFF2-40B4-BE49-F238E27FC236}">
                <a16:creationId xmlns:a16="http://schemas.microsoft.com/office/drawing/2014/main" id="{948C60BC-90DF-3FF6-03F7-D0F2727AB2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91CAB-BB11-7D86-261F-F8D0F3E82B0F}"/>
              </a:ext>
            </a:extLst>
          </p:cNvPr>
          <p:cNvSpPr>
            <a:spLocks noGrp="1"/>
          </p:cNvSpPr>
          <p:nvPr>
            <p:ph type="sldNum" sz="quarter" idx="12"/>
          </p:nvPr>
        </p:nvSpPr>
        <p:spPr/>
        <p:txBody>
          <a:bodyPr/>
          <a:lstStyle/>
          <a:p>
            <a:fld id="{DF9B26D1-EC74-47CD-8FFF-F92F20EE7560}" type="slidenum">
              <a:rPr lang="en-US" smtClean="0"/>
              <a:t>‹#›</a:t>
            </a:fld>
            <a:endParaRPr lang="en-US"/>
          </a:p>
        </p:txBody>
      </p:sp>
    </p:spTree>
    <p:extLst>
      <p:ext uri="{BB962C8B-B14F-4D97-AF65-F5344CB8AC3E}">
        <p14:creationId xmlns:p14="http://schemas.microsoft.com/office/powerpoint/2010/main" val="1057784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F6D948-BA70-8AAC-EEC6-AB1B73C2BA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9B9CE-8B46-8EA3-91A0-572C7734EA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F7126-1D39-30B0-3131-8B8FBD9E2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31706-49D3-4EE9-A1C7-5B367286FE03}" type="datetimeFigureOut">
              <a:rPr lang="en-US" smtClean="0"/>
              <a:t>5/5/2025</a:t>
            </a:fld>
            <a:endParaRPr lang="en-US"/>
          </a:p>
        </p:txBody>
      </p:sp>
      <p:sp>
        <p:nvSpPr>
          <p:cNvPr id="5" name="Footer Placeholder 4">
            <a:extLst>
              <a:ext uri="{FF2B5EF4-FFF2-40B4-BE49-F238E27FC236}">
                <a16:creationId xmlns:a16="http://schemas.microsoft.com/office/drawing/2014/main" id="{3101506E-8DF2-A686-4574-184064C4B0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A9AF2C-5F21-8058-EC26-556058B9B9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B26D1-EC74-47CD-8FFF-F92F20EE7560}" type="slidenum">
              <a:rPr lang="en-US" smtClean="0"/>
              <a:t>‹#›</a:t>
            </a:fld>
            <a:endParaRPr lang="en-US"/>
          </a:p>
        </p:txBody>
      </p:sp>
    </p:spTree>
    <p:extLst>
      <p:ext uri="{BB962C8B-B14F-4D97-AF65-F5344CB8AC3E}">
        <p14:creationId xmlns:p14="http://schemas.microsoft.com/office/powerpoint/2010/main" val="2971794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emf"/><Relationship Id="rId4" Type="http://schemas.openxmlformats.org/officeDocument/2006/relationships/image" Target="../media/image35.emf"/></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emf"/><Relationship Id="rId4" Type="http://schemas.openxmlformats.org/officeDocument/2006/relationships/image" Target="../media/image35.emf"/></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audio" Target="NULL"/><Relationship Id="rId5" Type="http://schemas.openxmlformats.org/officeDocument/2006/relationships/image" Target="../media/image44.sv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11.gif"/><Relationship Id="rId3" Type="http://schemas.openxmlformats.org/officeDocument/2006/relationships/audio" Target="../media/audio1.wav"/><Relationship Id="rId7" Type="http://schemas.openxmlformats.org/officeDocument/2006/relationships/image" Target="../media/image7.gif"/><Relationship Id="rId12"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slide" Target="slide4.xml"/><Relationship Id="rId15" Type="http://schemas.openxmlformats.org/officeDocument/2006/relationships/image" Target="../media/image12.png"/><Relationship Id="rId10" Type="http://schemas.openxmlformats.org/officeDocument/2006/relationships/slide" Target="slide6.xml"/><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51280B-4044-0696-C63F-E7926A54AB83}"/>
              </a:ext>
            </a:extLst>
          </p:cNvPr>
          <p:cNvPicPr>
            <a:picLocks noChangeAspect="1"/>
          </p:cNvPicPr>
          <p:nvPr/>
        </p:nvPicPr>
        <p:blipFill>
          <a:blip r:embed="rId2"/>
          <a:stretch>
            <a:fillRect/>
          </a:stretch>
        </p:blipFill>
        <p:spPr>
          <a:xfrm>
            <a:off x="145260" y="622074"/>
            <a:ext cx="12046740" cy="2280102"/>
          </a:xfrm>
          <a:prstGeom prst="rect">
            <a:avLst/>
          </a:prstGeom>
        </p:spPr>
      </p:pic>
    </p:spTree>
    <p:extLst>
      <p:ext uri="{BB962C8B-B14F-4D97-AF65-F5344CB8AC3E}">
        <p14:creationId xmlns:p14="http://schemas.microsoft.com/office/powerpoint/2010/main" val="2898511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2920B5E-E8C9-B1A6-A169-D04D449E4AC0}"/>
              </a:ext>
            </a:extLst>
          </p:cNvPr>
          <p:cNvSpPr/>
          <p:nvPr/>
        </p:nvSpPr>
        <p:spPr>
          <a:xfrm>
            <a:off x="466726" y="314325"/>
            <a:ext cx="11382374" cy="63055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62FADD7A-981F-008C-3388-582197FD2CB3}"/>
              </a:ext>
            </a:extLst>
          </p:cNvPr>
          <p:cNvGrpSpPr/>
          <p:nvPr/>
        </p:nvGrpSpPr>
        <p:grpSpPr>
          <a:xfrm>
            <a:off x="215994" y="220119"/>
            <a:ext cx="11433081" cy="1009012"/>
            <a:chOff x="215994" y="220119"/>
            <a:chExt cx="11433081" cy="1009012"/>
          </a:xfrm>
        </p:grpSpPr>
        <p:sp>
          <p:nvSpPr>
            <p:cNvPr id="3" name="Rectangle: Rounded Corners 7">
              <a:extLst>
                <a:ext uri="{FF2B5EF4-FFF2-40B4-BE49-F238E27FC236}">
                  <a16:creationId xmlns:a16="http://schemas.microsoft.com/office/drawing/2014/main" id="{90394FB7-E931-97CC-2FAE-25BA2F52E8C6}"/>
                </a:ext>
              </a:extLst>
            </p:cNvPr>
            <p:cNvSpPr/>
            <p:nvPr/>
          </p:nvSpPr>
          <p:spPr>
            <a:xfrm>
              <a:off x="1428750" y="220119"/>
              <a:ext cx="10220325" cy="846682"/>
            </a:xfrm>
            <a:custGeom>
              <a:avLst/>
              <a:gdLst>
                <a:gd name="connsiteX0" fmla="*/ 0 w 10220325"/>
                <a:gd name="connsiteY0" fmla="*/ 141116 h 846682"/>
                <a:gd name="connsiteX1" fmla="*/ 500051 w 10220325"/>
                <a:gd name="connsiteY1" fmla="*/ 0 h 846682"/>
                <a:gd name="connsiteX2" fmla="*/ 9720273 w 10220325"/>
                <a:gd name="connsiteY2" fmla="*/ 0 h 846682"/>
                <a:gd name="connsiteX3" fmla="*/ 10220325 w 10220325"/>
                <a:gd name="connsiteY3" fmla="*/ 141116 h 846682"/>
                <a:gd name="connsiteX4" fmla="*/ 10220325 w 10220325"/>
                <a:gd name="connsiteY4" fmla="*/ 705565 h 846682"/>
                <a:gd name="connsiteX5" fmla="*/ 9720273 w 10220325"/>
                <a:gd name="connsiteY5" fmla="*/ 846682 h 846682"/>
                <a:gd name="connsiteX6" fmla="*/ 500051 w 10220325"/>
                <a:gd name="connsiteY6" fmla="*/ 846682 h 846682"/>
                <a:gd name="connsiteX7" fmla="*/ 0 w 10220325"/>
                <a:gd name="connsiteY7" fmla="*/ 705565 h 846682"/>
                <a:gd name="connsiteX8" fmla="*/ 0 w 10220325"/>
                <a:gd name="connsiteY8" fmla="*/ 141116 h 846682"/>
                <a:gd name="connsiteX0" fmla="*/ 0 w 10220325"/>
                <a:gd name="connsiteY0" fmla="*/ 141116 h 846682"/>
                <a:gd name="connsiteX1" fmla="*/ 500051 w 10220325"/>
                <a:gd name="connsiteY1" fmla="*/ 0 h 846682"/>
                <a:gd name="connsiteX2" fmla="*/ 9720273 w 10220325"/>
                <a:gd name="connsiteY2" fmla="*/ 0 h 846682"/>
                <a:gd name="connsiteX3" fmla="*/ 10220325 w 10220325"/>
                <a:gd name="connsiteY3" fmla="*/ 141116 h 846682"/>
                <a:gd name="connsiteX4" fmla="*/ 10220325 w 10220325"/>
                <a:gd name="connsiteY4" fmla="*/ 705565 h 846682"/>
                <a:gd name="connsiteX5" fmla="*/ 9720273 w 10220325"/>
                <a:gd name="connsiteY5" fmla="*/ 846682 h 846682"/>
                <a:gd name="connsiteX6" fmla="*/ 500051 w 10220325"/>
                <a:gd name="connsiteY6" fmla="*/ 846682 h 846682"/>
                <a:gd name="connsiteX7" fmla="*/ 0 w 10220325"/>
                <a:gd name="connsiteY7" fmla="*/ 705565 h 846682"/>
                <a:gd name="connsiteX8" fmla="*/ 0 w 10220325"/>
                <a:gd name="connsiteY8" fmla="*/ 141116 h 846682"/>
                <a:gd name="connsiteX0" fmla="*/ 0 w 10220325"/>
                <a:gd name="connsiteY0" fmla="*/ 141116 h 846682"/>
                <a:gd name="connsiteX1" fmla="*/ 500051 w 10220325"/>
                <a:gd name="connsiteY1" fmla="*/ 0 h 846682"/>
                <a:gd name="connsiteX2" fmla="*/ 9720273 w 10220325"/>
                <a:gd name="connsiteY2" fmla="*/ 0 h 846682"/>
                <a:gd name="connsiteX3" fmla="*/ 10220325 w 10220325"/>
                <a:gd name="connsiteY3" fmla="*/ 141116 h 846682"/>
                <a:gd name="connsiteX4" fmla="*/ 10220325 w 10220325"/>
                <a:gd name="connsiteY4" fmla="*/ 705565 h 846682"/>
                <a:gd name="connsiteX5" fmla="*/ 9720273 w 10220325"/>
                <a:gd name="connsiteY5" fmla="*/ 846682 h 846682"/>
                <a:gd name="connsiteX6" fmla="*/ 500051 w 10220325"/>
                <a:gd name="connsiteY6" fmla="*/ 846682 h 846682"/>
                <a:gd name="connsiteX7" fmla="*/ 0 w 10220325"/>
                <a:gd name="connsiteY7" fmla="*/ 705565 h 846682"/>
                <a:gd name="connsiteX8" fmla="*/ 0 w 10220325"/>
                <a:gd name="connsiteY8" fmla="*/ 141116 h 84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0325" h="846682" fill="none" extrusionOk="0">
                  <a:moveTo>
                    <a:pt x="0" y="141116"/>
                  </a:moveTo>
                  <a:cubicBezTo>
                    <a:pt x="-64607" y="81554"/>
                    <a:pt x="152487" y="-47326"/>
                    <a:pt x="500051" y="0"/>
                  </a:cubicBezTo>
                  <a:cubicBezTo>
                    <a:pt x="2394408" y="-172359"/>
                    <a:pt x="5092001" y="-105727"/>
                    <a:pt x="9720273" y="0"/>
                  </a:cubicBezTo>
                  <a:cubicBezTo>
                    <a:pt x="10055949" y="2188"/>
                    <a:pt x="10180296" y="49343"/>
                    <a:pt x="10220325" y="141116"/>
                  </a:cubicBezTo>
                  <a:cubicBezTo>
                    <a:pt x="10322205" y="342580"/>
                    <a:pt x="10335361" y="464022"/>
                    <a:pt x="10220325" y="705565"/>
                  </a:cubicBezTo>
                  <a:cubicBezTo>
                    <a:pt x="10170922" y="790498"/>
                    <a:pt x="10015666" y="884924"/>
                    <a:pt x="9720273" y="846682"/>
                  </a:cubicBezTo>
                  <a:cubicBezTo>
                    <a:pt x="8156946" y="884396"/>
                    <a:pt x="2479701" y="990013"/>
                    <a:pt x="500051" y="846682"/>
                  </a:cubicBezTo>
                  <a:cubicBezTo>
                    <a:pt x="287404" y="869621"/>
                    <a:pt x="-42230" y="762524"/>
                    <a:pt x="0" y="705565"/>
                  </a:cubicBezTo>
                  <a:cubicBezTo>
                    <a:pt x="-125061" y="647565"/>
                    <a:pt x="120289" y="236956"/>
                    <a:pt x="0" y="141116"/>
                  </a:cubicBezTo>
                  <a:close/>
                </a:path>
                <a:path w="10220325" h="846682" stroke="0" extrusionOk="0">
                  <a:moveTo>
                    <a:pt x="0" y="141116"/>
                  </a:moveTo>
                  <a:cubicBezTo>
                    <a:pt x="38738" y="77730"/>
                    <a:pt x="214389" y="31372"/>
                    <a:pt x="500051" y="0"/>
                  </a:cubicBezTo>
                  <a:cubicBezTo>
                    <a:pt x="5300795" y="161342"/>
                    <a:pt x="7203697" y="409606"/>
                    <a:pt x="9720273" y="0"/>
                  </a:cubicBezTo>
                  <a:cubicBezTo>
                    <a:pt x="9972833" y="-26839"/>
                    <a:pt x="10266438" y="42624"/>
                    <a:pt x="10220325" y="141116"/>
                  </a:cubicBezTo>
                  <a:cubicBezTo>
                    <a:pt x="10239850" y="251681"/>
                    <a:pt x="10298756" y="425679"/>
                    <a:pt x="10220325" y="705565"/>
                  </a:cubicBezTo>
                  <a:cubicBezTo>
                    <a:pt x="10173683" y="833048"/>
                    <a:pt x="10028217" y="829873"/>
                    <a:pt x="9720273" y="846682"/>
                  </a:cubicBezTo>
                  <a:cubicBezTo>
                    <a:pt x="7832356" y="1035579"/>
                    <a:pt x="4784123" y="1072464"/>
                    <a:pt x="500051" y="846682"/>
                  </a:cubicBezTo>
                  <a:cubicBezTo>
                    <a:pt x="210823" y="846245"/>
                    <a:pt x="41808" y="797715"/>
                    <a:pt x="0" y="705565"/>
                  </a:cubicBezTo>
                  <a:cubicBezTo>
                    <a:pt x="-81881" y="448035"/>
                    <a:pt x="76516" y="377173"/>
                    <a:pt x="0" y="141116"/>
                  </a:cubicBezTo>
                  <a:close/>
                </a:path>
                <a:path w="10220325" h="846682" fill="none" stroke="0" extrusionOk="0">
                  <a:moveTo>
                    <a:pt x="0" y="141116"/>
                  </a:moveTo>
                  <a:cubicBezTo>
                    <a:pt x="-80546" y="93893"/>
                    <a:pt x="227086" y="-2335"/>
                    <a:pt x="500051" y="0"/>
                  </a:cubicBezTo>
                  <a:cubicBezTo>
                    <a:pt x="4901774" y="221183"/>
                    <a:pt x="6171240" y="46826"/>
                    <a:pt x="9720273" y="0"/>
                  </a:cubicBezTo>
                  <a:cubicBezTo>
                    <a:pt x="10036527" y="1810"/>
                    <a:pt x="10206395" y="57886"/>
                    <a:pt x="10220325" y="141116"/>
                  </a:cubicBezTo>
                  <a:cubicBezTo>
                    <a:pt x="10342781" y="349001"/>
                    <a:pt x="10333993" y="462933"/>
                    <a:pt x="10220325" y="705565"/>
                  </a:cubicBezTo>
                  <a:cubicBezTo>
                    <a:pt x="10148075" y="802588"/>
                    <a:pt x="10001073" y="867088"/>
                    <a:pt x="9720273" y="846682"/>
                  </a:cubicBezTo>
                  <a:cubicBezTo>
                    <a:pt x="8550127" y="1270603"/>
                    <a:pt x="3148460" y="645807"/>
                    <a:pt x="500051" y="846682"/>
                  </a:cubicBezTo>
                  <a:cubicBezTo>
                    <a:pt x="257405" y="842251"/>
                    <a:pt x="-26882" y="788134"/>
                    <a:pt x="0" y="705565"/>
                  </a:cubicBezTo>
                  <a:cubicBezTo>
                    <a:pt x="-108395" y="641182"/>
                    <a:pt x="156217" y="288562"/>
                    <a:pt x="0" y="141116"/>
                  </a:cubicBezTo>
                  <a:close/>
                </a:path>
                <a:path w="10220325" h="846682" fill="none" stroke="0" extrusionOk="0">
                  <a:moveTo>
                    <a:pt x="0" y="141116"/>
                  </a:moveTo>
                  <a:cubicBezTo>
                    <a:pt x="-68809" y="91358"/>
                    <a:pt x="195832" y="-72853"/>
                    <a:pt x="500051" y="0"/>
                  </a:cubicBezTo>
                  <a:cubicBezTo>
                    <a:pt x="2756910" y="204335"/>
                    <a:pt x="5130688" y="-131252"/>
                    <a:pt x="9720273" y="0"/>
                  </a:cubicBezTo>
                  <a:cubicBezTo>
                    <a:pt x="10052187" y="-3507"/>
                    <a:pt x="10208304" y="52510"/>
                    <a:pt x="10220325" y="141116"/>
                  </a:cubicBezTo>
                  <a:cubicBezTo>
                    <a:pt x="10336042" y="349180"/>
                    <a:pt x="10348285" y="467316"/>
                    <a:pt x="10220325" y="705565"/>
                  </a:cubicBezTo>
                  <a:cubicBezTo>
                    <a:pt x="10157607" y="793690"/>
                    <a:pt x="10023833" y="877272"/>
                    <a:pt x="9720273" y="846682"/>
                  </a:cubicBezTo>
                  <a:cubicBezTo>
                    <a:pt x="8370483" y="936360"/>
                    <a:pt x="2252703" y="998471"/>
                    <a:pt x="500051" y="846682"/>
                  </a:cubicBezTo>
                  <a:cubicBezTo>
                    <a:pt x="280164" y="855714"/>
                    <a:pt x="-34266" y="769649"/>
                    <a:pt x="0" y="705565"/>
                  </a:cubicBezTo>
                  <a:cubicBezTo>
                    <a:pt x="-91733" y="635286"/>
                    <a:pt x="150268" y="264503"/>
                    <a:pt x="0" y="141116"/>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10220325"/>
                        <a:gd name="connsiteY0" fmla="*/ 141116 h 846682"/>
                        <a:gd name="connsiteX1" fmla="*/ 500051 w 10220325"/>
                        <a:gd name="connsiteY1" fmla="*/ 0 h 846682"/>
                        <a:gd name="connsiteX2" fmla="*/ 9720273 w 10220325"/>
                        <a:gd name="connsiteY2" fmla="*/ 0 h 846682"/>
                        <a:gd name="connsiteX3" fmla="*/ 10220325 w 10220325"/>
                        <a:gd name="connsiteY3" fmla="*/ 141116 h 846682"/>
                        <a:gd name="connsiteX4" fmla="*/ 10220325 w 10220325"/>
                        <a:gd name="connsiteY4" fmla="*/ 705565 h 846682"/>
                        <a:gd name="connsiteX5" fmla="*/ 9720273 w 10220325"/>
                        <a:gd name="connsiteY5" fmla="*/ 846682 h 846682"/>
                        <a:gd name="connsiteX6" fmla="*/ 500051 w 10220325"/>
                        <a:gd name="connsiteY6" fmla="*/ 846682 h 846682"/>
                        <a:gd name="connsiteX7" fmla="*/ 0 w 10220325"/>
                        <a:gd name="connsiteY7" fmla="*/ 705565 h 846682"/>
                        <a:gd name="connsiteX8" fmla="*/ 0 w 10220325"/>
                        <a:gd name="connsiteY8" fmla="*/ 141116 h 846682"/>
                        <a:gd name="connsiteX0" fmla="*/ 0 w 10220325"/>
                        <a:gd name="connsiteY0" fmla="*/ 141116 h 846682"/>
                        <a:gd name="connsiteX1" fmla="*/ 500051 w 10220325"/>
                        <a:gd name="connsiteY1" fmla="*/ 0 h 846682"/>
                        <a:gd name="connsiteX2" fmla="*/ 9720273 w 10220325"/>
                        <a:gd name="connsiteY2" fmla="*/ 0 h 846682"/>
                        <a:gd name="connsiteX3" fmla="*/ 10220325 w 10220325"/>
                        <a:gd name="connsiteY3" fmla="*/ 141116 h 846682"/>
                        <a:gd name="connsiteX4" fmla="*/ 10220325 w 10220325"/>
                        <a:gd name="connsiteY4" fmla="*/ 705565 h 846682"/>
                        <a:gd name="connsiteX5" fmla="*/ 9720273 w 10220325"/>
                        <a:gd name="connsiteY5" fmla="*/ 846682 h 846682"/>
                        <a:gd name="connsiteX6" fmla="*/ 500051 w 10220325"/>
                        <a:gd name="connsiteY6" fmla="*/ 846682 h 846682"/>
                        <a:gd name="connsiteX7" fmla="*/ 0 w 10220325"/>
                        <a:gd name="connsiteY7" fmla="*/ 705565 h 846682"/>
                        <a:gd name="connsiteX8" fmla="*/ 0 w 10220325"/>
                        <a:gd name="connsiteY8" fmla="*/ 141116 h 84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0325" h="846682" fill="none" extrusionOk="0">
                          <a:moveTo>
                            <a:pt x="0" y="141116"/>
                          </a:moveTo>
                          <a:cubicBezTo>
                            <a:pt x="-59141" y="79369"/>
                            <a:pt x="174554" y="-30021"/>
                            <a:pt x="500051" y="0"/>
                          </a:cubicBezTo>
                          <a:cubicBezTo>
                            <a:pt x="2718982" y="9508"/>
                            <a:pt x="5179828" y="-73424"/>
                            <a:pt x="9720273" y="0"/>
                          </a:cubicBezTo>
                          <a:cubicBezTo>
                            <a:pt x="10054716" y="2095"/>
                            <a:pt x="10192863" y="57127"/>
                            <a:pt x="10220325" y="141116"/>
                          </a:cubicBezTo>
                          <a:cubicBezTo>
                            <a:pt x="10334801" y="352146"/>
                            <a:pt x="10335246" y="462371"/>
                            <a:pt x="10220325" y="705565"/>
                          </a:cubicBezTo>
                          <a:cubicBezTo>
                            <a:pt x="10173361" y="789549"/>
                            <a:pt x="10012459" y="877278"/>
                            <a:pt x="9720273" y="846682"/>
                          </a:cubicBezTo>
                          <a:cubicBezTo>
                            <a:pt x="8181020" y="865971"/>
                            <a:pt x="2643933" y="951836"/>
                            <a:pt x="500051" y="846682"/>
                          </a:cubicBezTo>
                          <a:cubicBezTo>
                            <a:pt x="279926" y="864186"/>
                            <a:pt x="-36362" y="768380"/>
                            <a:pt x="0" y="705565"/>
                          </a:cubicBezTo>
                          <a:cubicBezTo>
                            <a:pt x="-107278" y="633662"/>
                            <a:pt x="130471" y="265134"/>
                            <a:pt x="0" y="141116"/>
                          </a:cubicBezTo>
                          <a:close/>
                        </a:path>
                        <a:path w="10220325" h="846682" stroke="0" extrusionOk="0">
                          <a:moveTo>
                            <a:pt x="0" y="141116"/>
                          </a:moveTo>
                          <a:cubicBezTo>
                            <a:pt x="6913" y="70569"/>
                            <a:pt x="222117" y="17889"/>
                            <a:pt x="500051" y="0"/>
                          </a:cubicBezTo>
                          <a:cubicBezTo>
                            <a:pt x="5055324" y="102641"/>
                            <a:pt x="6989582" y="171031"/>
                            <a:pt x="9720273" y="0"/>
                          </a:cubicBezTo>
                          <a:cubicBezTo>
                            <a:pt x="9973204" y="-25529"/>
                            <a:pt x="10261875" y="52086"/>
                            <a:pt x="10220325" y="141116"/>
                          </a:cubicBezTo>
                          <a:cubicBezTo>
                            <a:pt x="10237465" y="261290"/>
                            <a:pt x="10309480" y="438503"/>
                            <a:pt x="10220325" y="705565"/>
                          </a:cubicBezTo>
                          <a:cubicBezTo>
                            <a:pt x="10184528" y="808786"/>
                            <a:pt x="10028930" y="835621"/>
                            <a:pt x="9720273" y="846682"/>
                          </a:cubicBezTo>
                          <a:cubicBezTo>
                            <a:pt x="7948218" y="999866"/>
                            <a:pt x="4845192" y="974947"/>
                            <a:pt x="500051" y="846682"/>
                          </a:cubicBezTo>
                          <a:cubicBezTo>
                            <a:pt x="217418" y="845249"/>
                            <a:pt x="41581" y="793829"/>
                            <a:pt x="0" y="705565"/>
                          </a:cubicBezTo>
                          <a:cubicBezTo>
                            <a:pt x="-104657" y="445995"/>
                            <a:pt x="75732" y="390794"/>
                            <a:pt x="0" y="141116"/>
                          </a:cubicBezTo>
                          <a:close/>
                        </a:path>
                        <a:path w="10220325" h="846682" fill="none" stroke="0" extrusionOk="0">
                          <a:moveTo>
                            <a:pt x="0" y="141116"/>
                          </a:moveTo>
                          <a:cubicBezTo>
                            <a:pt x="-43096" y="87338"/>
                            <a:pt x="218638" y="-23829"/>
                            <a:pt x="500051" y="0"/>
                          </a:cubicBezTo>
                          <a:cubicBezTo>
                            <a:pt x="5088028" y="164815"/>
                            <a:pt x="6043680" y="-64802"/>
                            <a:pt x="9720273" y="0"/>
                          </a:cubicBezTo>
                          <a:cubicBezTo>
                            <a:pt x="10037657" y="-2202"/>
                            <a:pt x="10205127" y="56047"/>
                            <a:pt x="10220325" y="141116"/>
                          </a:cubicBezTo>
                          <a:cubicBezTo>
                            <a:pt x="10350876" y="355649"/>
                            <a:pt x="10337582" y="453255"/>
                            <a:pt x="10220325" y="705565"/>
                          </a:cubicBezTo>
                          <a:cubicBezTo>
                            <a:pt x="10156206" y="793656"/>
                            <a:pt x="10012164" y="849659"/>
                            <a:pt x="9720273" y="846682"/>
                          </a:cubicBezTo>
                          <a:cubicBezTo>
                            <a:pt x="8681201" y="921851"/>
                            <a:pt x="2863566" y="893021"/>
                            <a:pt x="500051" y="846682"/>
                          </a:cubicBezTo>
                          <a:cubicBezTo>
                            <a:pt x="268697" y="845488"/>
                            <a:pt x="-20602" y="780598"/>
                            <a:pt x="0" y="705565"/>
                          </a:cubicBezTo>
                          <a:cubicBezTo>
                            <a:pt x="-76011" y="615057"/>
                            <a:pt x="153811" y="287178"/>
                            <a:pt x="0" y="141116"/>
                          </a:cubicBezTo>
                          <a:close/>
                        </a:path>
                      </a:pathLst>
                    </a:custGeom>
                    <ask:type>
                      <ask:lineSketchCurved/>
                    </ask:type>
                  </ask:lineSketchStyleProps>
                </a:ext>
              </a:extLst>
            </a:ln>
            <a:effectLst/>
          </p:spPr>
          <p:txBody>
            <a:bodyPr rtlCol="0" anchor="ctr"/>
            <a:lstStyle/>
            <a:p>
              <a:pPr lvl="0" algn="ctr">
                <a:buClr>
                  <a:srgbClr val="000000"/>
                </a:buClr>
                <a:defRPr/>
              </a:pPr>
              <a:r>
                <a:rPr lang="vi-VN" sz="2800" b="1" kern="0" dirty="0">
                  <a:solidFill>
                    <a:srgbClr val="002060"/>
                  </a:solidFill>
                  <a:sym typeface="Arial"/>
                </a:rPr>
                <a:t>Quan sát hình 4 và nêu điểm chung của ba chuỗi thức ăn.</a:t>
              </a:r>
              <a:endParaRPr kumimoji="0" lang="vi-VN" sz="2800" b="1" i="0" u="none" strike="noStrike" kern="0" cap="none" spc="0" normalizeH="0" baseline="0" noProof="0" dirty="0">
                <a:ln>
                  <a:noFill/>
                </a:ln>
                <a:solidFill>
                  <a:srgbClr val="002060"/>
                </a:solidFill>
                <a:effectLst/>
                <a:uLnTx/>
                <a:uFillTx/>
                <a:latin typeface="Arial" panose="020B0604020202020204" pitchFamily="34" charset="0"/>
                <a:sym typeface="Arial"/>
              </a:endParaRPr>
            </a:p>
          </p:txBody>
        </p:sp>
        <p:grpSp>
          <p:nvGrpSpPr>
            <p:cNvPr id="5" name="Google Shape;6833;p45">
              <a:extLst>
                <a:ext uri="{FF2B5EF4-FFF2-40B4-BE49-F238E27FC236}">
                  <a16:creationId xmlns:a16="http://schemas.microsoft.com/office/drawing/2014/main" id="{B46671AD-281E-0149-CE75-DC682131D454}"/>
                </a:ext>
              </a:extLst>
            </p:cNvPr>
            <p:cNvGrpSpPr/>
            <p:nvPr/>
          </p:nvGrpSpPr>
          <p:grpSpPr>
            <a:xfrm flipH="1">
              <a:off x="215994" y="241456"/>
              <a:ext cx="1373125" cy="987675"/>
              <a:chOff x="5785950" y="1653700"/>
              <a:chExt cx="1373125" cy="987675"/>
            </a:xfrm>
          </p:grpSpPr>
          <p:grpSp>
            <p:nvGrpSpPr>
              <p:cNvPr id="6" name="Google Shape;6834;p45">
                <a:extLst>
                  <a:ext uri="{FF2B5EF4-FFF2-40B4-BE49-F238E27FC236}">
                    <a16:creationId xmlns:a16="http://schemas.microsoft.com/office/drawing/2014/main" id="{E77B9C68-825B-CFDA-5934-CF357A808230}"/>
                  </a:ext>
                </a:extLst>
              </p:cNvPr>
              <p:cNvGrpSpPr/>
              <p:nvPr/>
            </p:nvGrpSpPr>
            <p:grpSpPr>
              <a:xfrm>
                <a:off x="5785950" y="1653700"/>
                <a:ext cx="1373125" cy="987675"/>
                <a:chOff x="5785950" y="1653700"/>
                <a:chExt cx="1373125" cy="987675"/>
              </a:xfrm>
            </p:grpSpPr>
            <p:sp>
              <p:nvSpPr>
                <p:cNvPr id="17" name="Google Shape;6835;p45">
                  <a:extLst>
                    <a:ext uri="{FF2B5EF4-FFF2-40B4-BE49-F238E27FC236}">
                      <a16:creationId xmlns:a16="http://schemas.microsoft.com/office/drawing/2014/main" id="{73E7D7C1-9DE2-FBDA-4C63-F5F7484F0BEF}"/>
                    </a:ext>
                  </a:extLst>
                </p:cNvPr>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6836;p45">
                  <a:extLst>
                    <a:ext uri="{FF2B5EF4-FFF2-40B4-BE49-F238E27FC236}">
                      <a16:creationId xmlns:a16="http://schemas.microsoft.com/office/drawing/2014/main" id="{3C88900F-917B-DA0D-45F4-2B10B5E90866}"/>
                    </a:ext>
                  </a:extLst>
                </p:cNvPr>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6837;p45">
                  <a:extLst>
                    <a:ext uri="{FF2B5EF4-FFF2-40B4-BE49-F238E27FC236}">
                      <a16:creationId xmlns:a16="http://schemas.microsoft.com/office/drawing/2014/main" id="{FC17A4E8-4DA0-C9C0-F07B-5B372E98DCEA}"/>
                    </a:ext>
                  </a:extLst>
                </p:cNvPr>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6838;p45">
                  <a:extLst>
                    <a:ext uri="{FF2B5EF4-FFF2-40B4-BE49-F238E27FC236}">
                      <a16:creationId xmlns:a16="http://schemas.microsoft.com/office/drawing/2014/main" id="{78D67DBE-09B0-D383-022E-692AD424C360}"/>
                    </a:ext>
                  </a:extLst>
                </p:cNvPr>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6839;p45">
                  <a:extLst>
                    <a:ext uri="{FF2B5EF4-FFF2-40B4-BE49-F238E27FC236}">
                      <a16:creationId xmlns:a16="http://schemas.microsoft.com/office/drawing/2014/main" id="{C6F3E46B-524A-BE3D-3F74-FF8BC09556F7}"/>
                    </a:ext>
                  </a:extLst>
                </p:cNvPr>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Google Shape;6840;p45">
                  <a:extLst>
                    <a:ext uri="{FF2B5EF4-FFF2-40B4-BE49-F238E27FC236}">
                      <a16:creationId xmlns:a16="http://schemas.microsoft.com/office/drawing/2014/main" id="{D0CF2267-CEE7-2899-EA61-CC1397C1827D}"/>
                    </a:ext>
                  </a:extLst>
                </p:cNvPr>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oogle Shape;6841;p45">
                  <a:extLst>
                    <a:ext uri="{FF2B5EF4-FFF2-40B4-BE49-F238E27FC236}">
                      <a16:creationId xmlns:a16="http://schemas.microsoft.com/office/drawing/2014/main" id="{3C77C6B4-E554-03AA-7E94-E856551B15B0}"/>
                    </a:ext>
                  </a:extLst>
                </p:cNvPr>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6842;p45">
                  <a:extLst>
                    <a:ext uri="{FF2B5EF4-FFF2-40B4-BE49-F238E27FC236}">
                      <a16:creationId xmlns:a16="http://schemas.microsoft.com/office/drawing/2014/main" id="{1B11EDF2-FE1A-F6A7-34B3-0E4572192E94}"/>
                    </a:ext>
                  </a:extLst>
                </p:cNvPr>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6843;p45">
                  <a:extLst>
                    <a:ext uri="{FF2B5EF4-FFF2-40B4-BE49-F238E27FC236}">
                      <a16:creationId xmlns:a16="http://schemas.microsoft.com/office/drawing/2014/main" id="{A4C284A0-C68F-6A15-7D0C-689DE93F9DA4}"/>
                    </a:ext>
                  </a:extLst>
                </p:cNvPr>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oogle Shape;6844;p45">
                  <a:extLst>
                    <a:ext uri="{FF2B5EF4-FFF2-40B4-BE49-F238E27FC236}">
                      <a16:creationId xmlns:a16="http://schemas.microsoft.com/office/drawing/2014/main" id="{E3D7A774-9E1A-6A2B-55F1-71890684FBE2}"/>
                    </a:ext>
                  </a:extLst>
                </p:cNvPr>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Google Shape;6845;p45">
                <a:extLst>
                  <a:ext uri="{FF2B5EF4-FFF2-40B4-BE49-F238E27FC236}">
                    <a16:creationId xmlns:a16="http://schemas.microsoft.com/office/drawing/2014/main" id="{60DC3587-4C13-287A-8FDC-FFC7E4B6CD04}"/>
                  </a:ext>
                </a:extLst>
              </p:cNvPr>
              <p:cNvGrpSpPr/>
              <p:nvPr/>
            </p:nvGrpSpPr>
            <p:grpSpPr>
              <a:xfrm>
                <a:off x="5891858" y="1901182"/>
                <a:ext cx="135420" cy="69561"/>
                <a:chOff x="2330525" y="2356200"/>
                <a:chExt cx="229525" cy="117900"/>
              </a:xfrm>
            </p:grpSpPr>
            <p:sp>
              <p:nvSpPr>
                <p:cNvPr id="9" name="Google Shape;6846;p45">
                  <a:extLst>
                    <a:ext uri="{FF2B5EF4-FFF2-40B4-BE49-F238E27FC236}">
                      <a16:creationId xmlns:a16="http://schemas.microsoft.com/office/drawing/2014/main" id="{F53070B7-6BC5-43B4-285C-9B02553EEFEC}"/>
                    </a:ext>
                  </a:extLst>
                </p:cNvPr>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6847;p45">
                  <a:extLst>
                    <a:ext uri="{FF2B5EF4-FFF2-40B4-BE49-F238E27FC236}">
                      <a16:creationId xmlns:a16="http://schemas.microsoft.com/office/drawing/2014/main" id="{8F4CD7AD-F8B5-5F8E-234E-0AF43538695E}"/>
                    </a:ext>
                  </a:extLst>
                </p:cNvPr>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6848;p45">
                  <a:extLst>
                    <a:ext uri="{FF2B5EF4-FFF2-40B4-BE49-F238E27FC236}">
                      <a16:creationId xmlns:a16="http://schemas.microsoft.com/office/drawing/2014/main" id="{710078C9-FB79-BEC2-4704-D24FD82FC759}"/>
                    </a:ext>
                  </a:extLst>
                </p:cNvPr>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6849;p45">
                  <a:extLst>
                    <a:ext uri="{FF2B5EF4-FFF2-40B4-BE49-F238E27FC236}">
                      <a16:creationId xmlns:a16="http://schemas.microsoft.com/office/drawing/2014/main" id="{2AB048A1-EA84-4C23-2DC5-82B70718106D}"/>
                    </a:ext>
                  </a:extLst>
                </p:cNvPr>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6850;p45">
                  <a:extLst>
                    <a:ext uri="{FF2B5EF4-FFF2-40B4-BE49-F238E27FC236}">
                      <a16:creationId xmlns:a16="http://schemas.microsoft.com/office/drawing/2014/main" id="{99D58B1E-87FF-DC97-76BA-08507E0A49D4}"/>
                    </a:ext>
                  </a:extLst>
                </p:cNvPr>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6851;p45">
                  <a:extLst>
                    <a:ext uri="{FF2B5EF4-FFF2-40B4-BE49-F238E27FC236}">
                      <a16:creationId xmlns:a16="http://schemas.microsoft.com/office/drawing/2014/main" id="{1015505E-65B7-A19D-8919-9D5A2D8E6F4C}"/>
                    </a:ext>
                  </a:extLst>
                </p:cNvPr>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6852;p45">
                  <a:extLst>
                    <a:ext uri="{FF2B5EF4-FFF2-40B4-BE49-F238E27FC236}">
                      <a16:creationId xmlns:a16="http://schemas.microsoft.com/office/drawing/2014/main" id="{6A9D0015-21C5-783A-E114-7067CCCD559F}"/>
                    </a:ext>
                  </a:extLst>
                </p:cNvPr>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6853;p45">
                  <a:extLst>
                    <a:ext uri="{FF2B5EF4-FFF2-40B4-BE49-F238E27FC236}">
                      <a16:creationId xmlns:a16="http://schemas.microsoft.com/office/drawing/2014/main" id="{391EE3E3-7B78-894E-36AF-12DF34BBD82A}"/>
                    </a:ext>
                  </a:extLst>
                </p:cNvPr>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Google Shape;6854;p45">
                <a:extLst>
                  <a:ext uri="{FF2B5EF4-FFF2-40B4-BE49-F238E27FC236}">
                    <a16:creationId xmlns:a16="http://schemas.microsoft.com/office/drawing/2014/main" id="{ACF65D31-7974-552C-2791-679232AAB692}"/>
                  </a:ext>
                </a:extLst>
              </p:cNvPr>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29" name="Picture 28">
            <a:extLst>
              <a:ext uri="{FF2B5EF4-FFF2-40B4-BE49-F238E27FC236}">
                <a16:creationId xmlns:a16="http://schemas.microsoft.com/office/drawing/2014/main" id="{3E01E400-B1CB-7141-7D06-C5C9BFC30848}"/>
              </a:ext>
            </a:extLst>
          </p:cNvPr>
          <p:cNvPicPr>
            <a:picLocks noChangeAspect="1"/>
          </p:cNvPicPr>
          <p:nvPr/>
        </p:nvPicPr>
        <p:blipFill>
          <a:blip r:embed="rId2"/>
          <a:stretch>
            <a:fillRect/>
          </a:stretch>
        </p:blipFill>
        <p:spPr>
          <a:xfrm>
            <a:off x="1079767" y="1519237"/>
            <a:ext cx="9502508" cy="3957638"/>
          </a:xfrm>
          <a:prstGeom prst="rect">
            <a:avLst/>
          </a:prstGeom>
        </p:spPr>
      </p:pic>
    </p:spTree>
    <p:extLst>
      <p:ext uri="{BB962C8B-B14F-4D97-AF65-F5344CB8AC3E}">
        <p14:creationId xmlns:p14="http://schemas.microsoft.com/office/powerpoint/2010/main" val="3938100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2920B5E-E8C9-B1A6-A169-D04D449E4AC0}"/>
              </a:ext>
            </a:extLst>
          </p:cNvPr>
          <p:cNvSpPr/>
          <p:nvPr/>
        </p:nvSpPr>
        <p:spPr>
          <a:xfrm>
            <a:off x="466725" y="257175"/>
            <a:ext cx="11296650" cy="615861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0857D1D-651D-098C-CF1F-729A6FE855E9}"/>
              </a:ext>
            </a:extLst>
          </p:cNvPr>
          <p:cNvPicPr>
            <a:picLocks noChangeAspect="1"/>
          </p:cNvPicPr>
          <p:nvPr/>
        </p:nvPicPr>
        <p:blipFill>
          <a:blip r:embed="rId2"/>
          <a:stretch>
            <a:fillRect/>
          </a:stretch>
        </p:blipFill>
        <p:spPr>
          <a:xfrm>
            <a:off x="1495425" y="261938"/>
            <a:ext cx="8705850" cy="2835996"/>
          </a:xfrm>
          <a:prstGeom prst="rect">
            <a:avLst/>
          </a:prstGeom>
        </p:spPr>
      </p:pic>
      <p:pic>
        <p:nvPicPr>
          <p:cNvPr id="8" name="Picture 7">
            <a:extLst>
              <a:ext uri="{FF2B5EF4-FFF2-40B4-BE49-F238E27FC236}">
                <a16:creationId xmlns:a16="http://schemas.microsoft.com/office/drawing/2014/main" id="{C2F10C64-D859-7803-B6C1-4B891E7B82FC}"/>
              </a:ext>
            </a:extLst>
          </p:cNvPr>
          <p:cNvPicPr>
            <a:picLocks noChangeAspect="1"/>
          </p:cNvPicPr>
          <p:nvPr/>
        </p:nvPicPr>
        <p:blipFill>
          <a:blip r:embed="rId3"/>
          <a:stretch>
            <a:fillRect/>
          </a:stretch>
        </p:blipFill>
        <p:spPr>
          <a:xfrm>
            <a:off x="1566862" y="3433762"/>
            <a:ext cx="8848725" cy="2752725"/>
          </a:xfrm>
          <a:prstGeom prst="rect">
            <a:avLst/>
          </a:prstGeom>
        </p:spPr>
      </p:pic>
    </p:spTree>
    <p:extLst>
      <p:ext uri="{BB962C8B-B14F-4D97-AF65-F5344CB8AC3E}">
        <p14:creationId xmlns:p14="http://schemas.microsoft.com/office/powerpoint/2010/main" val="1178700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F332C89-C2AB-3EF5-7355-CCA095BB2B46}"/>
              </a:ext>
            </a:extLst>
          </p:cNvPr>
          <p:cNvSpPr/>
          <p:nvPr/>
        </p:nvSpPr>
        <p:spPr>
          <a:xfrm>
            <a:off x="3431548" y="791618"/>
            <a:ext cx="7360277" cy="1427707"/>
          </a:xfrm>
          <a:custGeom>
            <a:avLst/>
            <a:gdLst>
              <a:gd name="connsiteX0" fmla="*/ 0 w 7360277"/>
              <a:gd name="connsiteY0" fmla="*/ 237955 h 1427707"/>
              <a:gd name="connsiteX1" fmla="*/ 308415 w 7360277"/>
              <a:gd name="connsiteY1" fmla="*/ 0 h 1427707"/>
              <a:gd name="connsiteX2" fmla="*/ 7051861 w 7360277"/>
              <a:gd name="connsiteY2" fmla="*/ 0 h 1427707"/>
              <a:gd name="connsiteX3" fmla="*/ 7360277 w 7360277"/>
              <a:gd name="connsiteY3" fmla="*/ 237955 h 1427707"/>
              <a:gd name="connsiteX4" fmla="*/ 7360277 w 7360277"/>
              <a:gd name="connsiteY4" fmla="*/ 1189751 h 1427707"/>
              <a:gd name="connsiteX5" fmla="*/ 7051861 w 7360277"/>
              <a:gd name="connsiteY5" fmla="*/ 1427707 h 1427707"/>
              <a:gd name="connsiteX6" fmla="*/ 308415 w 7360277"/>
              <a:gd name="connsiteY6" fmla="*/ 1427707 h 1427707"/>
              <a:gd name="connsiteX7" fmla="*/ 0 w 7360277"/>
              <a:gd name="connsiteY7" fmla="*/ 1189751 h 1427707"/>
              <a:gd name="connsiteX8" fmla="*/ 0 w 7360277"/>
              <a:gd name="connsiteY8" fmla="*/ 237955 h 1427707"/>
              <a:gd name="connsiteX0" fmla="*/ 0 w 7360277"/>
              <a:gd name="connsiteY0" fmla="*/ 237955 h 1427707"/>
              <a:gd name="connsiteX1" fmla="*/ 308415 w 7360277"/>
              <a:gd name="connsiteY1" fmla="*/ 0 h 1427707"/>
              <a:gd name="connsiteX2" fmla="*/ 7051861 w 7360277"/>
              <a:gd name="connsiteY2" fmla="*/ 0 h 1427707"/>
              <a:gd name="connsiteX3" fmla="*/ 7360277 w 7360277"/>
              <a:gd name="connsiteY3" fmla="*/ 237955 h 1427707"/>
              <a:gd name="connsiteX4" fmla="*/ 7360277 w 7360277"/>
              <a:gd name="connsiteY4" fmla="*/ 1189751 h 1427707"/>
              <a:gd name="connsiteX5" fmla="*/ 7051861 w 7360277"/>
              <a:gd name="connsiteY5" fmla="*/ 1427707 h 1427707"/>
              <a:gd name="connsiteX6" fmla="*/ 308415 w 7360277"/>
              <a:gd name="connsiteY6" fmla="*/ 1427707 h 1427707"/>
              <a:gd name="connsiteX7" fmla="*/ 0 w 7360277"/>
              <a:gd name="connsiteY7" fmla="*/ 1189751 h 1427707"/>
              <a:gd name="connsiteX8" fmla="*/ 0 w 7360277"/>
              <a:gd name="connsiteY8" fmla="*/ 237955 h 1427707"/>
              <a:gd name="connsiteX0" fmla="*/ 0 w 7360277"/>
              <a:gd name="connsiteY0" fmla="*/ 237955 h 1427707"/>
              <a:gd name="connsiteX1" fmla="*/ 308415 w 7360277"/>
              <a:gd name="connsiteY1" fmla="*/ 0 h 1427707"/>
              <a:gd name="connsiteX2" fmla="*/ 7051861 w 7360277"/>
              <a:gd name="connsiteY2" fmla="*/ 0 h 1427707"/>
              <a:gd name="connsiteX3" fmla="*/ 7360277 w 7360277"/>
              <a:gd name="connsiteY3" fmla="*/ 237955 h 1427707"/>
              <a:gd name="connsiteX4" fmla="*/ 7360277 w 7360277"/>
              <a:gd name="connsiteY4" fmla="*/ 1189751 h 1427707"/>
              <a:gd name="connsiteX5" fmla="*/ 7051861 w 7360277"/>
              <a:gd name="connsiteY5" fmla="*/ 1427707 h 1427707"/>
              <a:gd name="connsiteX6" fmla="*/ 308415 w 7360277"/>
              <a:gd name="connsiteY6" fmla="*/ 1427707 h 1427707"/>
              <a:gd name="connsiteX7" fmla="*/ 0 w 7360277"/>
              <a:gd name="connsiteY7" fmla="*/ 1189751 h 1427707"/>
              <a:gd name="connsiteX8" fmla="*/ 0 w 7360277"/>
              <a:gd name="connsiteY8" fmla="*/ 237955 h 142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277" h="1427707" fill="none" extrusionOk="0">
                <a:moveTo>
                  <a:pt x="0" y="237955"/>
                </a:moveTo>
                <a:cubicBezTo>
                  <a:pt x="-61535" y="129674"/>
                  <a:pt x="104693" y="-24484"/>
                  <a:pt x="308415" y="0"/>
                </a:cubicBezTo>
                <a:cubicBezTo>
                  <a:pt x="1410097" y="-234841"/>
                  <a:pt x="5202478" y="-146033"/>
                  <a:pt x="7051861" y="0"/>
                </a:cubicBezTo>
                <a:cubicBezTo>
                  <a:pt x="7282846" y="4135"/>
                  <a:pt x="7320026" y="83757"/>
                  <a:pt x="7360277" y="237955"/>
                </a:cubicBezTo>
                <a:cubicBezTo>
                  <a:pt x="7393202" y="575998"/>
                  <a:pt x="7433353" y="800214"/>
                  <a:pt x="7360277" y="1189751"/>
                </a:cubicBezTo>
                <a:cubicBezTo>
                  <a:pt x="7300798" y="1341907"/>
                  <a:pt x="7232552" y="1450909"/>
                  <a:pt x="7051861" y="1427707"/>
                </a:cubicBezTo>
                <a:cubicBezTo>
                  <a:pt x="5956751" y="1576206"/>
                  <a:pt x="2812720" y="1592184"/>
                  <a:pt x="308415" y="1427707"/>
                </a:cubicBezTo>
                <a:cubicBezTo>
                  <a:pt x="181830" y="1454943"/>
                  <a:pt x="-41980" y="1283428"/>
                  <a:pt x="0" y="1189751"/>
                </a:cubicBezTo>
                <a:cubicBezTo>
                  <a:pt x="-76926" y="1056284"/>
                  <a:pt x="68569" y="438235"/>
                  <a:pt x="0" y="237955"/>
                </a:cubicBezTo>
                <a:close/>
              </a:path>
              <a:path w="7360277" h="1427707" stroke="0" extrusionOk="0">
                <a:moveTo>
                  <a:pt x="0" y="237955"/>
                </a:moveTo>
                <a:cubicBezTo>
                  <a:pt x="47892" y="124707"/>
                  <a:pt x="124782" y="24691"/>
                  <a:pt x="308415" y="0"/>
                </a:cubicBezTo>
                <a:cubicBezTo>
                  <a:pt x="2217249" y="320408"/>
                  <a:pt x="4503256" y="439354"/>
                  <a:pt x="7051861" y="0"/>
                </a:cubicBezTo>
                <a:cubicBezTo>
                  <a:pt x="7205529" y="-36994"/>
                  <a:pt x="7393635" y="80258"/>
                  <a:pt x="7360277" y="237955"/>
                </a:cubicBezTo>
                <a:cubicBezTo>
                  <a:pt x="7384591" y="411678"/>
                  <a:pt x="7368047" y="695255"/>
                  <a:pt x="7360277" y="1189751"/>
                </a:cubicBezTo>
                <a:cubicBezTo>
                  <a:pt x="7333587" y="1349090"/>
                  <a:pt x="7238862" y="1393712"/>
                  <a:pt x="7051861" y="1427707"/>
                </a:cubicBezTo>
                <a:cubicBezTo>
                  <a:pt x="5590747" y="1491447"/>
                  <a:pt x="3515597" y="1523399"/>
                  <a:pt x="308415" y="1427707"/>
                </a:cubicBezTo>
                <a:cubicBezTo>
                  <a:pt x="126518" y="1425351"/>
                  <a:pt x="26627" y="1351944"/>
                  <a:pt x="0" y="1189751"/>
                </a:cubicBezTo>
                <a:cubicBezTo>
                  <a:pt x="-37925" y="752707"/>
                  <a:pt x="48593" y="652329"/>
                  <a:pt x="0" y="237955"/>
                </a:cubicBezTo>
                <a:close/>
              </a:path>
              <a:path w="7360277" h="1427707" fill="none" stroke="0" extrusionOk="0">
                <a:moveTo>
                  <a:pt x="0" y="237955"/>
                </a:moveTo>
                <a:cubicBezTo>
                  <a:pt x="-44834" y="137716"/>
                  <a:pt x="142756" y="-20392"/>
                  <a:pt x="308415" y="0"/>
                </a:cubicBezTo>
                <a:cubicBezTo>
                  <a:pt x="1638882" y="172653"/>
                  <a:pt x="5363640" y="-168967"/>
                  <a:pt x="7051861" y="0"/>
                </a:cubicBezTo>
                <a:cubicBezTo>
                  <a:pt x="7231096" y="5289"/>
                  <a:pt x="7373166" y="111423"/>
                  <a:pt x="7360277" y="237955"/>
                </a:cubicBezTo>
                <a:cubicBezTo>
                  <a:pt x="7427190" y="591375"/>
                  <a:pt x="7452191" y="780779"/>
                  <a:pt x="7360277" y="1189751"/>
                </a:cubicBezTo>
                <a:cubicBezTo>
                  <a:pt x="7319185" y="1341661"/>
                  <a:pt x="7213820" y="1455910"/>
                  <a:pt x="7051861" y="1427707"/>
                </a:cubicBezTo>
                <a:cubicBezTo>
                  <a:pt x="6692753" y="1651104"/>
                  <a:pt x="3050706" y="1369659"/>
                  <a:pt x="308415" y="1427707"/>
                </a:cubicBezTo>
                <a:cubicBezTo>
                  <a:pt x="158573" y="1435600"/>
                  <a:pt x="-5666" y="1320712"/>
                  <a:pt x="0" y="1189751"/>
                </a:cubicBezTo>
                <a:cubicBezTo>
                  <a:pt x="-28435" y="1041166"/>
                  <a:pt x="159779" y="507199"/>
                  <a:pt x="0" y="237955"/>
                </a:cubicBezTo>
                <a:close/>
              </a:path>
              <a:path w="7360277" h="1427707" fill="none" stroke="0" extrusionOk="0">
                <a:moveTo>
                  <a:pt x="0" y="237955"/>
                </a:moveTo>
                <a:cubicBezTo>
                  <a:pt x="-37648" y="128129"/>
                  <a:pt x="133633" y="-45374"/>
                  <a:pt x="308415" y="0"/>
                </a:cubicBezTo>
                <a:cubicBezTo>
                  <a:pt x="1652251" y="120984"/>
                  <a:pt x="5246314" y="-202322"/>
                  <a:pt x="7051861" y="0"/>
                </a:cubicBezTo>
                <a:cubicBezTo>
                  <a:pt x="7269010" y="-2337"/>
                  <a:pt x="7350715" y="87704"/>
                  <a:pt x="7360277" y="237955"/>
                </a:cubicBezTo>
                <a:cubicBezTo>
                  <a:pt x="7432337" y="569520"/>
                  <a:pt x="7447880" y="786092"/>
                  <a:pt x="7360277" y="1189751"/>
                </a:cubicBezTo>
                <a:cubicBezTo>
                  <a:pt x="7284619" y="1344995"/>
                  <a:pt x="7237107" y="1447252"/>
                  <a:pt x="7051861" y="1427707"/>
                </a:cubicBezTo>
                <a:cubicBezTo>
                  <a:pt x="6225787" y="1553488"/>
                  <a:pt x="2483228" y="1623788"/>
                  <a:pt x="308415" y="1427707"/>
                </a:cubicBezTo>
                <a:cubicBezTo>
                  <a:pt x="175980" y="1442154"/>
                  <a:pt x="-19222" y="1300718"/>
                  <a:pt x="0" y="1189751"/>
                </a:cubicBezTo>
                <a:cubicBezTo>
                  <a:pt x="-59681" y="1046284"/>
                  <a:pt x="96209" y="460072"/>
                  <a:pt x="0" y="237955"/>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7360277"/>
                      <a:gd name="connsiteY0" fmla="*/ 237955 h 1427707"/>
                      <a:gd name="connsiteX1" fmla="*/ 308415 w 7360277"/>
                      <a:gd name="connsiteY1" fmla="*/ 0 h 1427707"/>
                      <a:gd name="connsiteX2" fmla="*/ 7051861 w 7360277"/>
                      <a:gd name="connsiteY2" fmla="*/ 0 h 1427707"/>
                      <a:gd name="connsiteX3" fmla="*/ 7360277 w 7360277"/>
                      <a:gd name="connsiteY3" fmla="*/ 237955 h 1427707"/>
                      <a:gd name="connsiteX4" fmla="*/ 7360277 w 7360277"/>
                      <a:gd name="connsiteY4" fmla="*/ 1189751 h 1427707"/>
                      <a:gd name="connsiteX5" fmla="*/ 7051861 w 7360277"/>
                      <a:gd name="connsiteY5" fmla="*/ 1427707 h 1427707"/>
                      <a:gd name="connsiteX6" fmla="*/ 308415 w 7360277"/>
                      <a:gd name="connsiteY6" fmla="*/ 1427707 h 1427707"/>
                      <a:gd name="connsiteX7" fmla="*/ 0 w 7360277"/>
                      <a:gd name="connsiteY7" fmla="*/ 1189751 h 1427707"/>
                      <a:gd name="connsiteX8" fmla="*/ 0 w 7360277"/>
                      <a:gd name="connsiteY8" fmla="*/ 237955 h 1427707"/>
                      <a:gd name="connsiteX0" fmla="*/ 0 w 7360277"/>
                      <a:gd name="connsiteY0" fmla="*/ 237955 h 1427707"/>
                      <a:gd name="connsiteX1" fmla="*/ 308415 w 7360277"/>
                      <a:gd name="connsiteY1" fmla="*/ 0 h 1427707"/>
                      <a:gd name="connsiteX2" fmla="*/ 7051861 w 7360277"/>
                      <a:gd name="connsiteY2" fmla="*/ 0 h 1427707"/>
                      <a:gd name="connsiteX3" fmla="*/ 7360277 w 7360277"/>
                      <a:gd name="connsiteY3" fmla="*/ 237955 h 1427707"/>
                      <a:gd name="connsiteX4" fmla="*/ 7360277 w 7360277"/>
                      <a:gd name="connsiteY4" fmla="*/ 1189751 h 1427707"/>
                      <a:gd name="connsiteX5" fmla="*/ 7051861 w 7360277"/>
                      <a:gd name="connsiteY5" fmla="*/ 1427707 h 1427707"/>
                      <a:gd name="connsiteX6" fmla="*/ 308415 w 7360277"/>
                      <a:gd name="connsiteY6" fmla="*/ 1427707 h 1427707"/>
                      <a:gd name="connsiteX7" fmla="*/ 0 w 7360277"/>
                      <a:gd name="connsiteY7" fmla="*/ 1189751 h 1427707"/>
                      <a:gd name="connsiteX8" fmla="*/ 0 w 7360277"/>
                      <a:gd name="connsiteY8" fmla="*/ 237955 h 142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0277" h="1427707" fill="none" extrusionOk="0">
                        <a:moveTo>
                          <a:pt x="0" y="237955"/>
                        </a:moveTo>
                        <a:cubicBezTo>
                          <a:pt x="-28121" y="116315"/>
                          <a:pt x="118051" y="-14008"/>
                          <a:pt x="308415" y="0"/>
                        </a:cubicBezTo>
                        <a:cubicBezTo>
                          <a:pt x="1604147" y="-126110"/>
                          <a:pt x="5335819" y="-96991"/>
                          <a:pt x="7051861" y="0"/>
                        </a:cubicBezTo>
                        <a:cubicBezTo>
                          <a:pt x="7271545" y="3280"/>
                          <a:pt x="7334316" y="92608"/>
                          <a:pt x="7360277" y="237955"/>
                        </a:cubicBezTo>
                        <a:cubicBezTo>
                          <a:pt x="7420847" y="596994"/>
                          <a:pt x="7431948" y="780050"/>
                          <a:pt x="7360277" y="1189751"/>
                        </a:cubicBezTo>
                        <a:cubicBezTo>
                          <a:pt x="7310041" y="1338312"/>
                          <a:pt x="7231019" y="1447255"/>
                          <a:pt x="7051861" y="1427707"/>
                        </a:cubicBezTo>
                        <a:cubicBezTo>
                          <a:pt x="6064653" y="1493624"/>
                          <a:pt x="2880466" y="1576436"/>
                          <a:pt x="308415" y="1427707"/>
                        </a:cubicBezTo>
                        <a:cubicBezTo>
                          <a:pt x="175745" y="1450521"/>
                          <a:pt x="-33041" y="1292350"/>
                          <a:pt x="0" y="1189751"/>
                        </a:cubicBezTo>
                        <a:cubicBezTo>
                          <a:pt x="-63610" y="1045874"/>
                          <a:pt x="76684" y="460694"/>
                          <a:pt x="0" y="237955"/>
                        </a:cubicBezTo>
                        <a:close/>
                      </a:path>
                      <a:path w="7360277" h="1427707" stroke="0" extrusionOk="0">
                        <a:moveTo>
                          <a:pt x="0" y="237955"/>
                        </a:moveTo>
                        <a:cubicBezTo>
                          <a:pt x="23052" y="119118"/>
                          <a:pt x="135363" y="6231"/>
                          <a:pt x="308415" y="0"/>
                        </a:cubicBezTo>
                        <a:cubicBezTo>
                          <a:pt x="1863452" y="235802"/>
                          <a:pt x="4213193" y="116156"/>
                          <a:pt x="7051861" y="0"/>
                        </a:cubicBezTo>
                        <a:cubicBezTo>
                          <a:pt x="7207224" y="-31004"/>
                          <a:pt x="7386533" y="94984"/>
                          <a:pt x="7360277" y="237955"/>
                        </a:cubicBezTo>
                        <a:cubicBezTo>
                          <a:pt x="7375034" y="450174"/>
                          <a:pt x="7392622" y="724641"/>
                          <a:pt x="7360277" y="1189751"/>
                        </a:cubicBezTo>
                        <a:cubicBezTo>
                          <a:pt x="7342603" y="1328921"/>
                          <a:pt x="7239735" y="1400750"/>
                          <a:pt x="7051861" y="1427707"/>
                        </a:cubicBezTo>
                        <a:cubicBezTo>
                          <a:pt x="5918241" y="1390502"/>
                          <a:pt x="3564933" y="1444618"/>
                          <a:pt x="308415" y="1427707"/>
                        </a:cubicBezTo>
                        <a:cubicBezTo>
                          <a:pt x="129313" y="1424929"/>
                          <a:pt x="26375" y="1347618"/>
                          <a:pt x="0" y="1189751"/>
                        </a:cubicBezTo>
                        <a:cubicBezTo>
                          <a:pt x="-54674" y="751207"/>
                          <a:pt x="47335" y="674167"/>
                          <a:pt x="0" y="237955"/>
                        </a:cubicBezTo>
                        <a:close/>
                      </a:path>
                      <a:path w="7360277" h="1427707" fill="none" stroke="0" extrusionOk="0">
                        <a:moveTo>
                          <a:pt x="0" y="237955"/>
                        </a:moveTo>
                        <a:cubicBezTo>
                          <a:pt x="-35923" y="136156"/>
                          <a:pt x="139714" y="-28132"/>
                          <a:pt x="308415" y="0"/>
                        </a:cubicBezTo>
                        <a:cubicBezTo>
                          <a:pt x="1860577" y="105559"/>
                          <a:pt x="5340683" y="-189057"/>
                          <a:pt x="7051861" y="0"/>
                        </a:cubicBezTo>
                        <a:cubicBezTo>
                          <a:pt x="7238427" y="-20736"/>
                          <a:pt x="7361417" y="94385"/>
                          <a:pt x="7360277" y="237955"/>
                        </a:cubicBezTo>
                        <a:cubicBezTo>
                          <a:pt x="7442113" y="603631"/>
                          <a:pt x="7455536" y="771758"/>
                          <a:pt x="7360277" y="1189751"/>
                        </a:cubicBezTo>
                        <a:cubicBezTo>
                          <a:pt x="7329576" y="1330246"/>
                          <a:pt x="7228568" y="1432735"/>
                          <a:pt x="7051861" y="1427707"/>
                        </a:cubicBezTo>
                        <a:cubicBezTo>
                          <a:pt x="6756353" y="1481883"/>
                          <a:pt x="2856485" y="1538193"/>
                          <a:pt x="308415" y="1427707"/>
                        </a:cubicBezTo>
                        <a:cubicBezTo>
                          <a:pt x="165699" y="1437643"/>
                          <a:pt x="-2359" y="1316744"/>
                          <a:pt x="0" y="1189751"/>
                        </a:cubicBezTo>
                        <a:cubicBezTo>
                          <a:pt x="-25316" y="1038650"/>
                          <a:pt x="119423" y="483986"/>
                          <a:pt x="0" y="23795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3" name="Hộp Văn bản 2">
            <a:extLst>
              <a:ext uri="{FF2B5EF4-FFF2-40B4-BE49-F238E27FC236}">
                <a16:creationId xmlns:a16="http://schemas.microsoft.com/office/drawing/2014/main" id="{693D7E08-9982-B813-375E-6DAAE98642CC}"/>
              </a:ext>
            </a:extLst>
          </p:cNvPr>
          <p:cNvSpPr txBox="1"/>
          <p:nvPr/>
        </p:nvSpPr>
        <p:spPr>
          <a:xfrm>
            <a:off x="3717087" y="978848"/>
            <a:ext cx="6979488" cy="1200329"/>
          </a:xfrm>
          <a:prstGeom prst="rect">
            <a:avLst/>
          </a:prstGeom>
          <a:noFill/>
        </p:spPr>
        <p:txBody>
          <a:bodyPr wrap="square" rtlCol="0">
            <a:spAutoFit/>
          </a:bodyPr>
          <a:lstStyle/>
          <a:p>
            <a:pPr lvl="0" algn="ctr">
              <a:defRPr/>
            </a:pPr>
            <a:r>
              <a:rPr lang="vi-VN" sz="3600" b="1" dirty="0">
                <a:solidFill>
                  <a:srgbClr val="002060"/>
                </a:solidFill>
                <a:latin typeface="Calibri" panose="020F0502020204030204"/>
              </a:rPr>
              <a:t>Đặc điểm chung của ba chuỗi thức ăn trên là gì?</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grpSp>
        <p:nvGrpSpPr>
          <p:cNvPr id="13" name="Google Shape;6833;p45">
            <a:extLst>
              <a:ext uri="{FF2B5EF4-FFF2-40B4-BE49-F238E27FC236}">
                <a16:creationId xmlns:a16="http://schemas.microsoft.com/office/drawing/2014/main" id="{C317B54C-1956-C03C-0E2B-122BB485486C}"/>
              </a:ext>
            </a:extLst>
          </p:cNvPr>
          <p:cNvGrpSpPr/>
          <p:nvPr/>
        </p:nvGrpSpPr>
        <p:grpSpPr>
          <a:xfrm flipH="1">
            <a:off x="2806794" y="241456"/>
            <a:ext cx="1373125" cy="987675"/>
            <a:chOff x="5785950" y="1653700"/>
            <a:chExt cx="1373125" cy="987675"/>
          </a:xfrm>
        </p:grpSpPr>
        <p:grpSp>
          <p:nvGrpSpPr>
            <p:cNvPr id="15" name="Google Shape;6834;p45">
              <a:extLst>
                <a:ext uri="{FF2B5EF4-FFF2-40B4-BE49-F238E27FC236}">
                  <a16:creationId xmlns:a16="http://schemas.microsoft.com/office/drawing/2014/main" id="{60FDFBAE-A9C1-976D-AAAA-237DFA6B2B22}"/>
                </a:ext>
              </a:extLst>
            </p:cNvPr>
            <p:cNvGrpSpPr/>
            <p:nvPr/>
          </p:nvGrpSpPr>
          <p:grpSpPr>
            <a:xfrm>
              <a:off x="5785950" y="1653700"/>
              <a:ext cx="1373125" cy="987675"/>
              <a:chOff x="5785950" y="1653700"/>
              <a:chExt cx="1373125" cy="987675"/>
            </a:xfrm>
          </p:grpSpPr>
          <p:sp>
            <p:nvSpPr>
              <p:cNvPr id="26" name="Google Shape;6835;p45">
                <a:extLst>
                  <a:ext uri="{FF2B5EF4-FFF2-40B4-BE49-F238E27FC236}">
                    <a16:creationId xmlns:a16="http://schemas.microsoft.com/office/drawing/2014/main" id="{0D5DFFF5-38ED-A094-D485-BD979BA90951}"/>
                  </a:ext>
                </a:extLst>
              </p:cNvPr>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oogle Shape;6836;p45">
                <a:extLst>
                  <a:ext uri="{FF2B5EF4-FFF2-40B4-BE49-F238E27FC236}">
                    <a16:creationId xmlns:a16="http://schemas.microsoft.com/office/drawing/2014/main" id="{C2821DDE-5147-1E41-136C-10B9E0ABDBB5}"/>
                  </a:ext>
                </a:extLst>
              </p:cNvPr>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oogle Shape;6837;p45">
                <a:extLst>
                  <a:ext uri="{FF2B5EF4-FFF2-40B4-BE49-F238E27FC236}">
                    <a16:creationId xmlns:a16="http://schemas.microsoft.com/office/drawing/2014/main" id="{C2865BC5-BFAD-5CBB-E0FA-0E290B32B342}"/>
                  </a:ext>
                </a:extLst>
              </p:cNvPr>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Google Shape;6838;p45">
                <a:extLst>
                  <a:ext uri="{FF2B5EF4-FFF2-40B4-BE49-F238E27FC236}">
                    <a16:creationId xmlns:a16="http://schemas.microsoft.com/office/drawing/2014/main" id="{821ACB87-5C9D-16F4-ABE8-ADB0EEA640DD}"/>
                  </a:ext>
                </a:extLst>
              </p:cNvPr>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6839;p45">
                <a:extLst>
                  <a:ext uri="{FF2B5EF4-FFF2-40B4-BE49-F238E27FC236}">
                    <a16:creationId xmlns:a16="http://schemas.microsoft.com/office/drawing/2014/main" id="{4A7924E6-D22E-F9B3-A3D8-B9D12C14FCF3}"/>
                  </a:ext>
                </a:extLst>
              </p:cNvPr>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6840;p45">
                <a:extLst>
                  <a:ext uri="{FF2B5EF4-FFF2-40B4-BE49-F238E27FC236}">
                    <a16:creationId xmlns:a16="http://schemas.microsoft.com/office/drawing/2014/main" id="{FD1C2B3A-9F9C-2A2A-D3CB-83A7A7E1F625}"/>
                  </a:ext>
                </a:extLst>
              </p:cNvPr>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6841;p45">
                <a:extLst>
                  <a:ext uri="{FF2B5EF4-FFF2-40B4-BE49-F238E27FC236}">
                    <a16:creationId xmlns:a16="http://schemas.microsoft.com/office/drawing/2014/main" id="{A5A52702-C8F9-34F1-C9DB-AB9DE1FA4522}"/>
                  </a:ext>
                </a:extLst>
              </p:cNvPr>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6842;p45">
                <a:extLst>
                  <a:ext uri="{FF2B5EF4-FFF2-40B4-BE49-F238E27FC236}">
                    <a16:creationId xmlns:a16="http://schemas.microsoft.com/office/drawing/2014/main" id="{2D0F5C96-CA96-8D3A-D895-C2326E176409}"/>
                  </a:ext>
                </a:extLst>
              </p:cNvPr>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6843;p45">
                <a:extLst>
                  <a:ext uri="{FF2B5EF4-FFF2-40B4-BE49-F238E27FC236}">
                    <a16:creationId xmlns:a16="http://schemas.microsoft.com/office/drawing/2014/main" id="{1EF16858-4B31-4CE4-09A1-1E477696F30D}"/>
                  </a:ext>
                </a:extLst>
              </p:cNvPr>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6844;p45">
                <a:extLst>
                  <a:ext uri="{FF2B5EF4-FFF2-40B4-BE49-F238E27FC236}">
                    <a16:creationId xmlns:a16="http://schemas.microsoft.com/office/drawing/2014/main" id="{C492D84C-0A3E-9BF8-9F15-810605D6D802}"/>
                  </a:ext>
                </a:extLst>
              </p:cNvPr>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oogle Shape;6845;p45">
              <a:extLst>
                <a:ext uri="{FF2B5EF4-FFF2-40B4-BE49-F238E27FC236}">
                  <a16:creationId xmlns:a16="http://schemas.microsoft.com/office/drawing/2014/main" id="{1CD69C6D-816F-4822-FC49-EF9DE7391DBE}"/>
                </a:ext>
              </a:extLst>
            </p:cNvPr>
            <p:cNvGrpSpPr/>
            <p:nvPr/>
          </p:nvGrpSpPr>
          <p:grpSpPr>
            <a:xfrm>
              <a:off x="5891858" y="1901182"/>
              <a:ext cx="135420" cy="69561"/>
              <a:chOff x="2330525" y="2356200"/>
              <a:chExt cx="229525" cy="117900"/>
            </a:xfrm>
          </p:grpSpPr>
          <p:sp>
            <p:nvSpPr>
              <p:cNvPr id="18" name="Google Shape;6846;p45">
                <a:extLst>
                  <a:ext uri="{FF2B5EF4-FFF2-40B4-BE49-F238E27FC236}">
                    <a16:creationId xmlns:a16="http://schemas.microsoft.com/office/drawing/2014/main" id="{1B79E771-22EC-6333-C327-9A7E0248AAC7}"/>
                  </a:ext>
                </a:extLst>
              </p:cNvPr>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6847;p45">
                <a:extLst>
                  <a:ext uri="{FF2B5EF4-FFF2-40B4-BE49-F238E27FC236}">
                    <a16:creationId xmlns:a16="http://schemas.microsoft.com/office/drawing/2014/main" id="{C1D6B4A1-F59B-16EB-FE82-7ADC258435CE}"/>
                  </a:ext>
                </a:extLst>
              </p:cNvPr>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6848;p45">
                <a:extLst>
                  <a:ext uri="{FF2B5EF4-FFF2-40B4-BE49-F238E27FC236}">
                    <a16:creationId xmlns:a16="http://schemas.microsoft.com/office/drawing/2014/main" id="{364265B3-4997-FA7D-F9E7-7EE3C5D220C7}"/>
                  </a:ext>
                </a:extLst>
              </p:cNvPr>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6849;p45">
                <a:extLst>
                  <a:ext uri="{FF2B5EF4-FFF2-40B4-BE49-F238E27FC236}">
                    <a16:creationId xmlns:a16="http://schemas.microsoft.com/office/drawing/2014/main" id="{76C7F55C-2409-CEA8-E7F5-321DC0054987}"/>
                  </a:ext>
                </a:extLst>
              </p:cNvPr>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Google Shape;6850;p45">
                <a:extLst>
                  <a:ext uri="{FF2B5EF4-FFF2-40B4-BE49-F238E27FC236}">
                    <a16:creationId xmlns:a16="http://schemas.microsoft.com/office/drawing/2014/main" id="{E957E85D-59C0-9844-335E-63A865B07989}"/>
                  </a:ext>
                </a:extLst>
              </p:cNvPr>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oogle Shape;6851;p45">
                <a:extLst>
                  <a:ext uri="{FF2B5EF4-FFF2-40B4-BE49-F238E27FC236}">
                    <a16:creationId xmlns:a16="http://schemas.microsoft.com/office/drawing/2014/main" id="{1A218BA6-A5D8-86A2-48F1-89E8B7986C31}"/>
                  </a:ext>
                </a:extLst>
              </p:cNvPr>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6852;p45">
                <a:extLst>
                  <a:ext uri="{FF2B5EF4-FFF2-40B4-BE49-F238E27FC236}">
                    <a16:creationId xmlns:a16="http://schemas.microsoft.com/office/drawing/2014/main" id="{51FB2826-1FC7-D0BE-7F3F-F04A405F6757}"/>
                  </a:ext>
                </a:extLst>
              </p:cNvPr>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6853;p45">
                <a:extLst>
                  <a:ext uri="{FF2B5EF4-FFF2-40B4-BE49-F238E27FC236}">
                    <a16:creationId xmlns:a16="http://schemas.microsoft.com/office/drawing/2014/main" id="{5ED23628-F53A-DCCE-1F4A-D65B00E99606}"/>
                  </a:ext>
                </a:extLst>
              </p:cNvPr>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Google Shape;6854;p45">
              <a:extLst>
                <a:ext uri="{FF2B5EF4-FFF2-40B4-BE49-F238E27FC236}">
                  <a16:creationId xmlns:a16="http://schemas.microsoft.com/office/drawing/2014/main" id="{3CBE46B8-84F6-1F64-7437-0BD6DAABBA4E}"/>
                </a:ext>
              </a:extLst>
            </p:cNvPr>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id="{52946FF3-FA58-C037-CD51-14C452C01B52}"/>
              </a:ext>
            </a:extLst>
          </p:cNvPr>
          <p:cNvPicPr>
            <a:picLocks noChangeAspect="1"/>
          </p:cNvPicPr>
          <p:nvPr/>
        </p:nvPicPr>
        <p:blipFill>
          <a:blip r:embed="rId2"/>
          <a:stretch>
            <a:fillRect/>
          </a:stretch>
        </p:blipFill>
        <p:spPr>
          <a:xfrm>
            <a:off x="143336" y="2581966"/>
            <a:ext cx="4819190" cy="3352109"/>
          </a:xfrm>
          <a:prstGeom prst="rect">
            <a:avLst/>
          </a:prstGeom>
        </p:spPr>
      </p:pic>
      <p:pic>
        <p:nvPicPr>
          <p:cNvPr id="12" name="Picture 11">
            <a:extLst>
              <a:ext uri="{FF2B5EF4-FFF2-40B4-BE49-F238E27FC236}">
                <a16:creationId xmlns:a16="http://schemas.microsoft.com/office/drawing/2014/main" id="{452EF601-19D5-136B-F010-E6E86B2F00A0}"/>
              </a:ext>
            </a:extLst>
          </p:cNvPr>
          <p:cNvPicPr>
            <a:picLocks noChangeAspect="1"/>
          </p:cNvPicPr>
          <p:nvPr/>
        </p:nvPicPr>
        <p:blipFill>
          <a:blip r:embed="rId3"/>
          <a:stretch>
            <a:fillRect/>
          </a:stretch>
        </p:blipFill>
        <p:spPr>
          <a:xfrm>
            <a:off x="-404123" y="5657423"/>
            <a:ext cx="6066046" cy="1048603"/>
          </a:xfrm>
          <a:prstGeom prst="rect">
            <a:avLst/>
          </a:prstGeom>
        </p:spPr>
      </p:pic>
      <p:sp>
        <p:nvSpPr>
          <p:cNvPr id="14" name="Rectangle: Rounded Corners 7">
            <a:extLst>
              <a:ext uri="{FF2B5EF4-FFF2-40B4-BE49-F238E27FC236}">
                <a16:creationId xmlns:a16="http://schemas.microsoft.com/office/drawing/2014/main" id="{8CD2E503-B044-518B-5841-015E4C77C217}"/>
              </a:ext>
            </a:extLst>
          </p:cNvPr>
          <p:cNvSpPr/>
          <p:nvPr/>
        </p:nvSpPr>
        <p:spPr>
          <a:xfrm>
            <a:off x="5469899" y="3010943"/>
            <a:ext cx="6722102" cy="1427707"/>
          </a:xfrm>
          <a:custGeom>
            <a:avLst/>
            <a:gdLst>
              <a:gd name="connsiteX0" fmla="*/ 0 w 6722102"/>
              <a:gd name="connsiteY0" fmla="*/ 237955 h 1427707"/>
              <a:gd name="connsiteX1" fmla="*/ 281674 w 6722102"/>
              <a:gd name="connsiteY1" fmla="*/ 0 h 1427707"/>
              <a:gd name="connsiteX2" fmla="*/ 6440427 w 6722102"/>
              <a:gd name="connsiteY2" fmla="*/ 0 h 1427707"/>
              <a:gd name="connsiteX3" fmla="*/ 6722102 w 6722102"/>
              <a:gd name="connsiteY3" fmla="*/ 237955 h 1427707"/>
              <a:gd name="connsiteX4" fmla="*/ 6722102 w 6722102"/>
              <a:gd name="connsiteY4" fmla="*/ 1189751 h 1427707"/>
              <a:gd name="connsiteX5" fmla="*/ 6440427 w 6722102"/>
              <a:gd name="connsiteY5" fmla="*/ 1427707 h 1427707"/>
              <a:gd name="connsiteX6" fmla="*/ 281674 w 6722102"/>
              <a:gd name="connsiteY6" fmla="*/ 1427707 h 1427707"/>
              <a:gd name="connsiteX7" fmla="*/ 0 w 6722102"/>
              <a:gd name="connsiteY7" fmla="*/ 1189751 h 1427707"/>
              <a:gd name="connsiteX8" fmla="*/ 0 w 6722102"/>
              <a:gd name="connsiteY8" fmla="*/ 237955 h 1427707"/>
              <a:gd name="connsiteX0" fmla="*/ 0 w 6722102"/>
              <a:gd name="connsiteY0" fmla="*/ 237955 h 1427707"/>
              <a:gd name="connsiteX1" fmla="*/ 281674 w 6722102"/>
              <a:gd name="connsiteY1" fmla="*/ 0 h 1427707"/>
              <a:gd name="connsiteX2" fmla="*/ 6440427 w 6722102"/>
              <a:gd name="connsiteY2" fmla="*/ 0 h 1427707"/>
              <a:gd name="connsiteX3" fmla="*/ 6722102 w 6722102"/>
              <a:gd name="connsiteY3" fmla="*/ 237955 h 1427707"/>
              <a:gd name="connsiteX4" fmla="*/ 6722102 w 6722102"/>
              <a:gd name="connsiteY4" fmla="*/ 1189751 h 1427707"/>
              <a:gd name="connsiteX5" fmla="*/ 6440427 w 6722102"/>
              <a:gd name="connsiteY5" fmla="*/ 1427707 h 1427707"/>
              <a:gd name="connsiteX6" fmla="*/ 281674 w 6722102"/>
              <a:gd name="connsiteY6" fmla="*/ 1427707 h 1427707"/>
              <a:gd name="connsiteX7" fmla="*/ 0 w 6722102"/>
              <a:gd name="connsiteY7" fmla="*/ 1189751 h 1427707"/>
              <a:gd name="connsiteX8" fmla="*/ 0 w 6722102"/>
              <a:gd name="connsiteY8" fmla="*/ 237955 h 1427707"/>
              <a:gd name="connsiteX0" fmla="*/ 0 w 6722102"/>
              <a:gd name="connsiteY0" fmla="*/ 237955 h 1427707"/>
              <a:gd name="connsiteX1" fmla="*/ 281674 w 6722102"/>
              <a:gd name="connsiteY1" fmla="*/ 0 h 1427707"/>
              <a:gd name="connsiteX2" fmla="*/ 6440427 w 6722102"/>
              <a:gd name="connsiteY2" fmla="*/ 0 h 1427707"/>
              <a:gd name="connsiteX3" fmla="*/ 6722102 w 6722102"/>
              <a:gd name="connsiteY3" fmla="*/ 237955 h 1427707"/>
              <a:gd name="connsiteX4" fmla="*/ 6722102 w 6722102"/>
              <a:gd name="connsiteY4" fmla="*/ 1189751 h 1427707"/>
              <a:gd name="connsiteX5" fmla="*/ 6440427 w 6722102"/>
              <a:gd name="connsiteY5" fmla="*/ 1427707 h 1427707"/>
              <a:gd name="connsiteX6" fmla="*/ 281674 w 6722102"/>
              <a:gd name="connsiteY6" fmla="*/ 1427707 h 1427707"/>
              <a:gd name="connsiteX7" fmla="*/ 0 w 6722102"/>
              <a:gd name="connsiteY7" fmla="*/ 1189751 h 1427707"/>
              <a:gd name="connsiteX8" fmla="*/ 0 w 6722102"/>
              <a:gd name="connsiteY8" fmla="*/ 237955 h 142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2102" h="1427707" fill="none" extrusionOk="0">
                <a:moveTo>
                  <a:pt x="0" y="237955"/>
                </a:moveTo>
                <a:cubicBezTo>
                  <a:pt x="-57056" y="128439"/>
                  <a:pt x="65848" y="-46204"/>
                  <a:pt x="281674" y="0"/>
                </a:cubicBezTo>
                <a:cubicBezTo>
                  <a:pt x="1342337" y="-183350"/>
                  <a:pt x="4718185" y="-150141"/>
                  <a:pt x="6440427" y="0"/>
                </a:cubicBezTo>
                <a:cubicBezTo>
                  <a:pt x="6639240" y="2990"/>
                  <a:pt x="6687048" y="86159"/>
                  <a:pt x="6722102" y="237955"/>
                </a:cubicBezTo>
                <a:cubicBezTo>
                  <a:pt x="6769934" y="592509"/>
                  <a:pt x="6789352" y="804237"/>
                  <a:pt x="6722102" y="1189751"/>
                </a:cubicBezTo>
                <a:cubicBezTo>
                  <a:pt x="6670461" y="1339769"/>
                  <a:pt x="6606573" y="1452008"/>
                  <a:pt x="6440427" y="1427707"/>
                </a:cubicBezTo>
                <a:cubicBezTo>
                  <a:pt x="5590528" y="1438361"/>
                  <a:pt x="2529771" y="1592587"/>
                  <a:pt x="281674" y="1427707"/>
                </a:cubicBezTo>
                <a:cubicBezTo>
                  <a:pt x="183449" y="1466553"/>
                  <a:pt x="-29931" y="1293876"/>
                  <a:pt x="0" y="1189751"/>
                </a:cubicBezTo>
                <a:cubicBezTo>
                  <a:pt x="-77241" y="1059984"/>
                  <a:pt x="64924" y="448663"/>
                  <a:pt x="0" y="237955"/>
                </a:cubicBezTo>
                <a:close/>
              </a:path>
              <a:path w="6722102" h="1427707" stroke="0" extrusionOk="0">
                <a:moveTo>
                  <a:pt x="0" y="237955"/>
                </a:moveTo>
                <a:cubicBezTo>
                  <a:pt x="18407" y="117951"/>
                  <a:pt x="110622" y="27332"/>
                  <a:pt x="281674" y="0"/>
                </a:cubicBezTo>
                <a:cubicBezTo>
                  <a:pt x="1965362" y="288589"/>
                  <a:pt x="3986997" y="257067"/>
                  <a:pt x="6440427" y="0"/>
                </a:cubicBezTo>
                <a:cubicBezTo>
                  <a:pt x="6570475" y="-71948"/>
                  <a:pt x="6757118" y="72633"/>
                  <a:pt x="6722102" y="237955"/>
                </a:cubicBezTo>
                <a:cubicBezTo>
                  <a:pt x="6751802" y="387605"/>
                  <a:pt x="6712778" y="681131"/>
                  <a:pt x="6722102" y="1189751"/>
                </a:cubicBezTo>
                <a:cubicBezTo>
                  <a:pt x="6691951" y="1359865"/>
                  <a:pt x="6613777" y="1417325"/>
                  <a:pt x="6440427" y="1427707"/>
                </a:cubicBezTo>
                <a:cubicBezTo>
                  <a:pt x="4926066" y="1532205"/>
                  <a:pt x="3073002" y="1733462"/>
                  <a:pt x="281674" y="1427707"/>
                </a:cubicBezTo>
                <a:cubicBezTo>
                  <a:pt x="94927" y="1428313"/>
                  <a:pt x="25019" y="1362305"/>
                  <a:pt x="0" y="1189751"/>
                </a:cubicBezTo>
                <a:cubicBezTo>
                  <a:pt x="-51246" y="750927"/>
                  <a:pt x="43229" y="676447"/>
                  <a:pt x="0" y="237955"/>
                </a:cubicBezTo>
                <a:close/>
              </a:path>
              <a:path w="6722102" h="1427707" fill="none" stroke="0" extrusionOk="0">
                <a:moveTo>
                  <a:pt x="0" y="237955"/>
                </a:moveTo>
                <a:cubicBezTo>
                  <a:pt x="-37446" y="135134"/>
                  <a:pt x="130613" y="12495"/>
                  <a:pt x="281674" y="0"/>
                </a:cubicBezTo>
                <a:cubicBezTo>
                  <a:pt x="1615975" y="214314"/>
                  <a:pt x="4950098" y="-108952"/>
                  <a:pt x="6440427" y="0"/>
                </a:cubicBezTo>
                <a:cubicBezTo>
                  <a:pt x="6615973" y="3773"/>
                  <a:pt x="6725162" y="117240"/>
                  <a:pt x="6722102" y="237955"/>
                </a:cubicBezTo>
                <a:cubicBezTo>
                  <a:pt x="6783522" y="598530"/>
                  <a:pt x="6795778" y="780010"/>
                  <a:pt x="6722102" y="1189751"/>
                </a:cubicBezTo>
                <a:cubicBezTo>
                  <a:pt x="6669386" y="1346897"/>
                  <a:pt x="6613013" y="1445467"/>
                  <a:pt x="6440427" y="1427707"/>
                </a:cubicBezTo>
                <a:cubicBezTo>
                  <a:pt x="5904701" y="1606346"/>
                  <a:pt x="3178492" y="1208774"/>
                  <a:pt x="281674" y="1427707"/>
                </a:cubicBezTo>
                <a:cubicBezTo>
                  <a:pt x="133716" y="1436131"/>
                  <a:pt x="-16251" y="1325675"/>
                  <a:pt x="0" y="1189751"/>
                </a:cubicBezTo>
                <a:cubicBezTo>
                  <a:pt x="-67835" y="1061469"/>
                  <a:pt x="95415" y="490306"/>
                  <a:pt x="0" y="237955"/>
                </a:cubicBezTo>
                <a:close/>
              </a:path>
              <a:path w="6722102" h="1427707" fill="none" stroke="0" extrusionOk="0">
                <a:moveTo>
                  <a:pt x="0" y="237955"/>
                </a:moveTo>
                <a:cubicBezTo>
                  <a:pt x="-46666" y="125873"/>
                  <a:pt x="104353" y="-50023"/>
                  <a:pt x="281674" y="0"/>
                </a:cubicBezTo>
                <a:cubicBezTo>
                  <a:pt x="1654930" y="273490"/>
                  <a:pt x="4725963" y="-161642"/>
                  <a:pt x="6440427" y="0"/>
                </a:cubicBezTo>
                <a:cubicBezTo>
                  <a:pt x="6620284" y="-3556"/>
                  <a:pt x="6712924" y="86990"/>
                  <a:pt x="6722102" y="237955"/>
                </a:cubicBezTo>
                <a:cubicBezTo>
                  <a:pt x="6797411" y="588304"/>
                  <a:pt x="6795133" y="789246"/>
                  <a:pt x="6722102" y="1189751"/>
                </a:cubicBezTo>
                <a:cubicBezTo>
                  <a:pt x="6662735" y="1340289"/>
                  <a:pt x="6611129" y="1447371"/>
                  <a:pt x="6440427" y="1427707"/>
                </a:cubicBezTo>
                <a:cubicBezTo>
                  <a:pt x="5833353" y="1383612"/>
                  <a:pt x="2451328" y="1568671"/>
                  <a:pt x="281674" y="1427707"/>
                </a:cubicBezTo>
                <a:cubicBezTo>
                  <a:pt x="168898" y="1435458"/>
                  <a:pt x="-11960" y="1307640"/>
                  <a:pt x="0" y="1189751"/>
                </a:cubicBezTo>
                <a:cubicBezTo>
                  <a:pt x="-50310" y="1054746"/>
                  <a:pt x="121539" y="469612"/>
                  <a:pt x="0" y="237955"/>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6722102"/>
                      <a:gd name="connsiteY0" fmla="*/ 237955 h 1427707"/>
                      <a:gd name="connsiteX1" fmla="*/ 281674 w 6722102"/>
                      <a:gd name="connsiteY1" fmla="*/ 0 h 1427707"/>
                      <a:gd name="connsiteX2" fmla="*/ 6440427 w 6722102"/>
                      <a:gd name="connsiteY2" fmla="*/ 0 h 1427707"/>
                      <a:gd name="connsiteX3" fmla="*/ 6722102 w 6722102"/>
                      <a:gd name="connsiteY3" fmla="*/ 237955 h 1427707"/>
                      <a:gd name="connsiteX4" fmla="*/ 6722102 w 6722102"/>
                      <a:gd name="connsiteY4" fmla="*/ 1189751 h 1427707"/>
                      <a:gd name="connsiteX5" fmla="*/ 6440427 w 6722102"/>
                      <a:gd name="connsiteY5" fmla="*/ 1427707 h 1427707"/>
                      <a:gd name="connsiteX6" fmla="*/ 281674 w 6722102"/>
                      <a:gd name="connsiteY6" fmla="*/ 1427707 h 1427707"/>
                      <a:gd name="connsiteX7" fmla="*/ 0 w 6722102"/>
                      <a:gd name="connsiteY7" fmla="*/ 1189751 h 1427707"/>
                      <a:gd name="connsiteX8" fmla="*/ 0 w 6722102"/>
                      <a:gd name="connsiteY8" fmla="*/ 237955 h 1427707"/>
                      <a:gd name="connsiteX0" fmla="*/ 0 w 6722102"/>
                      <a:gd name="connsiteY0" fmla="*/ 237955 h 1427707"/>
                      <a:gd name="connsiteX1" fmla="*/ 281674 w 6722102"/>
                      <a:gd name="connsiteY1" fmla="*/ 0 h 1427707"/>
                      <a:gd name="connsiteX2" fmla="*/ 6440427 w 6722102"/>
                      <a:gd name="connsiteY2" fmla="*/ 0 h 1427707"/>
                      <a:gd name="connsiteX3" fmla="*/ 6722102 w 6722102"/>
                      <a:gd name="connsiteY3" fmla="*/ 237955 h 1427707"/>
                      <a:gd name="connsiteX4" fmla="*/ 6722102 w 6722102"/>
                      <a:gd name="connsiteY4" fmla="*/ 1189751 h 1427707"/>
                      <a:gd name="connsiteX5" fmla="*/ 6440427 w 6722102"/>
                      <a:gd name="connsiteY5" fmla="*/ 1427707 h 1427707"/>
                      <a:gd name="connsiteX6" fmla="*/ 281674 w 6722102"/>
                      <a:gd name="connsiteY6" fmla="*/ 1427707 h 1427707"/>
                      <a:gd name="connsiteX7" fmla="*/ 0 w 6722102"/>
                      <a:gd name="connsiteY7" fmla="*/ 1189751 h 1427707"/>
                      <a:gd name="connsiteX8" fmla="*/ 0 w 6722102"/>
                      <a:gd name="connsiteY8" fmla="*/ 237955 h 142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2102" h="1427707" fill="none" extrusionOk="0">
                        <a:moveTo>
                          <a:pt x="0" y="237955"/>
                        </a:moveTo>
                        <a:cubicBezTo>
                          <a:pt x="-44777" y="123530"/>
                          <a:pt x="92192" y="-25544"/>
                          <a:pt x="281674" y="0"/>
                        </a:cubicBezTo>
                        <a:cubicBezTo>
                          <a:pt x="1593378" y="-42685"/>
                          <a:pt x="4743714" y="-140752"/>
                          <a:pt x="6440427" y="0"/>
                        </a:cubicBezTo>
                        <a:cubicBezTo>
                          <a:pt x="6622673" y="1736"/>
                          <a:pt x="6696378" y="91938"/>
                          <a:pt x="6722102" y="237955"/>
                        </a:cubicBezTo>
                        <a:cubicBezTo>
                          <a:pt x="6789452" y="607333"/>
                          <a:pt x="6788122" y="786587"/>
                          <a:pt x="6722102" y="1189751"/>
                        </a:cubicBezTo>
                        <a:cubicBezTo>
                          <a:pt x="6682447" y="1335107"/>
                          <a:pt x="6604629" y="1447374"/>
                          <a:pt x="6440427" y="1427707"/>
                        </a:cubicBezTo>
                        <a:cubicBezTo>
                          <a:pt x="5718039" y="1340771"/>
                          <a:pt x="2823508" y="1524306"/>
                          <a:pt x="281674" y="1427707"/>
                        </a:cubicBezTo>
                        <a:cubicBezTo>
                          <a:pt x="168333" y="1455566"/>
                          <a:pt x="-22591" y="1301202"/>
                          <a:pt x="0" y="1189751"/>
                        </a:cubicBezTo>
                        <a:cubicBezTo>
                          <a:pt x="-68156" y="1052882"/>
                          <a:pt x="73052" y="471157"/>
                          <a:pt x="0" y="237955"/>
                        </a:cubicBezTo>
                        <a:close/>
                      </a:path>
                      <a:path w="6722102" h="1427707" stroke="0" extrusionOk="0">
                        <a:moveTo>
                          <a:pt x="0" y="237955"/>
                        </a:moveTo>
                        <a:cubicBezTo>
                          <a:pt x="11639" y="116428"/>
                          <a:pt x="118814" y="13041"/>
                          <a:pt x="281674" y="0"/>
                        </a:cubicBezTo>
                        <a:cubicBezTo>
                          <a:pt x="1637826" y="210263"/>
                          <a:pt x="3947460" y="213013"/>
                          <a:pt x="6440427" y="0"/>
                        </a:cubicBezTo>
                        <a:cubicBezTo>
                          <a:pt x="6578334" y="-44178"/>
                          <a:pt x="6747197" y="93205"/>
                          <a:pt x="6722102" y="237955"/>
                        </a:cubicBezTo>
                        <a:cubicBezTo>
                          <a:pt x="6739745" y="436174"/>
                          <a:pt x="6741854" y="715899"/>
                          <a:pt x="6722102" y="1189751"/>
                        </a:cubicBezTo>
                        <a:cubicBezTo>
                          <a:pt x="6698864" y="1344400"/>
                          <a:pt x="6614444" y="1422708"/>
                          <a:pt x="6440427" y="1427707"/>
                        </a:cubicBezTo>
                        <a:cubicBezTo>
                          <a:pt x="5312573" y="1413070"/>
                          <a:pt x="3091957" y="1703194"/>
                          <a:pt x="281674" y="1427707"/>
                        </a:cubicBezTo>
                        <a:cubicBezTo>
                          <a:pt x="115493" y="1425206"/>
                          <a:pt x="24795" y="1358467"/>
                          <a:pt x="0" y="1189751"/>
                        </a:cubicBezTo>
                        <a:cubicBezTo>
                          <a:pt x="-56266" y="750477"/>
                          <a:pt x="42974" y="680870"/>
                          <a:pt x="0" y="237955"/>
                        </a:cubicBezTo>
                        <a:close/>
                      </a:path>
                      <a:path w="6722102" h="1427707" fill="none" stroke="0" extrusionOk="0">
                        <a:moveTo>
                          <a:pt x="0" y="237955"/>
                        </a:moveTo>
                        <a:cubicBezTo>
                          <a:pt x="-33095" y="134372"/>
                          <a:pt x="120793" y="-12491"/>
                          <a:pt x="281674" y="0"/>
                        </a:cubicBezTo>
                        <a:cubicBezTo>
                          <a:pt x="1716189" y="183985"/>
                          <a:pt x="4893667" y="-158334"/>
                          <a:pt x="6440427" y="0"/>
                        </a:cubicBezTo>
                        <a:cubicBezTo>
                          <a:pt x="6617908" y="-3095"/>
                          <a:pt x="6711993" y="98143"/>
                          <a:pt x="6722102" y="237955"/>
                        </a:cubicBezTo>
                        <a:cubicBezTo>
                          <a:pt x="6795219" y="608136"/>
                          <a:pt x="6800369" y="767630"/>
                          <a:pt x="6722102" y="1189751"/>
                        </a:cubicBezTo>
                        <a:cubicBezTo>
                          <a:pt x="6681649" y="1333425"/>
                          <a:pt x="6621121" y="1432726"/>
                          <a:pt x="6440427" y="1427707"/>
                        </a:cubicBezTo>
                        <a:cubicBezTo>
                          <a:pt x="5983157" y="1397598"/>
                          <a:pt x="2834471" y="1507295"/>
                          <a:pt x="281674" y="1427707"/>
                        </a:cubicBezTo>
                        <a:cubicBezTo>
                          <a:pt x="151246" y="1441156"/>
                          <a:pt x="-6116" y="1313512"/>
                          <a:pt x="0" y="1189751"/>
                        </a:cubicBezTo>
                        <a:cubicBezTo>
                          <a:pt x="-37412" y="1036925"/>
                          <a:pt x="85876" y="484819"/>
                          <a:pt x="0" y="23795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36" name="Hộp Văn bản 2">
            <a:extLst>
              <a:ext uri="{FF2B5EF4-FFF2-40B4-BE49-F238E27FC236}">
                <a16:creationId xmlns:a16="http://schemas.microsoft.com/office/drawing/2014/main" id="{57386734-4379-E5AF-351C-883D19C32B12}"/>
              </a:ext>
            </a:extLst>
          </p:cNvPr>
          <p:cNvSpPr txBox="1"/>
          <p:nvPr/>
        </p:nvSpPr>
        <p:spPr>
          <a:xfrm>
            <a:off x="5755437" y="3198173"/>
            <a:ext cx="6436563" cy="1200329"/>
          </a:xfrm>
          <a:prstGeom prst="rect">
            <a:avLst/>
          </a:prstGeom>
          <a:noFill/>
        </p:spPr>
        <p:txBody>
          <a:bodyPr wrap="square" rtlCol="0">
            <a:spAutoFit/>
          </a:bodyPr>
          <a:lstStyle/>
          <a:p>
            <a:pPr lvl="0" algn="ctr">
              <a:defRPr/>
            </a:pPr>
            <a:r>
              <a:rPr lang="vi-VN" sz="3600" b="1" dirty="0">
                <a:solidFill>
                  <a:srgbClr val="002060"/>
                </a:solidFill>
                <a:latin typeface="Calibri" panose="020F0502020204030204"/>
              </a:rPr>
              <a:t>Tại sao thực vật thường là sinh vật đứng đầu chuỗi thức ăn?</a:t>
            </a:r>
            <a:endParaRPr kumimoji="0" lang="en-US" sz="3600" b="1" i="0" u="none" strike="noStrike" kern="1200" cap="none" spc="0" normalizeH="0" baseline="0" noProof="0" dirty="0">
              <a:ln>
                <a:noFill/>
              </a:ln>
              <a:solidFill>
                <a:srgbClr val="002060"/>
              </a:solidFill>
              <a:effectLst/>
              <a:uLnTx/>
              <a:uFillTx/>
              <a:latin typeface="Calibri" panose="020F0502020204030204"/>
            </a:endParaRPr>
          </a:p>
        </p:txBody>
      </p:sp>
      <p:grpSp>
        <p:nvGrpSpPr>
          <p:cNvPr id="37" name="Google Shape;6833;p45">
            <a:extLst>
              <a:ext uri="{FF2B5EF4-FFF2-40B4-BE49-F238E27FC236}">
                <a16:creationId xmlns:a16="http://schemas.microsoft.com/office/drawing/2014/main" id="{6B559B6A-5440-FDA6-8C37-157B199C60A4}"/>
              </a:ext>
            </a:extLst>
          </p:cNvPr>
          <p:cNvGrpSpPr/>
          <p:nvPr/>
        </p:nvGrpSpPr>
        <p:grpSpPr>
          <a:xfrm flipH="1">
            <a:off x="4845144" y="2460781"/>
            <a:ext cx="1373125" cy="987675"/>
            <a:chOff x="5785950" y="1653700"/>
            <a:chExt cx="1373125" cy="987675"/>
          </a:xfrm>
        </p:grpSpPr>
        <p:grpSp>
          <p:nvGrpSpPr>
            <p:cNvPr id="38" name="Google Shape;6834;p45">
              <a:extLst>
                <a:ext uri="{FF2B5EF4-FFF2-40B4-BE49-F238E27FC236}">
                  <a16:creationId xmlns:a16="http://schemas.microsoft.com/office/drawing/2014/main" id="{117ACC20-274B-2FA9-35CC-FCB97A0444D7}"/>
                </a:ext>
              </a:extLst>
            </p:cNvPr>
            <p:cNvGrpSpPr/>
            <p:nvPr/>
          </p:nvGrpSpPr>
          <p:grpSpPr>
            <a:xfrm>
              <a:off x="5785950" y="1653700"/>
              <a:ext cx="1373125" cy="987675"/>
              <a:chOff x="5785950" y="1653700"/>
              <a:chExt cx="1373125" cy="987675"/>
            </a:xfrm>
          </p:grpSpPr>
          <p:sp>
            <p:nvSpPr>
              <p:cNvPr id="49" name="Google Shape;6835;p45">
                <a:extLst>
                  <a:ext uri="{FF2B5EF4-FFF2-40B4-BE49-F238E27FC236}">
                    <a16:creationId xmlns:a16="http://schemas.microsoft.com/office/drawing/2014/main" id="{7A5D7617-47EB-9465-5227-8D20AEF24892}"/>
                  </a:ext>
                </a:extLst>
              </p:cNvPr>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Google Shape;6836;p45">
                <a:extLst>
                  <a:ext uri="{FF2B5EF4-FFF2-40B4-BE49-F238E27FC236}">
                    <a16:creationId xmlns:a16="http://schemas.microsoft.com/office/drawing/2014/main" id="{D218D715-4F37-61D3-64BE-BA15AF0B18A6}"/>
                  </a:ext>
                </a:extLst>
              </p:cNvPr>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Google Shape;6837;p45">
                <a:extLst>
                  <a:ext uri="{FF2B5EF4-FFF2-40B4-BE49-F238E27FC236}">
                    <a16:creationId xmlns:a16="http://schemas.microsoft.com/office/drawing/2014/main" id="{15739D84-81C9-FE5A-9E74-0BDD70C2D1B9}"/>
                  </a:ext>
                </a:extLst>
              </p:cNvPr>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Google Shape;6838;p45">
                <a:extLst>
                  <a:ext uri="{FF2B5EF4-FFF2-40B4-BE49-F238E27FC236}">
                    <a16:creationId xmlns:a16="http://schemas.microsoft.com/office/drawing/2014/main" id="{5AD6CFAE-A65D-0F8E-6CD6-DED9886D21BB}"/>
                  </a:ext>
                </a:extLst>
              </p:cNvPr>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Google Shape;6839;p45">
                <a:extLst>
                  <a:ext uri="{FF2B5EF4-FFF2-40B4-BE49-F238E27FC236}">
                    <a16:creationId xmlns:a16="http://schemas.microsoft.com/office/drawing/2014/main" id="{04AE4D15-4F4F-FDCE-DDD3-9AE7348558BC}"/>
                  </a:ext>
                </a:extLst>
              </p:cNvPr>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Google Shape;6840;p45">
                <a:extLst>
                  <a:ext uri="{FF2B5EF4-FFF2-40B4-BE49-F238E27FC236}">
                    <a16:creationId xmlns:a16="http://schemas.microsoft.com/office/drawing/2014/main" id="{8932A7EF-48BA-0667-A8E3-A128928A28CD}"/>
                  </a:ext>
                </a:extLst>
              </p:cNvPr>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Google Shape;6841;p45">
                <a:extLst>
                  <a:ext uri="{FF2B5EF4-FFF2-40B4-BE49-F238E27FC236}">
                    <a16:creationId xmlns:a16="http://schemas.microsoft.com/office/drawing/2014/main" id="{BD4BCF1F-DAB3-0E77-9636-D581F513C7A5}"/>
                  </a:ext>
                </a:extLst>
              </p:cNvPr>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Google Shape;6842;p45">
                <a:extLst>
                  <a:ext uri="{FF2B5EF4-FFF2-40B4-BE49-F238E27FC236}">
                    <a16:creationId xmlns:a16="http://schemas.microsoft.com/office/drawing/2014/main" id="{CD8B1536-54E0-9DB6-E75F-4893C9281604}"/>
                  </a:ext>
                </a:extLst>
              </p:cNvPr>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Google Shape;6843;p45">
                <a:extLst>
                  <a:ext uri="{FF2B5EF4-FFF2-40B4-BE49-F238E27FC236}">
                    <a16:creationId xmlns:a16="http://schemas.microsoft.com/office/drawing/2014/main" id="{61BC6552-E951-C40E-FC83-3DEBE198B05C}"/>
                  </a:ext>
                </a:extLst>
              </p:cNvPr>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Google Shape;6844;p45">
                <a:extLst>
                  <a:ext uri="{FF2B5EF4-FFF2-40B4-BE49-F238E27FC236}">
                    <a16:creationId xmlns:a16="http://schemas.microsoft.com/office/drawing/2014/main" id="{A9524F8B-20E3-1514-63FC-58F2140A2E09}"/>
                  </a:ext>
                </a:extLst>
              </p:cNvPr>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9" name="Google Shape;6845;p45">
              <a:extLst>
                <a:ext uri="{FF2B5EF4-FFF2-40B4-BE49-F238E27FC236}">
                  <a16:creationId xmlns:a16="http://schemas.microsoft.com/office/drawing/2014/main" id="{355CFFEB-1E34-C7FA-569B-497272D1DF81}"/>
                </a:ext>
              </a:extLst>
            </p:cNvPr>
            <p:cNvGrpSpPr/>
            <p:nvPr/>
          </p:nvGrpSpPr>
          <p:grpSpPr>
            <a:xfrm>
              <a:off x="5891858" y="1901182"/>
              <a:ext cx="135420" cy="69561"/>
              <a:chOff x="2330525" y="2356200"/>
              <a:chExt cx="229525" cy="117900"/>
            </a:xfrm>
          </p:grpSpPr>
          <p:sp>
            <p:nvSpPr>
              <p:cNvPr id="41" name="Google Shape;6846;p45">
                <a:extLst>
                  <a:ext uri="{FF2B5EF4-FFF2-40B4-BE49-F238E27FC236}">
                    <a16:creationId xmlns:a16="http://schemas.microsoft.com/office/drawing/2014/main" id="{C11F6A00-CFF3-024C-02E9-D6C396FB35F0}"/>
                  </a:ext>
                </a:extLst>
              </p:cNvPr>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Google Shape;6847;p45">
                <a:extLst>
                  <a:ext uri="{FF2B5EF4-FFF2-40B4-BE49-F238E27FC236}">
                    <a16:creationId xmlns:a16="http://schemas.microsoft.com/office/drawing/2014/main" id="{5EA1502B-E990-DE0B-FC2A-F3936C4B6514}"/>
                  </a:ext>
                </a:extLst>
              </p:cNvPr>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Google Shape;6848;p45">
                <a:extLst>
                  <a:ext uri="{FF2B5EF4-FFF2-40B4-BE49-F238E27FC236}">
                    <a16:creationId xmlns:a16="http://schemas.microsoft.com/office/drawing/2014/main" id="{0072F440-D1DF-5D12-BB8D-E087059AF6CB}"/>
                  </a:ext>
                </a:extLst>
              </p:cNvPr>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Google Shape;6849;p45">
                <a:extLst>
                  <a:ext uri="{FF2B5EF4-FFF2-40B4-BE49-F238E27FC236}">
                    <a16:creationId xmlns:a16="http://schemas.microsoft.com/office/drawing/2014/main" id="{90A14463-5CA2-429E-DB78-5E1B761C043A}"/>
                  </a:ext>
                </a:extLst>
              </p:cNvPr>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Google Shape;6850;p45">
                <a:extLst>
                  <a:ext uri="{FF2B5EF4-FFF2-40B4-BE49-F238E27FC236}">
                    <a16:creationId xmlns:a16="http://schemas.microsoft.com/office/drawing/2014/main" id="{33330B8C-51B1-0613-7FB2-55A9FEA79984}"/>
                  </a:ext>
                </a:extLst>
              </p:cNvPr>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Google Shape;6851;p45">
                <a:extLst>
                  <a:ext uri="{FF2B5EF4-FFF2-40B4-BE49-F238E27FC236}">
                    <a16:creationId xmlns:a16="http://schemas.microsoft.com/office/drawing/2014/main" id="{8F7F1B36-7392-F1A3-1194-8011BBDEF805}"/>
                  </a:ext>
                </a:extLst>
              </p:cNvPr>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Google Shape;6852;p45">
                <a:extLst>
                  <a:ext uri="{FF2B5EF4-FFF2-40B4-BE49-F238E27FC236}">
                    <a16:creationId xmlns:a16="http://schemas.microsoft.com/office/drawing/2014/main" id="{609FD406-F495-A04F-29B2-249FCCFB8508}"/>
                  </a:ext>
                </a:extLst>
              </p:cNvPr>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Google Shape;6853;p45">
                <a:extLst>
                  <a:ext uri="{FF2B5EF4-FFF2-40B4-BE49-F238E27FC236}">
                    <a16:creationId xmlns:a16="http://schemas.microsoft.com/office/drawing/2014/main" id="{B983E1B7-FE76-36E9-C627-67723DCAFCED}"/>
                  </a:ext>
                </a:extLst>
              </p:cNvPr>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 name="Google Shape;6854;p45">
              <a:extLst>
                <a:ext uri="{FF2B5EF4-FFF2-40B4-BE49-F238E27FC236}">
                  <a16:creationId xmlns:a16="http://schemas.microsoft.com/office/drawing/2014/main" id="{D856D709-0FE9-CE85-9146-FCCE74AB8790}"/>
                </a:ext>
              </a:extLst>
            </p:cNvPr>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9" name="Rectangle: Rounded Corners 7">
            <a:extLst>
              <a:ext uri="{FF2B5EF4-FFF2-40B4-BE49-F238E27FC236}">
                <a16:creationId xmlns:a16="http://schemas.microsoft.com/office/drawing/2014/main" id="{1BD0E188-60B8-3297-F214-D4D0C141B7FB}"/>
              </a:ext>
            </a:extLst>
          </p:cNvPr>
          <p:cNvSpPr/>
          <p:nvPr/>
        </p:nvSpPr>
        <p:spPr>
          <a:xfrm>
            <a:off x="5657850" y="5211218"/>
            <a:ext cx="6353175" cy="1427707"/>
          </a:xfrm>
          <a:custGeom>
            <a:avLst/>
            <a:gdLst>
              <a:gd name="connsiteX0" fmla="*/ 0 w 6353175"/>
              <a:gd name="connsiteY0" fmla="*/ 237955 h 1427707"/>
              <a:gd name="connsiteX1" fmla="*/ 266215 w 6353175"/>
              <a:gd name="connsiteY1" fmla="*/ 0 h 1427707"/>
              <a:gd name="connsiteX2" fmla="*/ 6086959 w 6353175"/>
              <a:gd name="connsiteY2" fmla="*/ 0 h 1427707"/>
              <a:gd name="connsiteX3" fmla="*/ 6353175 w 6353175"/>
              <a:gd name="connsiteY3" fmla="*/ 237955 h 1427707"/>
              <a:gd name="connsiteX4" fmla="*/ 6353175 w 6353175"/>
              <a:gd name="connsiteY4" fmla="*/ 1189751 h 1427707"/>
              <a:gd name="connsiteX5" fmla="*/ 6086959 w 6353175"/>
              <a:gd name="connsiteY5" fmla="*/ 1427707 h 1427707"/>
              <a:gd name="connsiteX6" fmla="*/ 266215 w 6353175"/>
              <a:gd name="connsiteY6" fmla="*/ 1427707 h 1427707"/>
              <a:gd name="connsiteX7" fmla="*/ 0 w 6353175"/>
              <a:gd name="connsiteY7" fmla="*/ 1189751 h 1427707"/>
              <a:gd name="connsiteX8" fmla="*/ 0 w 6353175"/>
              <a:gd name="connsiteY8" fmla="*/ 237955 h 1427707"/>
              <a:gd name="connsiteX0" fmla="*/ 0 w 6353175"/>
              <a:gd name="connsiteY0" fmla="*/ 237955 h 1427707"/>
              <a:gd name="connsiteX1" fmla="*/ 266215 w 6353175"/>
              <a:gd name="connsiteY1" fmla="*/ 0 h 1427707"/>
              <a:gd name="connsiteX2" fmla="*/ 6086959 w 6353175"/>
              <a:gd name="connsiteY2" fmla="*/ 0 h 1427707"/>
              <a:gd name="connsiteX3" fmla="*/ 6353175 w 6353175"/>
              <a:gd name="connsiteY3" fmla="*/ 237955 h 1427707"/>
              <a:gd name="connsiteX4" fmla="*/ 6353175 w 6353175"/>
              <a:gd name="connsiteY4" fmla="*/ 1189751 h 1427707"/>
              <a:gd name="connsiteX5" fmla="*/ 6086959 w 6353175"/>
              <a:gd name="connsiteY5" fmla="*/ 1427707 h 1427707"/>
              <a:gd name="connsiteX6" fmla="*/ 266215 w 6353175"/>
              <a:gd name="connsiteY6" fmla="*/ 1427707 h 1427707"/>
              <a:gd name="connsiteX7" fmla="*/ 0 w 6353175"/>
              <a:gd name="connsiteY7" fmla="*/ 1189751 h 1427707"/>
              <a:gd name="connsiteX8" fmla="*/ 0 w 6353175"/>
              <a:gd name="connsiteY8" fmla="*/ 237955 h 1427707"/>
              <a:gd name="connsiteX0" fmla="*/ 0 w 6353175"/>
              <a:gd name="connsiteY0" fmla="*/ 237955 h 1427707"/>
              <a:gd name="connsiteX1" fmla="*/ 266215 w 6353175"/>
              <a:gd name="connsiteY1" fmla="*/ 0 h 1427707"/>
              <a:gd name="connsiteX2" fmla="*/ 6086959 w 6353175"/>
              <a:gd name="connsiteY2" fmla="*/ 0 h 1427707"/>
              <a:gd name="connsiteX3" fmla="*/ 6353175 w 6353175"/>
              <a:gd name="connsiteY3" fmla="*/ 237955 h 1427707"/>
              <a:gd name="connsiteX4" fmla="*/ 6353175 w 6353175"/>
              <a:gd name="connsiteY4" fmla="*/ 1189751 h 1427707"/>
              <a:gd name="connsiteX5" fmla="*/ 6086959 w 6353175"/>
              <a:gd name="connsiteY5" fmla="*/ 1427707 h 1427707"/>
              <a:gd name="connsiteX6" fmla="*/ 266215 w 6353175"/>
              <a:gd name="connsiteY6" fmla="*/ 1427707 h 1427707"/>
              <a:gd name="connsiteX7" fmla="*/ 0 w 6353175"/>
              <a:gd name="connsiteY7" fmla="*/ 1189751 h 1427707"/>
              <a:gd name="connsiteX8" fmla="*/ 0 w 6353175"/>
              <a:gd name="connsiteY8" fmla="*/ 237955 h 142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175" h="1427707" fill="none" extrusionOk="0">
                <a:moveTo>
                  <a:pt x="0" y="237955"/>
                </a:moveTo>
                <a:cubicBezTo>
                  <a:pt x="-19673" y="113814"/>
                  <a:pt x="88281" y="-23557"/>
                  <a:pt x="266215" y="0"/>
                </a:cubicBezTo>
                <a:cubicBezTo>
                  <a:pt x="1283364" y="-164678"/>
                  <a:pt x="4519494" y="-122623"/>
                  <a:pt x="6086959" y="0"/>
                </a:cubicBezTo>
                <a:cubicBezTo>
                  <a:pt x="6278768" y="3206"/>
                  <a:pt x="6313841" y="83036"/>
                  <a:pt x="6353175" y="237955"/>
                </a:cubicBezTo>
                <a:cubicBezTo>
                  <a:pt x="6400055" y="594787"/>
                  <a:pt x="6416289" y="795567"/>
                  <a:pt x="6353175" y="1189751"/>
                </a:cubicBezTo>
                <a:cubicBezTo>
                  <a:pt x="6301006" y="1340501"/>
                  <a:pt x="6244408" y="1451957"/>
                  <a:pt x="6086959" y="1427707"/>
                </a:cubicBezTo>
                <a:cubicBezTo>
                  <a:pt x="5230055" y="1472526"/>
                  <a:pt x="2137906" y="1645886"/>
                  <a:pt x="266215" y="1427707"/>
                </a:cubicBezTo>
                <a:cubicBezTo>
                  <a:pt x="152734" y="1450260"/>
                  <a:pt x="-32972" y="1289929"/>
                  <a:pt x="0" y="1189751"/>
                </a:cubicBezTo>
                <a:cubicBezTo>
                  <a:pt x="-71951" y="1057845"/>
                  <a:pt x="50309" y="420077"/>
                  <a:pt x="0" y="237955"/>
                </a:cubicBezTo>
                <a:close/>
              </a:path>
              <a:path w="6353175" h="1427707" stroke="0" extrusionOk="0">
                <a:moveTo>
                  <a:pt x="0" y="237955"/>
                </a:moveTo>
                <a:cubicBezTo>
                  <a:pt x="9262" y="115823"/>
                  <a:pt x="110700" y="14445"/>
                  <a:pt x="266215" y="0"/>
                </a:cubicBezTo>
                <a:cubicBezTo>
                  <a:pt x="1334393" y="154129"/>
                  <a:pt x="3879750" y="364728"/>
                  <a:pt x="6086959" y="0"/>
                </a:cubicBezTo>
                <a:cubicBezTo>
                  <a:pt x="6218069" y="-40150"/>
                  <a:pt x="6388061" y="70485"/>
                  <a:pt x="6353175" y="237955"/>
                </a:cubicBezTo>
                <a:cubicBezTo>
                  <a:pt x="6367348" y="448781"/>
                  <a:pt x="6373287" y="719981"/>
                  <a:pt x="6353175" y="1189751"/>
                </a:cubicBezTo>
                <a:cubicBezTo>
                  <a:pt x="6323669" y="1360173"/>
                  <a:pt x="6248223" y="1397158"/>
                  <a:pt x="6086959" y="1427707"/>
                </a:cubicBezTo>
                <a:cubicBezTo>
                  <a:pt x="4909077" y="1442564"/>
                  <a:pt x="3011260" y="1544923"/>
                  <a:pt x="266215" y="1427707"/>
                </a:cubicBezTo>
                <a:cubicBezTo>
                  <a:pt x="98234" y="1426766"/>
                  <a:pt x="23186" y="1352829"/>
                  <a:pt x="0" y="1189751"/>
                </a:cubicBezTo>
                <a:cubicBezTo>
                  <a:pt x="-53097" y="750420"/>
                  <a:pt x="40680" y="680791"/>
                  <a:pt x="0" y="237955"/>
                </a:cubicBezTo>
                <a:close/>
              </a:path>
              <a:path w="6353175" h="1427707" fill="none" stroke="0" extrusionOk="0">
                <a:moveTo>
                  <a:pt x="0" y="237955"/>
                </a:moveTo>
                <a:cubicBezTo>
                  <a:pt x="-40508" y="117822"/>
                  <a:pt x="122932" y="4747"/>
                  <a:pt x="266215" y="0"/>
                </a:cubicBezTo>
                <a:cubicBezTo>
                  <a:pt x="1398183" y="295789"/>
                  <a:pt x="4790748" y="-6779"/>
                  <a:pt x="6086959" y="0"/>
                </a:cubicBezTo>
                <a:cubicBezTo>
                  <a:pt x="6248109" y="-3820"/>
                  <a:pt x="6376074" y="113982"/>
                  <a:pt x="6353175" y="237955"/>
                </a:cubicBezTo>
                <a:cubicBezTo>
                  <a:pt x="6418828" y="585972"/>
                  <a:pt x="6410672" y="794267"/>
                  <a:pt x="6353175" y="1189751"/>
                </a:cubicBezTo>
                <a:cubicBezTo>
                  <a:pt x="6307855" y="1347903"/>
                  <a:pt x="6238075" y="1444993"/>
                  <a:pt x="6086959" y="1427707"/>
                </a:cubicBezTo>
                <a:cubicBezTo>
                  <a:pt x="5552730" y="1758771"/>
                  <a:pt x="2785757" y="1266793"/>
                  <a:pt x="266215" y="1427707"/>
                </a:cubicBezTo>
                <a:cubicBezTo>
                  <a:pt x="123816" y="1427978"/>
                  <a:pt x="-10053" y="1336052"/>
                  <a:pt x="0" y="1189751"/>
                </a:cubicBezTo>
                <a:cubicBezTo>
                  <a:pt x="-59999" y="1066445"/>
                  <a:pt x="121933" y="486405"/>
                  <a:pt x="0" y="237955"/>
                </a:cubicBezTo>
                <a:close/>
              </a:path>
              <a:path w="6353175" h="1427707" fill="none" stroke="0" extrusionOk="0">
                <a:moveTo>
                  <a:pt x="0" y="237955"/>
                </a:moveTo>
                <a:cubicBezTo>
                  <a:pt x="-18781" y="115708"/>
                  <a:pt x="106369" y="-26671"/>
                  <a:pt x="266215" y="0"/>
                </a:cubicBezTo>
                <a:cubicBezTo>
                  <a:pt x="1476568" y="30809"/>
                  <a:pt x="4599660" y="-124259"/>
                  <a:pt x="6086959" y="0"/>
                </a:cubicBezTo>
                <a:cubicBezTo>
                  <a:pt x="6270035" y="-4496"/>
                  <a:pt x="6331950" y="85675"/>
                  <a:pt x="6353175" y="237955"/>
                </a:cubicBezTo>
                <a:cubicBezTo>
                  <a:pt x="6417746" y="575046"/>
                  <a:pt x="6436320" y="798590"/>
                  <a:pt x="6353175" y="1189751"/>
                </a:cubicBezTo>
                <a:cubicBezTo>
                  <a:pt x="6299319" y="1337889"/>
                  <a:pt x="6249965" y="1437203"/>
                  <a:pt x="6086959" y="1427707"/>
                </a:cubicBezTo>
                <a:cubicBezTo>
                  <a:pt x="5423937" y="1441666"/>
                  <a:pt x="2215288" y="1593829"/>
                  <a:pt x="266215" y="1427707"/>
                </a:cubicBezTo>
                <a:cubicBezTo>
                  <a:pt x="149093" y="1434680"/>
                  <a:pt x="-16233" y="1304271"/>
                  <a:pt x="0" y="1189751"/>
                </a:cubicBezTo>
                <a:cubicBezTo>
                  <a:pt x="-35249" y="1050573"/>
                  <a:pt x="66188" y="438450"/>
                  <a:pt x="0" y="237955"/>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6353175"/>
                      <a:gd name="connsiteY0" fmla="*/ 237955 h 1427707"/>
                      <a:gd name="connsiteX1" fmla="*/ 266215 w 6353175"/>
                      <a:gd name="connsiteY1" fmla="*/ 0 h 1427707"/>
                      <a:gd name="connsiteX2" fmla="*/ 6086959 w 6353175"/>
                      <a:gd name="connsiteY2" fmla="*/ 0 h 1427707"/>
                      <a:gd name="connsiteX3" fmla="*/ 6353175 w 6353175"/>
                      <a:gd name="connsiteY3" fmla="*/ 237955 h 1427707"/>
                      <a:gd name="connsiteX4" fmla="*/ 6353175 w 6353175"/>
                      <a:gd name="connsiteY4" fmla="*/ 1189751 h 1427707"/>
                      <a:gd name="connsiteX5" fmla="*/ 6086959 w 6353175"/>
                      <a:gd name="connsiteY5" fmla="*/ 1427707 h 1427707"/>
                      <a:gd name="connsiteX6" fmla="*/ 266215 w 6353175"/>
                      <a:gd name="connsiteY6" fmla="*/ 1427707 h 1427707"/>
                      <a:gd name="connsiteX7" fmla="*/ 0 w 6353175"/>
                      <a:gd name="connsiteY7" fmla="*/ 1189751 h 1427707"/>
                      <a:gd name="connsiteX8" fmla="*/ 0 w 6353175"/>
                      <a:gd name="connsiteY8" fmla="*/ 237955 h 1427707"/>
                      <a:gd name="connsiteX0" fmla="*/ 0 w 6353175"/>
                      <a:gd name="connsiteY0" fmla="*/ 237955 h 1427707"/>
                      <a:gd name="connsiteX1" fmla="*/ 266215 w 6353175"/>
                      <a:gd name="connsiteY1" fmla="*/ 0 h 1427707"/>
                      <a:gd name="connsiteX2" fmla="*/ 6086959 w 6353175"/>
                      <a:gd name="connsiteY2" fmla="*/ 0 h 1427707"/>
                      <a:gd name="connsiteX3" fmla="*/ 6353175 w 6353175"/>
                      <a:gd name="connsiteY3" fmla="*/ 237955 h 1427707"/>
                      <a:gd name="connsiteX4" fmla="*/ 6353175 w 6353175"/>
                      <a:gd name="connsiteY4" fmla="*/ 1189751 h 1427707"/>
                      <a:gd name="connsiteX5" fmla="*/ 6086959 w 6353175"/>
                      <a:gd name="connsiteY5" fmla="*/ 1427707 h 1427707"/>
                      <a:gd name="connsiteX6" fmla="*/ 266215 w 6353175"/>
                      <a:gd name="connsiteY6" fmla="*/ 1427707 h 1427707"/>
                      <a:gd name="connsiteX7" fmla="*/ 0 w 6353175"/>
                      <a:gd name="connsiteY7" fmla="*/ 1189751 h 1427707"/>
                      <a:gd name="connsiteX8" fmla="*/ 0 w 6353175"/>
                      <a:gd name="connsiteY8" fmla="*/ 237955 h 1427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53175" h="1427707" fill="none" extrusionOk="0">
                        <a:moveTo>
                          <a:pt x="0" y="237955"/>
                        </a:moveTo>
                        <a:cubicBezTo>
                          <a:pt x="-16103" y="112387"/>
                          <a:pt x="100185" y="-14222"/>
                          <a:pt x="266215" y="0"/>
                        </a:cubicBezTo>
                        <a:cubicBezTo>
                          <a:pt x="1457507" y="-67101"/>
                          <a:pt x="4638127" y="-78990"/>
                          <a:pt x="6086959" y="0"/>
                        </a:cubicBezTo>
                        <a:cubicBezTo>
                          <a:pt x="6273326" y="2794"/>
                          <a:pt x="6322611" y="88468"/>
                          <a:pt x="6353175" y="237955"/>
                        </a:cubicBezTo>
                        <a:cubicBezTo>
                          <a:pt x="6407215" y="600225"/>
                          <a:pt x="6415962" y="790870"/>
                          <a:pt x="6353175" y="1189751"/>
                        </a:cubicBezTo>
                        <a:cubicBezTo>
                          <a:pt x="6325238" y="1331075"/>
                          <a:pt x="6238222" y="1437209"/>
                          <a:pt x="6086959" y="1427707"/>
                        </a:cubicBezTo>
                        <a:cubicBezTo>
                          <a:pt x="5320559" y="1403259"/>
                          <a:pt x="2516118" y="1557969"/>
                          <a:pt x="266215" y="1427707"/>
                        </a:cubicBezTo>
                        <a:cubicBezTo>
                          <a:pt x="148737" y="1447355"/>
                          <a:pt x="-22259" y="1300622"/>
                          <a:pt x="0" y="1189751"/>
                        </a:cubicBezTo>
                        <a:cubicBezTo>
                          <a:pt x="-59420" y="1048048"/>
                          <a:pt x="57053" y="438741"/>
                          <a:pt x="0" y="237955"/>
                        </a:cubicBezTo>
                        <a:close/>
                      </a:path>
                      <a:path w="6353175" h="1427707" stroke="0" extrusionOk="0">
                        <a:moveTo>
                          <a:pt x="0" y="237955"/>
                        </a:moveTo>
                        <a:cubicBezTo>
                          <a:pt x="-627" y="113598"/>
                          <a:pt x="121378" y="-4185"/>
                          <a:pt x="266215" y="0"/>
                        </a:cubicBezTo>
                        <a:cubicBezTo>
                          <a:pt x="1268529" y="138379"/>
                          <a:pt x="3814509" y="292034"/>
                          <a:pt x="6086959" y="0"/>
                        </a:cubicBezTo>
                        <a:cubicBezTo>
                          <a:pt x="6220453" y="-31728"/>
                          <a:pt x="6381926" y="83205"/>
                          <a:pt x="6353175" y="237955"/>
                        </a:cubicBezTo>
                        <a:cubicBezTo>
                          <a:pt x="6366293" y="453032"/>
                          <a:pt x="6380319" y="728390"/>
                          <a:pt x="6353175" y="1189751"/>
                        </a:cubicBezTo>
                        <a:cubicBezTo>
                          <a:pt x="6331707" y="1342191"/>
                          <a:pt x="6249980" y="1411328"/>
                          <a:pt x="6086959" y="1427707"/>
                        </a:cubicBezTo>
                        <a:cubicBezTo>
                          <a:pt x="5007496" y="1412228"/>
                          <a:pt x="3063899" y="1460868"/>
                          <a:pt x="266215" y="1427707"/>
                        </a:cubicBezTo>
                        <a:cubicBezTo>
                          <a:pt x="105327" y="1425695"/>
                          <a:pt x="22610" y="1342950"/>
                          <a:pt x="0" y="1189751"/>
                        </a:cubicBezTo>
                        <a:cubicBezTo>
                          <a:pt x="-59255" y="749869"/>
                          <a:pt x="39749" y="696953"/>
                          <a:pt x="0" y="237955"/>
                        </a:cubicBezTo>
                        <a:close/>
                      </a:path>
                      <a:path w="6353175" h="1427707" fill="none" stroke="0" extrusionOk="0">
                        <a:moveTo>
                          <a:pt x="0" y="237955"/>
                        </a:moveTo>
                        <a:cubicBezTo>
                          <a:pt x="-15402" y="113427"/>
                          <a:pt x="115358" y="-14524"/>
                          <a:pt x="266215" y="0"/>
                        </a:cubicBezTo>
                        <a:cubicBezTo>
                          <a:pt x="1631890" y="225060"/>
                          <a:pt x="4627673" y="-149486"/>
                          <a:pt x="6086959" y="0"/>
                        </a:cubicBezTo>
                        <a:cubicBezTo>
                          <a:pt x="6250472" y="-12210"/>
                          <a:pt x="6361507" y="92857"/>
                          <a:pt x="6353175" y="237955"/>
                        </a:cubicBezTo>
                        <a:cubicBezTo>
                          <a:pt x="6428343" y="593786"/>
                          <a:pt x="6421458" y="765183"/>
                          <a:pt x="6353175" y="1189751"/>
                        </a:cubicBezTo>
                        <a:cubicBezTo>
                          <a:pt x="6323223" y="1331020"/>
                          <a:pt x="6245877" y="1432732"/>
                          <a:pt x="6086959" y="1427707"/>
                        </a:cubicBezTo>
                        <a:cubicBezTo>
                          <a:pt x="5685881" y="1404493"/>
                          <a:pt x="2482593" y="1529861"/>
                          <a:pt x="266215" y="1427707"/>
                        </a:cubicBezTo>
                        <a:cubicBezTo>
                          <a:pt x="143162" y="1433524"/>
                          <a:pt x="4057" y="1319119"/>
                          <a:pt x="0" y="1189751"/>
                        </a:cubicBezTo>
                        <a:cubicBezTo>
                          <a:pt x="-24720" y="1037984"/>
                          <a:pt x="117203" y="483684"/>
                          <a:pt x="0" y="237955"/>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61" name="Hộp Văn bản 2">
            <a:extLst>
              <a:ext uri="{FF2B5EF4-FFF2-40B4-BE49-F238E27FC236}">
                <a16:creationId xmlns:a16="http://schemas.microsoft.com/office/drawing/2014/main" id="{EFBEBA76-06DE-DF14-1EEC-64E0E34F8A12}"/>
              </a:ext>
            </a:extLst>
          </p:cNvPr>
          <p:cNvSpPr txBox="1"/>
          <p:nvPr/>
        </p:nvSpPr>
        <p:spPr>
          <a:xfrm>
            <a:off x="5667376" y="5474648"/>
            <a:ext cx="6438900" cy="1077218"/>
          </a:xfrm>
          <a:prstGeom prst="rect">
            <a:avLst/>
          </a:prstGeom>
          <a:noFill/>
        </p:spPr>
        <p:txBody>
          <a:bodyPr wrap="square" rtlCol="0">
            <a:spAutoFit/>
          </a:bodyPr>
          <a:lstStyle/>
          <a:p>
            <a:pPr lvl="0" algn="ctr">
              <a:defRPr/>
            </a:pPr>
            <a:r>
              <a:rPr lang="vi-VN" sz="3200" b="1" dirty="0">
                <a:solidFill>
                  <a:srgbClr val="002060"/>
                </a:solidFill>
                <a:latin typeface="Calibri" panose="020F0502020204030204"/>
              </a:rPr>
              <a:t>Kể một số chuỗi thức ăn khác mà em biết có thực vật đứng đầu chuỗi?</a:t>
            </a:r>
            <a:endParaRPr kumimoji="0" lang="en-US" sz="3200" b="1" i="0" u="none" strike="noStrike" kern="1200" cap="none" spc="0" normalizeH="0" baseline="0" noProof="0" dirty="0">
              <a:ln>
                <a:noFill/>
              </a:ln>
              <a:solidFill>
                <a:srgbClr val="002060"/>
              </a:solidFill>
              <a:effectLst/>
              <a:uLnTx/>
              <a:uFillTx/>
              <a:latin typeface="Calibri" panose="020F0502020204030204"/>
            </a:endParaRPr>
          </a:p>
        </p:txBody>
      </p:sp>
      <p:grpSp>
        <p:nvGrpSpPr>
          <p:cNvPr id="63" name="Google Shape;6833;p45">
            <a:extLst>
              <a:ext uri="{FF2B5EF4-FFF2-40B4-BE49-F238E27FC236}">
                <a16:creationId xmlns:a16="http://schemas.microsoft.com/office/drawing/2014/main" id="{50D8A6F8-C81F-1CE2-9656-8E17E07B13DC}"/>
              </a:ext>
            </a:extLst>
          </p:cNvPr>
          <p:cNvGrpSpPr/>
          <p:nvPr/>
        </p:nvGrpSpPr>
        <p:grpSpPr>
          <a:xfrm flipH="1">
            <a:off x="4768944" y="4708681"/>
            <a:ext cx="1373125" cy="987675"/>
            <a:chOff x="5785950" y="1653700"/>
            <a:chExt cx="1373125" cy="987675"/>
          </a:xfrm>
        </p:grpSpPr>
        <p:grpSp>
          <p:nvGrpSpPr>
            <p:cNvPr id="64" name="Google Shape;6834;p45">
              <a:extLst>
                <a:ext uri="{FF2B5EF4-FFF2-40B4-BE49-F238E27FC236}">
                  <a16:creationId xmlns:a16="http://schemas.microsoft.com/office/drawing/2014/main" id="{C919BBB0-1F6D-8E7C-B64F-6BC4D92D8AE6}"/>
                </a:ext>
              </a:extLst>
            </p:cNvPr>
            <p:cNvGrpSpPr/>
            <p:nvPr/>
          </p:nvGrpSpPr>
          <p:grpSpPr>
            <a:xfrm>
              <a:off x="5785950" y="1653700"/>
              <a:ext cx="1373125" cy="987675"/>
              <a:chOff x="5785950" y="1653700"/>
              <a:chExt cx="1373125" cy="987675"/>
            </a:xfrm>
          </p:grpSpPr>
          <p:sp>
            <p:nvSpPr>
              <p:cNvPr id="75" name="Google Shape;6835;p45">
                <a:extLst>
                  <a:ext uri="{FF2B5EF4-FFF2-40B4-BE49-F238E27FC236}">
                    <a16:creationId xmlns:a16="http://schemas.microsoft.com/office/drawing/2014/main" id="{1AECFB53-F58D-25DB-6E24-40A918B78147}"/>
                  </a:ext>
                </a:extLst>
              </p:cNvPr>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Google Shape;6836;p45">
                <a:extLst>
                  <a:ext uri="{FF2B5EF4-FFF2-40B4-BE49-F238E27FC236}">
                    <a16:creationId xmlns:a16="http://schemas.microsoft.com/office/drawing/2014/main" id="{26AA004F-2106-0798-9EF6-8DE5AEB9A405}"/>
                  </a:ext>
                </a:extLst>
              </p:cNvPr>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Google Shape;6837;p45">
                <a:extLst>
                  <a:ext uri="{FF2B5EF4-FFF2-40B4-BE49-F238E27FC236}">
                    <a16:creationId xmlns:a16="http://schemas.microsoft.com/office/drawing/2014/main" id="{1EE0D7AD-7106-1527-2C42-D31B1C064D33}"/>
                  </a:ext>
                </a:extLst>
              </p:cNvPr>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Google Shape;6838;p45">
                <a:extLst>
                  <a:ext uri="{FF2B5EF4-FFF2-40B4-BE49-F238E27FC236}">
                    <a16:creationId xmlns:a16="http://schemas.microsoft.com/office/drawing/2014/main" id="{B61DB8B3-55FB-A894-A7AC-3F132FC039A1}"/>
                  </a:ext>
                </a:extLst>
              </p:cNvPr>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Google Shape;6839;p45">
                <a:extLst>
                  <a:ext uri="{FF2B5EF4-FFF2-40B4-BE49-F238E27FC236}">
                    <a16:creationId xmlns:a16="http://schemas.microsoft.com/office/drawing/2014/main" id="{8FC8D98B-7324-3524-30A4-93A7757D4861}"/>
                  </a:ext>
                </a:extLst>
              </p:cNvPr>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Google Shape;6840;p45">
                <a:extLst>
                  <a:ext uri="{FF2B5EF4-FFF2-40B4-BE49-F238E27FC236}">
                    <a16:creationId xmlns:a16="http://schemas.microsoft.com/office/drawing/2014/main" id="{BC8BDB80-46FF-A818-FCB5-5B304FC35886}"/>
                  </a:ext>
                </a:extLst>
              </p:cNvPr>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Google Shape;6841;p45">
                <a:extLst>
                  <a:ext uri="{FF2B5EF4-FFF2-40B4-BE49-F238E27FC236}">
                    <a16:creationId xmlns:a16="http://schemas.microsoft.com/office/drawing/2014/main" id="{9500E9B5-C1A8-7B2C-FEF6-0CA54F5C20C6}"/>
                  </a:ext>
                </a:extLst>
              </p:cNvPr>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Google Shape;6842;p45">
                <a:extLst>
                  <a:ext uri="{FF2B5EF4-FFF2-40B4-BE49-F238E27FC236}">
                    <a16:creationId xmlns:a16="http://schemas.microsoft.com/office/drawing/2014/main" id="{C0A43BF0-BC72-9C31-26ED-35D480EFA85D}"/>
                  </a:ext>
                </a:extLst>
              </p:cNvPr>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Google Shape;6843;p45">
                <a:extLst>
                  <a:ext uri="{FF2B5EF4-FFF2-40B4-BE49-F238E27FC236}">
                    <a16:creationId xmlns:a16="http://schemas.microsoft.com/office/drawing/2014/main" id="{145CCD88-968E-E941-1D84-34CD31867E11}"/>
                  </a:ext>
                </a:extLst>
              </p:cNvPr>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Google Shape;6844;p45">
                <a:extLst>
                  <a:ext uri="{FF2B5EF4-FFF2-40B4-BE49-F238E27FC236}">
                    <a16:creationId xmlns:a16="http://schemas.microsoft.com/office/drawing/2014/main" id="{9B723C3D-1B55-6090-AF4C-5A499B40CFD8}"/>
                  </a:ext>
                </a:extLst>
              </p:cNvPr>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5" name="Google Shape;6845;p45">
              <a:extLst>
                <a:ext uri="{FF2B5EF4-FFF2-40B4-BE49-F238E27FC236}">
                  <a16:creationId xmlns:a16="http://schemas.microsoft.com/office/drawing/2014/main" id="{8E081A06-040A-B337-FFBC-1CAABC9908B7}"/>
                </a:ext>
              </a:extLst>
            </p:cNvPr>
            <p:cNvGrpSpPr/>
            <p:nvPr/>
          </p:nvGrpSpPr>
          <p:grpSpPr>
            <a:xfrm>
              <a:off x="5891858" y="1901182"/>
              <a:ext cx="135420" cy="69561"/>
              <a:chOff x="2330525" y="2356200"/>
              <a:chExt cx="229525" cy="117900"/>
            </a:xfrm>
          </p:grpSpPr>
          <p:sp>
            <p:nvSpPr>
              <p:cNvPr id="67" name="Google Shape;6846;p45">
                <a:extLst>
                  <a:ext uri="{FF2B5EF4-FFF2-40B4-BE49-F238E27FC236}">
                    <a16:creationId xmlns:a16="http://schemas.microsoft.com/office/drawing/2014/main" id="{08CDB3FF-DFDD-F69F-1DF4-65F03CEB6443}"/>
                  </a:ext>
                </a:extLst>
              </p:cNvPr>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Google Shape;6847;p45">
                <a:extLst>
                  <a:ext uri="{FF2B5EF4-FFF2-40B4-BE49-F238E27FC236}">
                    <a16:creationId xmlns:a16="http://schemas.microsoft.com/office/drawing/2014/main" id="{61936EBE-EEB8-C9A1-B3AC-8CA39349D09C}"/>
                  </a:ext>
                </a:extLst>
              </p:cNvPr>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6848;p45">
                <a:extLst>
                  <a:ext uri="{FF2B5EF4-FFF2-40B4-BE49-F238E27FC236}">
                    <a16:creationId xmlns:a16="http://schemas.microsoft.com/office/drawing/2014/main" id="{2FFAD392-EBA5-0705-AFBB-EF83D71B2E4A}"/>
                  </a:ext>
                </a:extLst>
              </p:cNvPr>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6849;p45">
                <a:extLst>
                  <a:ext uri="{FF2B5EF4-FFF2-40B4-BE49-F238E27FC236}">
                    <a16:creationId xmlns:a16="http://schemas.microsoft.com/office/drawing/2014/main" id="{371C7E84-D610-F9C2-E219-8920422C593C}"/>
                  </a:ext>
                </a:extLst>
              </p:cNvPr>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6850;p45">
                <a:extLst>
                  <a:ext uri="{FF2B5EF4-FFF2-40B4-BE49-F238E27FC236}">
                    <a16:creationId xmlns:a16="http://schemas.microsoft.com/office/drawing/2014/main" id="{69D74E5A-A1B3-7AFC-FEBE-397CABA41E69}"/>
                  </a:ext>
                </a:extLst>
              </p:cNvPr>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6851;p45">
                <a:extLst>
                  <a:ext uri="{FF2B5EF4-FFF2-40B4-BE49-F238E27FC236}">
                    <a16:creationId xmlns:a16="http://schemas.microsoft.com/office/drawing/2014/main" id="{491FF72A-75AF-A589-5EDB-83AC47D4A524}"/>
                  </a:ext>
                </a:extLst>
              </p:cNvPr>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6852;p45">
                <a:extLst>
                  <a:ext uri="{FF2B5EF4-FFF2-40B4-BE49-F238E27FC236}">
                    <a16:creationId xmlns:a16="http://schemas.microsoft.com/office/drawing/2014/main" id="{E4639CFD-AD14-CBF8-6C53-0E11652C4E9C}"/>
                  </a:ext>
                </a:extLst>
              </p:cNvPr>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6853;p45">
                <a:extLst>
                  <a:ext uri="{FF2B5EF4-FFF2-40B4-BE49-F238E27FC236}">
                    <a16:creationId xmlns:a16="http://schemas.microsoft.com/office/drawing/2014/main" id="{775C19E2-3D91-95BD-6ACA-4302F1D8D8DC}"/>
                  </a:ext>
                </a:extLst>
              </p:cNvPr>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6" name="Google Shape;6854;p45">
              <a:extLst>
                <a:ext uri="{FF2B5EF4-FFF2-40B4-BE49-F238E27FC236}">
                  <a16:creationId xmlns:a16="http://schemas.microsoft.com/office/drawing/2014/main" id="{CB25D829-1D1C-FF15-B604-C386D2682431}"/>
                </a:ext>
              </a:extLst>
            </p:cNvPr>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16504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down)">
                                      <p:cBhvr>
                                        <p:cTn id="26" dur="500"/>
                                        <p:tgtEl>
                                          <p:spTgt spid="3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down)">
                                      <p:cBhvr>
                                        <p:cTn id="37" dur="500"/>
                                        <p:tgtEl>
                                          <p:spTgt spid="6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down)">
                                      <p:cBhvr>
                                        <p:cTn id="40" dur="500"/>
                                        <p:tgtEl>
                                          <p:spTgt spid="5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down)">
                                      <p:cBhvr>
                                        <p:cTn id="4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14" grpId="0" animBg="1"/>
      <p:bldP spid="36" grpId="0"/>
      <p:bldP spid="59" grpId="0" animBg="1"/>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981B371A-AAEC-FD44-4448-82F68F580944}"/>
              </a:ext>
            </a:extLst>
          </p:cNvPr>
          <p:cNvPicPr>
            <a:picLocks noChangeAspect="1"/>
          </p:cNvPicPr>
          <p:nvPr/>
        </p:nvPicPr>
        <p:blipFill>
          <a:blip r:embed="rId6"/>
          <a:stretch>
            <a:fillRect/>
          </a:stretch>
        </p:blipFill>
        <p:spPr>
          <a:xfrm>
            <a:off x="3956125" y="1726227"/>
            <a:ext cx="4127350" cy="1938696"/>
          </a:xfrm>
          <a:prstGeom prst="rect">
            <a:avLst/>
          </a:prstGeom>
        </p:spPr>
      </p:pic>
    </p:spTree>
    <p:extLst>
      <p:ext uri="{BB962C8B-B14F-4D97-AF65-F5344CB8AC3E}">
        <p14:creationId xmlns:p14="http://schemas.microsoft.com/office/powerpoint/2010/main" val="3677851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cartoon of a child&#10;&#10;Description automatically generated">
            <a:extLst>
              <a:ext uri="{FF2B5EF4-FFF2-40B4-BE49-F238E27FC236}">
                <a16:creationId xmlns:a16="http://schemas.microsoft.com/office/drawing/2014/main" id="{BB1A6495-3D9C-5F99-5AC1-8875B7D5AF2F}"/>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30" name="Picture 29" descr="A cartoon of a child pointing&#10;&#10;Description automatically generated">
            <a:extLst>
              <a:ext uri="{FF2B5EF4-FFF2-40B4-BE49-F238E27FC236}">
                <a16:creationId xmlns:a16="http://schemas.microsoft.com/office/drawing/2014/main" id="{AC6A0B0B-946F-FF67-C355-56CDFC3F7746}"/>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31" name="Rectangle: Rounded Corners 12">
            <a:extLst>
              <a:ext uri="{FF2B5EF4-FFF2-40B4-BE49-F238E27FC236}">
                <a16:creationId xmlns:a16="http://schemas.microsoft.com/office/drawing/2014/main" id="{49FD6277-59CF-C639-A98D-E301D16F02DD}"/>
              </a:ext>
            </a:extLst>
          </p:cNvPr>
          <p:cNvSpPr/>
          <p:nvPr/>
        </p:nvSpPr>
        <p:spPr>
          <a:xfrm>
            <a:off x="2569058" y="583435"/>
            <a:ext cx="6908317" cy="1607315"/>
          </a:xfrm>
          <a:custGeom>
            <a:avLst/>
            <a:gdLst>
              <a:gd name="connsiteX0" fmla="*/ 0 w 6908317"/>
              <a:gd name="connsiteY0" fmla="*/ 267891 h 1607315"/>
              <a:gd name="connsiteX1" fmla="*/ 807321 w 6908317"/>
              <a:gd name="connsiteY1" fmla="*/ 0 h 1607315"/>
              <a:gd name="connsiteX2" fmla="*/ 6100995 w 6908317"/>
              <a:gd name="connsiteY2" fmla="*/ 0 h 1607315"/>
              <a:gd name="connsiteX3" fmla="*/ 6908317 w 6908317"/>
              <a:gd name="connsiteY3" fmla="*/ 267891 h 1607315"/>
              <a:gd name="connsiteX4" fmla="*/ 6908317 w 6908317"/>
              <a:gd name="connsiteY4" fmla="*/ 1339423 h 1607315"/>
              <a:gd name="connsiteX5" fmla="*/ 6100995 w 6908317"/>
              <a:gd name="connsiteY5" fmla="*/ 1607315 h 1607315"/>
              <a:gd name="connsiteX6" fmla="*/ 807321 w 6908317"/>
              <a:gd name="connsiteY6" fmla="*/ 1607315 h 1607315"/>
              <a:gd name="connsiteX7" fmla="*/ 0 w 6908317"/>
              <a:gd name="connsiteY7" fmla="*/ 1339423 h 1607315"/>
              <a:gd name="connsiteX8" fmla="*/ 0 w 6908317"/>
              <a:gd name="connsiteY8" fmla="*/ 267891 h 1607315"/>
              <a:gd name="connsiteX0" fmla="*/ 0 w 6908317"/>
              <a:gd name="connsiteY0" fmla="*/ 267891 h 1607315"/>
              <a:gd name="connsiteX1" fmla="*/ 807321 w 6908317"/>
              <a:gd name="connsiteY1" fmla="*/ 0 h 1607315"/>
              <a:gd name="connsiteX2" fmla="*/ 6100995 w 6908317"/>
              <a:gd name="connsiteY2" fmla="*/ 0 h 1607315"/>
              <a:gd name="connsiteX3" fmla="*/ 6908317 w 6908317"/>
              <a:gd name="connsiteY3" fmla="*/ 267891 h 1607315"/>
              <a:gd name="connsiteX4" fmla="*/ 6908317 w 6908317"/>
              <a:gd name="connsiteY4" fmla="*/ 1339423 h 1607315"/>
              <a:gd name="connsiteX5" fmla="*/ 6100995 w 6908317"/>
              <a:gd name="connsiteY5" fmla="*/ 1607315 h 1607315"/>
              <a:gd name="connsiteX6" fmla="*/ 807321 w 6908317"/>
              <a:gd name="connsiteY6" fmla="*/ 1607315 h 1607315"/>
              <a:gd name="connsiteX7" fmla="*/ 0 w 6908317"/>
              <a:gd name="connsiteY7" fmla="*/ 1339423 h 1607315"/>
              <a:gd name="connsiteX8" fmla="*/ 0 w 6908317"/>
              <a:gd name="connsiteY8" fmla="*/ 267891 h 1607315"/>
              <a:gd name="connsiteX0" fmla="*/ 0 w 6908317"/>
              <a:gd name="connsiteY0" fmla="*/ 267891 h 1607315"/>
              <a:gd name="connsiteX1" fmla="*/ 807321 w 6908317"/>
              <a:gd name="connsiteY1" fmla="*/ 0 h 1607315"/>
              <a:gd name="connsiteX2" fmla="*/ 6100995 w 6908317"/>
              <a:gd name="connsiteY2" fmla="*/ 0 h 1607315"/>
              <a:gd name="connsiteX3" fmla="*/ 6908317 w 6908317"/>
              <a:gd name="connsiteY3" fmla="*/ 267891 h 1607315"/>
              <a:gd name="connsiteX4" fmla="*/ 6908317 w 6908317"/>
              <a:gd name="connsiteY4" fmla="*/ 1339423 h 1607315"/>
              <a:gd name="connsiteX5" fmla="*/ 6100995 w 6908317"/>
              <a:gd name="connsiteY5" fmla="*/ 1607315 h 1607315"/>
              <a:gd name="connsiteX6" fmla="*/ 807321 w 6908317"/>
              <a:gd name="connsiteY6" fmla="*/ 1607315 h 1607315"/>
              <a:gd name="connsiteX7" fmla="*/ 0 w 6908317"/>
              <a:gd name="connsiteY7" fmla="*/ 1339423 h 1607315"/>
              <a:gd name="connsiteX8" fmla="*/ 0 w 6908317"/>
              <a:gd name="connsiteY8" fmla="*/ 267891 h 160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317" h="1607315" fill="none" extrusionOk="0">
                <a:moveTo>
                  <a:pt x="0" y="267891"/>
                </a:moveTo>
                <a:cubicBezTo>
                  <a:pt x="6035" y="29642"/>
                  <a:pt x="366115" y="-122135"/>
                  <a:pt x="807321" y="0"/>
                </a:cubicBezTo>
                <a:cubicBezTo>
                  <a:pt x="3248805" y="-219857"/>
                  <a:pt x="4560425" y="-13674"/>
                  <a:pt x="6100995" y="0"/>
                </a:cubicBezTo>
                <a:cubicBezTo>
                  <a:pt x="6522578" y="32166"/>
                  <a:pt x="6948784" y="158197"/>
                  <a:pt x="6908317" y="267891"/>
                </a:cubicBezTo>
                <a:cubicBezTo>
                  <a:pt x="6854704" y="544052"/>
                  <a:pt x="6974672" y="1190495"/>
                  <a:pt x="6908317" y="1339423"/>
                </a:cubicBezTo>
                <a:cubicBezTo>
                  <a:pt x="6894339" y="1573212"/>
                  <a:pt x="6629425" y="1614846"/>
                  <a:pt x="6100995" y="1607315"/>
                </a:cubicBezTo>
                <a:cubicBezTo>
                  <a:pt x="3692542" y="1440398"/>
                  <a:pt x="2976937" y="1620278"/>
                  <a:pt x="807321" y="1607315"/>
                </a:cubicBezTo>
                <a:cubicBezTo>
                  <a:pt x="263774" y="1573717"/>
                  <a:pt x="-60397" y="1466623"/>
                  <a:pt x="0" y="1339423"/>
                </a:cubicBezTo>
                <a:cubicBezTo>
                  <a:pt x="134910" y="905660"/>
                  <a:pt x="-113023" y="647807"/>
                  <a:pt x="0" y="267891"/>
                </a:cubicBezTo>
                <a:close/>
              </a:path>
              <a:path w="6908317" h="1607315" stroke="0" extrusionOk="0">
                <a:moveTo>
                  <a:pt x="0" y="267891"/>
                </a:moveTo>
                <a:cubicBezTo>
                  <a:pt x="-77250" y="122594"/>
                  <a:pt x="317805" y="-6457"/>
                  <a:pt x="807321" y="0"/>
                </a:cubicBezTo>
                <a:cubicBezTo>
                  <a:pt x="1477779" y="246346"/>
                  <a:pt x="4655346" y="323160"/>
                  <a:pt x="6100995" y="0"/>
                </a:cubicBezTo>
                <a:cubicBezTo>
                  <a:pt x="6514614" y="-16383"/>
                  <a:pt x="6850477" y="123020"/>
                  <a:pt x="6908317" y="267891"/>
                </a:cubicBezTo>
                <a:cubicBezTo>
                  <a:pt x="7066652" y="688024"/>
                  <a:pt x="6957966" y="1158609"/>
                  <a:pt x="6908317" y="1339423"/>
                </a:cubicBezTo>
                <a:cubicBezTo>
                  <a:pt x="6958202" y="1583126"/>
                  <a:pt x="6584786" y="1480802"/>
                  <a:pt x="6100995" y="1607315"/>
                </a:cubicBezTo>
                <a:cubicBezTo>
                  <a:pt x="5160767" y="1408482"/>
                  <a:pt x="3550522" y="1508160"/>
                  <a:pt x="807321" y="1607315"/>
                </a:cubicBezTo>
                <a:cubicBezTo>
                  <a:pt x="328777" y="1649359"/>
                  <a:pt x="-45597" y="1516552"/>
                  <a:pt x="0" y="1339423"/>
                </a:cubicBezTo>
                <a:cubicBezTo>
                  <a:pt x="29891" y="972909"/>
                  <a:pt x="-46504" y="696206"/>
                  <a:pt x="0" y="267891"/>
                </a:cubicBezTo>
                <a:close/>
              </a:path>
              <a:path w="6908317" h="1607315" fill="none" stroke="0" extrusionOk="0">
                <a:moveTo>
                  <a:pt x="0" y="267891"/>
                </a:moveTo>
                <a:cubicBezTo>
                  <a:pt x="66906" y="122584"/>
                  <a:pt x="351539" y="14551"/>
                  <a:pt x="807321" y="0"/>
                </a:cubicBezTo>
                <a:cubicBezTo>
                  <a:pt x="3601253" y="52684"/>
                  <a:pt x="4541094" y="-46398"/>
                  <a:pt x="6100995" y="0"/>
                </a:cubicBezTo>
                <a:cubicBezTo>
                  <a:pt x="6516650" y="24999"/>
                  <a:pt x="6934489" y="135907"/>
                  <a:pt x="6908317" y="267891"/>
                </a:cubicBezTo>
                <a:cubicBezTo>
                  <a:pt x="6834467" y="577675"/>
                  <a:pt x="7002391" y="1151683"/>
                  <a:pt x="6908317" y="1339423"/>
                </a:cubicBezTo>
                <a:cubicBezTo>
                  <a:pt x="6961182" y="1471981"/>
                  <a:pt x="6624654" y="1561822"/>
                  <a:pt x="6100995" y="1607315"/>
                </a:cubicBezTo>
                <a:cubicBezTo>
                  <a:pt x="3655886" y="1581489"/>
                  <a:pt x="3319198" y="1680612"/>
                  <a:pt x="807321" y="1607315"/>
                </a:cubicBezTo>
                <a:cubicBezTo>
                  <a:pt x="289735" y="1604673"/>
                  <a:pt x="-61461" y="1466143"/>
                  <a:pt x="0" y="1339423"/>
                </a:cubicBezTo>
                <a:cubicBezTo>
                  <a:pt x="186305" y="889914"/>
                  <a:pt x="-122938" y="568115"/>
                  <a:pt x="0" y="267891"/>
                </a:cubicBezTo>
                <a:close/>
              </a:path>
              <a:path w="6908317" h="1607315" fill="none" stroke="0" extrusionOk="0">
                <a:moveTo>
                  <a:pt x="0" y="267891"/>
                </a:moveTo>
                <a:cubicBezTo>
                  <a:pt x="14704" y="35346"/>
                  <a:pt x="386044" y="-52172"/>
                  <a:pt x="807321" y="0"/>
                </a:cubicBezTo>
                <a:cubicBezTo>
                  <a:pt x="3474569" y="-122450"/>
                  <a:pt x="4533277" y="-120767"/>
                  <a:pt x="6100995" y="0"/>
                </a:cubicBezTo>
                <a:cubicBezTo>
                  <a:pt x="6522123" y="17569"/>
                  <a:pt x="6946190" y="154697"/>
                  <a:pt x="6908317" y="267891"/>
                </a:cubicBezTo>
                <a:cubicBezTo>
                  <a:pt x="6869553" y="557611"/>
                  <a:pt x="6979395" y="1171248"/>
                  <a:pt x="6908317" y="1339423"/>
                </a:cubicBezTo>
                <a:cubicBezTo>
                  <a:pt x="6935114" y="1519529"/>
                  <a:pt x="6632527" y="1596526"/>
                  <a:pt x="6100995" y="1607315"/>
                </a:cubicBezTo>
                <a:cubicBezTo>
                  <a:pt x="4454535" y="1501598"/>
                  <a:pt x="1404393" y="1525047"/>
                  <a:pt x="807321" y="1607315"/>
                </a:cubicBezTo>
                <a:cubicBezTo>
                  <a:pt x="267315" y="1580398"/>
                  <a:pt x="-64351" y="1455086"/>
                  <a:pt x="0" y="1339423"/>
                </a:cubicBezTo>
                <a:cubicBezTo>
                  <a:pt x="138393" y="891580"/>
                  <a:pt x="-110472" y="592769"/>
                  <a:pt x="0" y="267891"/>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6908317"/>
                      <a:gd name="connsiteY0" fmla="*/ 267891 h 1607315"/>
                      <a:gd name="connsiteX1" fmla="*/ 807321 w 6908317"/>
                      <a:gd name="connsiteY1" fmla="*/ 0 h 1607315"/>
                      <a:gd name="connsiteX2" fmla="*/ 6100995 w 6908317"/>
                      <a:gd name="connsiteY2" fmla="*/ 0 h 1607315"/>
                      <a:gd name="connsiteX3" fmla="*/ 6908317 w 6908317"/>
                      <a:gd name="connsiteY3" fmla="*/ 267891 h 1607315"/>
                      <a:gd name="connsiteX4" fmla="*/ 6908317 w 6908317"/>
                      <a:gd name="connsiteY4" fmla="*/ 1339423 h 1607315"/>
                      <a:gd name="connsiteX5" fmla="*/ 6100995 w 6908317"/>
                      <a:gd name="connsiteY5" fmla="*/ 1607315 h 1607315"/>
                      <a:gd name="connsiteX6" fmla="*/ 807321 w 6908317"/>
                      <a:gd name="connsiteY6" fmla="*/ 1607315 h 1607315"/>
                      <a:gd name="connsiteX7" fmla="*/ 0 w 6908317"/>
                      <a:gd name="connsiteY7" fmla="*/ 1339423 h 1607315"/>
                      <a:gd name="connsiteX8" fmla="*/ 0 w 6908317"/>
                      <a:gd name="connsiteY8" fmla="*/ 267891 h 1607315"/>
                      <a:gd name="connsiteX0" fmla="*/ 0 w 6908317"/>
                      <a:gd name="connsiteY0" fmla="*/ 267891 h 1607315"/>
                      <a:gd name="connsiteX1" fmla="*/ 807321 w 6908317"/>
                      <a:gd name="connsiteY1" fmla="*/ 0 h 1607315"/>
                      <a:gd name="connsiteX2" fmla="*/ 6100995 w 6908317"/>
                      <a:gd name="connsiteY2" fmla="*/ 0 h 1607315"/>
                      <a:gd name="connsiteX3" fmla="*/ 6908317 w 6908317"/>
                      <a:gd name="connsiteY3" fmla="*/ 267891 h 1607315"/>
                      <a:gd name="connsiteX4" fmla="*/ 6908317 w 6908317"/>
                      <a:gd name="connsiteY4" fmla="*/ 1339423 h 1607315"/>
                      <a:gd name="connsiteX5" fmla="*/ 6100995 w 6908317"/>
                      <a:gd name="connsiteY5" fmla="*/ 1607315 h 1607315"/>
                      <a:gd name="connsiteX6" fmla="*/ 807321 w 6908317"/>
                      <a:gd name="connsiteY6" fmla="*/ 1607315 h 1607315"/>
                      <a:gd name="connsiteX7" fmla="*/ 0 w 6908317"/>
                      <a:gd name="connsiteY7" fmla="*/ 1339423 h 1607315"/>
                      <a:gd name="connsiteX8" fmla="*/ 0 w 6908317"/>
                      <a:gd name="connsiteY8" fmla="*/ 267891 h 160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317" h="1607315" fill="none" extrusionOk="0">
                        <a:moveTo>
                          <a:pt x="0" y="267891"/>
                        </a:moveTo>
                        <a:cubicBezTo>
                          <a:pt x="3418" y="77432"/>
                          <a:pt x="363813" y="-53145"/>
                          <a:pt x="807321" y="0"/>
                        </a:cubicBezTo>
                        <a:cubicBezTo>
                          <a:pt x="3340706" y="-99328"/>
                          <a:pt x="4524973" y="7827"/>
                          <a:pt x="6100995" y="0"/>
                        </a:cubicBezTo>
                        <a:cubicBezTo>
                          <a:pt x="6529733" y="17457"/>
                          <a:pt x="6947620" y="156158"/>
                          <a:pt x="6908317" y="267891"/>
                        </a:cubicBezTo>
                        <a:cubicBezTo>
                          <a:pt x="6842699" y="551859"/>
                          <a:pt x="6970725" y="1152812"/>
                          <a:pt x="6908317" y="1339423"/>
                        </a:cubicBezTo>
                        <a:cubicBezTo>
                          <a:pt x="6901265" y="1526865"/>
                          <a:pt x="6625351" y="1614343"/>
                          <a:pt x="6100995" y="1607315"/>
                        </a:cubicBezTo>
                        <a:cubicBezTo>
                          <a:pt x="3709998" y="1621475"/>
                          <a:pt x="3319950" y="1583189"/>
                          <a:pt x="807321" y="1607315"/>
                        </a:cubicBezTo>
                        <a:cubicBezTo>
                          <a:pt x="280615" y="1585347"/>
                          <a:pt x="-54325" y="1470702"/>
                          <a:pt x="0" y="1339423"/>
                        </a:cubicBezTo>
                        <a:cubicBezTo>
                          <a:pt x="145200" y="872664"/>
                          <a:pt x="-114679" y="597413"/>
                          <a:pt x="0" y="267891"/>
                        </a:cubicBezTo>
                        <a:close/>
                      </a:path>
                      <a:path w="6908317" h="1607315" stroke="0" extrusionOk="0">
                        <a:moveTo>
                          <a:pt x="0" y="267891"/>
                        </a:moveTo>
                        <a:cubicBezTo>
                          <a:pt x="-37613" y="113033"/>
                          <a:pt x="354202" y="-3415"/>
                          <a:pt x="807321" y="0"/>
                        </a:cubicBezTo>
                        <a:cubicBezTo>
                          <a:pt x="1652382" y="56238"/>
                          <a:pt x="4640317" y="202925"/>
                          <a:pt x="6100995" y="0"/>
                        </a:cubicBezTo>
                        <a:cubicBezTo>
                          <a:pt x="6492310" y="-5541"/>
                          <a:pt x="6850388" y="115770"/>
                          <a:pt x="6908317" y="267891"/>
                        </a:cubicBezTo>
                        <a:cubicBezTo>
                          <a:pt x="7062590" y="686254"/>
                          <a:pt x="6958801" y="1162286"/>
                          <a:pt x="6908317" y="1339423"/>
                        </a:cubicBezTo>
                        <a:cubicBezTo>
                          <a:pt x="6960722" y="1559740"/>
                          <a:pt x="6572307" y="1545413"/>
                          <a:pt x="6100995" y="1607315"/>
                        </a:cubicBezTo>
                        <a:cubicBezTo>
                          <a:pt x="5181464" y="1432231"/>
                          <a:pt x="3532710" y="1518993"/>
                          <a:pt x="807321" y="1607315"/>
                        </a:cubicBezTo>
                        <a:cubicBezTo>
                          <a:pt x="323105" y="1624256"/>
                          <a:pt x="-34892" y="1488142"/>
                          <a:pt x="0" y="1339423"/>
                        </a:cubicBezTo>
                        <a:cubicBezTo>
                          <a:pt x="13552" y="953745"/>
                          <a:pt x="-55800" y="712138"/>
                          <a:pt x="0" y="267891"/>
                        </a:cubicBezTo>
                        <a:close/>
                      </a:path>
                      <a:path w="6908317" h="1607315" fill="none" stroke="0" extrusionOk="0">
                        <a:moveTo>
                          <a:pt x="0" y="267891"/>
                        </a:moveTo>
                        <a:cubicBezTo>
                          <a:pt x="7525" y="88070"/>
                          <a:pt x="382543" y="-7892"/>
                          <a:pt x="807321" y="0"/>
                        </a:cubicBezTo>
                        <a:cubicBezTo>
                          <a:pt x="3597501" y="23829"/>
                          <a:pt x="4500376" y="-146118"/>
                          <a:pt x="6100995" y="0"/>
                        </a:cubicBezTo>
                        <a:cubicBezTo>
                          <a:pt x="6532051" y="8850"/>
                          <a:pt x="6932980" y="132860"/>
                          <a:pt x="6908317" y="267891"/>
                        </a:cubicBezTo>
                        <a:cubicBezTo>
                          <a:pt x="6849533" y="561279"/>
                          <a:pt x="6982795" y="1161459"/>
                          <a:pt x="6908317" y="1339423"/>
                        </a:cubicBezTo>
                        <a:cubicBezTo>
                          <a:pt x="6957086" y="1480254"/>
                          <a:pt x="6600361" y="1555726"/>
                          <a:pt x="6100995" y="1607315"/>
                        </a:cubicBezTo>
                        <a:cubicBezTo>
                          <a:pt x="3632618" y="1563322"/>
                          <a:pt x="3301459" y="1629188"/>
                          <a:pt x="807321" y="1607315"/>
                        </a:cubicBezTo>
                        <a:cubicBezTo>
                          <a:pt x="279904" y="1587460"/>
                          <a:pt x="-45792" y="1474989"/>
                          <a:pt x="0" y="1339423"/>
                        </a:cubicBezTo>
                        <a:cubicBezTo>
                          <a:pt x="153085" y="845680"/>
                          <a:pt x="-108423" y="562244"/>
                          <a:pt x="0" y="267891"/>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Đặc điểm chung của ba chuỗi thức ăn trên là gì?</a:t>
            </a:r>
          </a:p>
        </p:txBody>
      </p:sp>
      <p:sp>
        <p:nvSpPr>
          <p:cNvPr id="32" name="Hộp Văn bản 8">
            <a:extLst>
              <a:ext uri="{FF2B5EF4-FFF2-40B4-BE49-F238E27FC236}">
                <a16:creationId xmlns:a16="http://schemas.microsoft.com/office/drawing/2014/main" id="{0C27E877-254D-E1AD-6064-C5D9AAE969EA}"/>
              </a:ext>
            </a:extLst>
          </p:cNvPr>
          <p:cNvSpPr txBox="1"/>
          <p:nvPr/>
        </p:nvSpPr>
        <p:spPr>
          <a:xfrm>
            <a:off x="2571750" y="2276438"/>
            <a:ext cx="7038975" cy="4392692"/>
          </a:xfrm>
          <a:prstGeom prst="roundRect">
            <a:avLst/>
          </a:prstGeom>
          <a:solidFill>
            <a:schemeClr val="accent5">
              <a:lumMod val="20000"/>
              <a:lumOff val="80000"/>
            </a:schemeClr>
          </a:solidFill>
        </p:spPr>
        <p:txBody>
          <a:bodyPr wrap="square">
            <a:spAutoFit/>
          </a:bodyPr>
          <a:lstStyle/>
          <a:p>
            <a:pPr algn="just"/>
            <a:r>
              <a:rPr lang="en-US" sz="36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vi-VN" sz="36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Các chuỗi thức ăn trên đều có điểm chung là có thực vật đứng đầu chuỗi thức ăn. Do thực vật là nhóm sinh vật có khả năng tự tổng hợp chất dinh dưỡng để để nuôi sống chính nó và các sinh vật khác.</a:t>
            </a:r>
            <a:endParaRPr lang="en-US" sz="3600" b="1"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1662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cartoon of a child&#10;&#10;Description automatically generated">
            <a:extLst>
              <a:ext uri="{FF2B5EF4-FFF2-40B4-BE49-F238E27FC236}">
                <a16:creationId xmlns:a16="http://schemas.microsoft.com/office/drawing/2014/main" id="{BB1A6495-3D9C-5F99-5AC1-8875B7D5AF2F}"/>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30" name="Picture 29" descr="A cartoon of a child pointing&#10;&#10;Description automatically generated">
            <a:extLst>
              <a:ext uri="{FF2B5EF4-FFF2-40B4-BE49-F238E27FC236}">
                <a16:creationId xmlns:a16="http://schemas.microsoft.com/office/drawing/2014/main" id="{AC6A0B0B-946F-FF67-C355-56CDFC3F7746}"/>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31" name="Rectangle: Rounded Corners 12">
            <a:extLst>
              <a:ext uri="{FF2B5EF4-FFF2-40B4-BE49-F238E27FC236}">
                <a16:creationId xmlns:a16="http://schemas.microsoft.com/office/drawing/2014/main" id="{49FD6277-59CF-C639-A98D-E301D16F02DD}"/>
              </a:ext>
            </a:extLst>
          </p:cNvPr>
          <p:cNvSpPr/>
          <p:nvPr/>
        </p:nvSpPr>
        <p:spPr>
          <a:xfrm>
            <a:off x="2569058" y="583435"/>
            <a:ext cx="6908317" cy="1607315"/>
          </a:xfrm>
          <a:custGeom>
            <a:avLst/>
            <a:gdLst>
              <a:gd name="connsiteX0" fmla="*/ 0 w 6908317"/>
              <a:gd name="connsiteY0" fmla="*/ 267891 h 1607315"/>
              <a:gd name="connsiteX1" fmla="*/ 807321 w 6908317"/>
              <a:gd name="connsiteY1" fmla="*/ 0 h 1607315"/>
              <a:gd name="connsiteX2" fmla="*/ 6100995 w 6908317"/>
              <a:gd name="connsiteY2" fmla="*/ 0 h 1607315"/>
              <a:gd name="connsiteX3" fmla="*/ 6908317 w 6908317"/>
              <a:gd name="connsiteY3" fmla="*/ 267891 h 1607315"/>
              <a:gd name="connsiteX4" fmla="*/ 6908317 w 6908317"/>
              <a:gd name="connsiteY4" fmla="*/ 1339423 h 1607315"/>
              <a:gd name="connsiteX5" fmla="*/ 6100995 w 6908317"/>
              <a:gd name="connsiteY5" fmla="*/ 1607315 h 1607315"/>
              <a:gd name="connsiteX6" fmla="*/ 807321 w 6908317"/>
              <a:gd name="connsiteY6" fmla="*/ 1607315 h 1607315"/>
              <a:gd name="connsiteX7" fmla="*/ 0 w 6908317"/>
              <a:gd name="connsiteY7" fmla="*/ 1339423 h 1607315"/>
              <a:gd name="connsiteX8" fmla="*/ 0 w 6908317"/>
              <a:gd name="connsiteY8" fmla="*/ 267891 h 1607315"/>
              <a:gd name="connsiteX0" fmla="*/ 0 w 6908317"/>
              <a:gd name="connsiteY0" fmla="*/ 267891 h 1607315"/>
              <a:gd name="connsiteX1" fmla="*/ 807321 w 6908317"/>
              <a:gd name="connsiteY1" fmla="*/ 0 h 1607315"/>
              <a:gd name="connsiteX2" fmla="*/ 6100995 w 6908317"/>
              <a:gd name="connsiteY2" fmla="*/ 0 h 1607315"/>
              <a:gd name="connsiteX3" fmla="*/ 6908317 w 6908317"/>
              <a:gd name="connsiteY3" fmla="*/ 267891 h 1607315"/>
              <a:gd name="connsiteX4" fmla="*/ 6908317 w 6908317"/>
              <a:gd name="connsiteY4" fmla="*/ 1339423 h 1607315"/>
              <a:gd name="connsiteX5" fmla="*/ 6100995 w 6908317"/>
              <a:gd name="connsiteY5" fmla="*/ 1607315 h 1607315"/>
              <a:gd name="connsiteX6" fmla="*/ 807321 w 6908317"/>
              <a:gd name="connsiteY6" fmla="*/ 1607315 h 1607315"/>
              <a:gd name="connsiteX7" fmla="*/ 0 w 6908317"/>
              <a:gd name="connsiteY7" fmla="*/ 1339423 h 1607315"/>
              <a:gd name="connsiteX8" fmla="*/ 0 w 6908317"/>
              <a:gd name="connsiteY8" fmla="*/ 267891 h 1607315"/>
              <a:gd name="connsiteX0" fmla="*/ 0 w 6908317"/>
              <a:gd name="connsiteY0" fmla="*/ 267891 h 1607315"/>
              <a:gd name="connsiteX1" fmla="*/ 807321 w 6908317"/>
              <a:gd name="connsiteY1" fmla="*/ 0 h 1607315"/>
              <a:gd name="connsiteX2" fmla="*/ 6100995 w 6908317"/>
              <a:gd name="connsiteY2" fmla="*/ 0 h 1607315"/>
              <a:gd name="connsiteX3" fmla="*/ 6908317 w 6908317"/>
              <a:gd name="connsiteY3" fmla="*/ 267891 h 1607315"/>
              <a:gd name="connsiteX4" fmla="*/ 6908317 w 6908317"/>
              <a:gd name="connsiteY4" fmla="*/ 1339423 h 1607315"/>
              <a:gd name="connsiteX5" fmla="*/ 6100995 w 6908317"/>
              <a:gd name="connsiteY5" fmla="*/ 1607315 h 1607315"/>
              <a:gd name="connsiteX6" fmla="*/ 807321 w 6908317"/>
              <a:gd name="connsiteY6" fmla="*/ 1607315 h 1607315"/>
              <a:gd name="connsiteX7" fmla="*/ 0 w 6908317"/>
              <a:gd name="connsiteY7" fmla="*/ 1339423 h 1607315"/>
              <a:gd name="connsiteX8" fmla="*/ 0 w 6908317"/>
              <a:gd name="connsiteY8" fmla="*/ 267891 h 160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317" h="1607315" fill="none" extrusionOk="0">
                <a:moveTo>
                  <a:pt x="0" y="267891"/>
                </a:moveTo>
                <a:cubicBezTo>
                  <a:pt x="6035" y="29642"/>
                  <a:pt x="366115" y="-122135"/>
                  <a:pt x="807321" y="0"/>
                </a:cubicBezTo>
                <a:cubicBezTo>
                  <a:pt x="3248805" y="-219857"/>
                  <a:pt x="4560425" y="-13674"/>
                  <a:pt x="6100995" y="0"/>
                </a:cubicBezTo>
                <a:cubicBezTo>
                  <a:pt x="6522578" y="32166"/>
                  <a:pt x="6948784" y="158197"/>
                  <a:pt x="6908317" y="267891"/>
                </a:cubicBezTo>
                <a:cubicBezTo>
                  <a:pt x="6854704" y="544052"/>
                  <a:pt x="6974672" y="1190495"/>
                  <a:pt x="6908317" y="1339423"/>
                </a:cubicBezTo>
                <a:cubicBezTo>
                  <a:pt x="6894339" y="1573212"/>
                  <a:pt x="6629425" y="1614846"/>
                  <a:pt x="6100995" y="1607315"/>
                </a:cubicBezTo>
                <a:cubicBezTo>
                  <a:pt x="3692542" y="1440398"/>
                  <a:pt x="2976937" y="1620278"/>
                  <a:pt x="807321" y="1607315"/>
                </a:cubicBezTo>
                <a:cubicBezTo>
                  <a:pt x="263774" y="1573717"/>
                  <a:pt x="-60397" y="1466623"/>
                  <a:pt x="0" y="1339423"/>
                </a:cubicBezTo>
                <a:cubicBezTo>
                  <a:pt x="134910" y="905660"/>
                  <a:pt x="-113023" y="647807"/>
                  <a:pt x="0" y="267891"/>
                </a:cubicBezTo>
                <a:close/>
              </a:path>
              <a:path w="6908317" h="1607315" stroke="0" extrusionOk="0">
                <a:moveTo>
                  <a:pt x="0" y="267891"/>
                </a:moveTo>
                <a:cubicBezTo>
                  <a:pt x="-77250" y="122594"/>
                  <a:pt x="317805" y="-6457"/>
                  <a:pt x="807321" y="0"/>
                </a:cubicBezTo>
                <a:cubicBezTo>
                  <a:pt x="1477779" y="246346"/>
                  <a:pt x="4655346" y="323160"/>
                  <a:pt x="6100995" y="0"/>
                </a:cubicBezTo>
                <a:cubicBezTo>
                  <a:pt x="6514614" y="-16383"/>
                  <a:pt x="6850477" y="123020"/>
                  <a:pt x="6908317" y="267891"/>
                </a:cubicBezTo>
                <a:cubicBezTo>
                  <a:pt x="7066652" y="688024"/>
                  <a:pt x="6957966" y="1158609"/>
                  <a:pt x="6908317" y="1339423"/>
                </a:cubicBezTo>
                <a:cubicBezTo>
                  <a:pt x="6958202" y="1583126"/>
                  <a:pt x="6584786" y="1480802"/>
                  <a:pt x="6100995" y="1607315"/>
                </a:cubicBezTo>
                <a:cubicBezTo>
                  <a:pt x="5160767" y="1408482"/>
                  <a:pt x="3550522" y="1508160"/>
                  <a:pt x="807321" y="1607315"/>
                </a:cubicBezTo>
                <a:cubicBezTo>
                  <a:pt x="328777" y="1649359"/>
                  <a:pt x="-45597" y="1516552"/>
                  <a:pt x="0" y="1339423"/>
                </a:cubicBezTo>
                <a:cubicBezTo>
                  <a:pt x="29891" y="972909"/>
                  <a:pt x="-46504" y="696206"/>
                  <a:pt x="0" y="267891"/>
                </a:cubicBezTo>
                <a:close/>
              </a:path>
              <a:path w="6908317" h="1607315" fill="none" stroke="0" extrusionOk="0">
                <a:moveTo>
                  <a:pt x="0" y="267891"/>
                </a:moveTo>
                <a:cubicBezTo>
                  <a:pt x="66906" y="122584"/>
                  <a:pt x="351539" y="14551"/>
                  <a:pt x="807321" y="0"/>
                </a:cubicBezTo>
                <a:cubicBezTo>
                  <a:pt x="3601253" y="52684"/>
                  <a:pt x="4541094" y="-46398"/>
                  <a:pt x="6100995" y="0"/>
                </a:cubicBezTo>
                <a:cubicBezTo>
                  <a:pt x="6516650" y="24999"/>
                  <a:pt x="6934489" y="135907"/>
                  <a:pt x="6908317" y="267891"/>
                </a:cubicBezTo>
                <a:cubicBezTo>
                  <a:pt x="6834467" y="577675"/>
                  <a:pt x="7002391" y="1151683"/>
                  <a:pt x="6908317" y="1339423"/>
                </a:cubicBezTo>
                <a:cubicBezTo>
                  <a:pt x="6961182" y="1471981"/>
                  <a:pt x="6624654" y="1561822"/>
                  <a:pt x="6100995" y="1607315"/>
                </a:cubicBezTo>
                <a:cubicBezTo>
                  <a:pt x="3655886" y="1581489"/>
                  <a:pt x="3319198" y="1680612"/>
                  <a:pt x="807321" y="1607315"/>
                </a:cubicBezTo>
                <a:cubicBezTo>
                  <a:pt x="289735" y="1604673"/>
                  <a:pt x="-61461" y="1466143"/>
                  <a:pt x="0" y="1339423"/>
                </a:cubicBezTo>
                <a:cubicBezTo>
                  <a:pt x="186305" y="889914"/>
                  <a:pt x="-122938" y="568115"/>
                  <a:pt x="0" y="267891"/>
                </a:cubicBezTo>
                <a:close/>
              </a:path>
              <a:path w="6908317" h="1607315" fill="none" stroke="0" extrusionOk="0">
                <a:moveTo>
                  <a:pt x="0" y="267891"/>
                </a:moveTo>
                <a:cubicBezTo>
                  <a:pt x="14704" y="35346"/>
                  <a:pt x="386044" y="-52172"/>
                  <a:pt x="807321" y="0"/>
                </a:cubicBezTo>
                <a:cubicBezTo>
                  <a:pt x="3474569" y="-122450"/>
                  <a:pt x="4533277" y="-120767"/>
                  <a:pt x="6100995" y="0"/>
                </a:cubicBezTo>
                <a:cubicBezTo>
                  <a:pt x="6522123" y="17569"/>
                  <a:pt x="6946190" y="154697"/>
                  <a:pt x="6908317" y="267891"/>
                </a:cubicBezTo>
                <a:cubicBezTo>
                  <a:pt x="6869553" y="557611"/>
                  <a:pt x="6979395" y="1171248"/>
                  <a:pt x="6908317" y="1339423"/>
                </a:cubicBezTo>
                <a:cubicBezTo>
                  <a:pt x="6935114" y="1519529"/>
                  <a:pt x="6632527" y="1596526"/>
                  <a:pt x="6100995" y="1607315"/>
                </a:cubicBezTo>
                <a:cubicBezTo>
                  <a:pt x="4454535" y="1501598"/>
                  <a:pt x="1404393" y="1525047"/>
                  <a:pt x="807321" y="1607315"/>
                </a:cubicBezTo>
                <a:cubicBezTo>
                  <a:pt x="267315" y="1580398"/>
                  <a:pt x="-64351" y="1455086"/>
                  <a:pt x="0" y="1339423"/>
                </a:cubicBezTo>
                <a:cubicBezTo>
                  <a:pt x="138393" y="891580"/>
                  <a:pt x="-110472" y="592769"/>
                  <a:pt x="0" y="267891"/>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6908317"/>
                      <a:gd name="connsiteY0" fmla="*/ 267891 h 1607315"/>
                      <a:gd name="connsiteX1" fmla="*/ 807321 w 6908317"/>
                      <a:gd name="connsiteY1" fmla="*/ 0 h 1607315"/>
                      <a:gd name="connsiteX2" fmla="*/ 6100995 w 6908317"/>
                      <a:gd name="connsiteY2" fmla="*/ 0 h 1607315"/>
                      <a:gd name="connsiteX3" fmla="*/ 6908317 w 6908317"/>
                      <a:gd name="connsiteY3" fmla="*/ 267891 h 1607315"/>
                      <a:gd name="connsiteX4" fmla="*/ 6908317 w 6908317"/>
                      <a:gd name="connsiteY4" fmla="*/ 1339423 h 1607315"/>
                      <a:gd name="connsiteX5" fmla="*/ 6100995 w 6908317"/>
                      <a:gd name="connsiteY5" fmla="*/ 1607315 h 1607315"/>
                      <a:gd name="connsiteX6" fmla="*/ 807321 w 6908317"/>
                      <a:gd name="connsiteY6" fmla="*/ 1607315 h 1607315"/>
                      <a:gd name="connsiteX7" fmla="*/ 0 w 6908317"/>
                      <a:gd name="connsiteY7" fmla="*/ 1339423 h 1607315"/>
                      <a:gd name="connsiteX8" fmla="*/ 0 w 6908317"/>
                      <a:gd name="connsiteY8" fmla="*/ 267891 h 1607315"/>
                      <a:gd name="connsiteX0" fmla="*/ 0 w 6908317"/>
                      <a:gd name="connsiteY0" fmla="*/ 267891 h 1607315"/>
                      <a:gd name="connsiteX1" fmla="*/ 807321 w 6908317"/>
                      <a:gd name="connsiteY1" fmla="*/ 0 h 1607315"/>
                      <a:gd name="connsiteX2" fmla="*/ 6100995 w 6908317"/>
                      <a:gd name="connsiteY2" fmla="*/ 0 h 1607315"/>
                      <a:gd name="connsiteX3" fmla="*/ 6908317 w 6908317"/>
                      <a:gd name="connsiteY3" fmla="*/ 267891 h 1607315"/>
                      <a:gd name="connsiteX4" fmla="*/ 6908317 w 6908317"/>
                      <a:gd name="connsiteY4" fmla="*/ 1339423 h 1607315"/>
                      <a:gd name="connsiteX5" fmla="*/ 6100995 w 6908317"/>
                      <a:gd name="connsiteY5" fmla="*/ 1607315 h 1607315"/>
                      <a:gd name="connsiteX6" fmla="*/ 807321 w 6908317"/>
                      <a:gd name="connsiteY6" fmla="*/ 1607315 h 1607315"/>
                      <a:gd name="connsiteX7" fmla="*/ 0 w 6908317"/>
                      <a:gd name="connsiteY7" fmla="*/ 1339423 h 1607315"/>
                      <a:gd name="connsiteX8" fmla="*/ 0 w 6908317"/>
                      <a:gd name="connsiteY8" fmla="*/ 267891 h 160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317" h="1607315" fill="none" extrusionOk="0">
                        <a:moveTo>
                          <a:pt x="0" y="267891"/>
                        </a:moveTo>
                        <a:cubicBezTo>
                          <a:pt x="3418" y="77432"/>
                          <a:pt x="363813" y="-53145"/>
                          <a:pt x="807321" y="0"/>
                        </a:cubicBezTo>
                        <a:cubicBezTo>
                          <a:pt x="3340706" y="-99328"/>
                          <a:pt x="4524973" y="7827"/>
                          <a:pt x="6100995" y="0"/>
                        </a:cubicBezTo>
                        <a:cubicBezTo>
                          <a:pt x="6529733" y="17457"/>
                          <a:pt x="6947620" y="156158"/>
                          <a:pt x="6908317" y="267891"/>
                        </a:cubicBezTo>
                        <a:cubicBezTo>
                          <a:pt x="6842699" y="551859"/>
                          <a:pt x="6970725" y="1152812"/>
                          <a:pt x="6908317" y="1339423"/>
                        </a:cubicBezTo>
                        <a:cubicBezTo>
                          <a:pt x="6901265" y="1526865"/>
                          <a:pt x="6625351" y="1614343"/>
                          <a:pt x="6100995" y="1607315"/>
                        </a:cubicBezTo>
                        <a:cubicBezTo>
                          <a:pt x="3709998" y="1621475"/>
                          <a:pt x="3319950" y="1583189"/>
                          <a:pt x="807321" y="1607315"/>
                        </a:cubicBezTo>
                        <a:cubicBezTo>
                          <a:pt x="280615" y="1585347"/>
                          <a:pt x="-54325" y="1470702"/>
                          <a:pt x="0" y="1339423"/>
                        </a:cubicBezTo>
                        <a:cubicBezTo>
                          <a:pt x="145200" y="872664"/>
                          <a:pt x="-114679" y="597413"/>
                          <a:pt x="0" y="267891"/>
                        </a:cubicBezTo>
                        <a:close/>
                      </a:path>
                      <a:path w="6908317" h="1607315" stroke="0" extrusionOk="0">
                        <a:moveTo>
                          <a:pt x="0" y="267891"/>
                        </a:moveTo>
                        <a:cubicBezTo>
                          <a:pt x="-37613" y="113033"/>
                          <a:pt x="354202" y="-3415"/>
                          <a:pt x="807321" y="0"/>
                        </a:cubicBezTo>
                        <a:cubicBezTo>
                          <a:pt x="1652382" y="56238"/>
                          <a:pt x="4640317" y="202925"/>
                          <a:pt x="6100995" y="0"/>
                        </a:cubicBezTo>
                        <a:cubicBezTo>
                          <a:pt x="6492310" y="-5541"/>
                          <a:pt x="6850388" y="115770"/>
                          <a:pt x="6908317" y="267891"/>
                        </a:cubicBezTo>
                        <a:cubicBezTo>
                          <a:pt x="7062590" y="686254"/>
                          <a:pt x="6958801" y="1162286"/>
                          <a:pt x="6908317" y="1339423"/>
                        </a:cubicBezTo>
                        <a:cubicBezTo>
                          <a:pt x="6960722" y="1559740"/>
                          <a:pt x="6572307" y="1545413"/>
                          <a:pt x="6100995" y="1607315"/>
                        </a:cubicBezTo>
                        <a:cubicBezTo>
                          <a:pt x="5181464" y="1432231"/>
                          <a:pt x="3532710" y="1518993"/>
                          <a:pt x="807321" y="1607315"/>
                        </a:cubicBezTo>
                        <a:cubicBezTo>
                          <a:pt x="323105" y="1624256"/>
                          <a:pt x="-34892" y="1488142"/>
                          <a:pt x="0" y="1339423"/>
                        </a:cubicBezTo>
                        <a:cubicBezTo>
                          <a:pt x="13552" y="953745"/>
                          <a:pt x="-55800" y="712138"/>
                          <a:pt x="0" y="267891"/>
                        </a:cubicBezTo>
                        <a:close/>
                      </a:path>
                      <a:path w="6908317" h="1607315" fill="none" stroke="0" extrusionOk="0">
                        <a:moveTo>
                          <a:pt x="0" y="267891"/>
                        </a:moveTo>
                        <a:cubicBezTo>
                          <a:pt x="7525" y="88070"/>
                          <a:pt x="382543" y="-7892"/>
                          <a:pt x="807321" y="0"/>
                        </a:cubicBezTo>
                        <a:cubicBezTo>
                          <a:pt x="3597501" y="23829"/>
                          <a:pt x="4500376" y="-146118"/>
                          <a:pt x="6100995" y="0"/>
                        </a:cubicBezTo>
                        <a:cubicBezTo>
                          <a:pt x="6532051" y="8850"/>
                          <a:pt x="6932980" y="132860"/>
                          <a:pt x="6908317" y="267891"/>
                        </a:cubicBezTo>
                        <a:cubicBezTo>
                          <a:pt x="6849533" y="561279"/>
                          <a:pt x="6982795" y="1161459"/>
                          <a:pt x="6908317" y="1339423"/>
                        </a:cubicBezTo>
                        <a:cubicBezTo>
                          <a:pt x="6957086" y="1480254"/>
                          <a:pt x="6600361" y="1555726"/>
                          <a:pt x="6100995" y="1607315"/>
                        </a:cubicBezTo>
                        <a:cubicBezTo>
                          <a:pt x="3632618" y="1563322"/>
                          <a:pt x="3301459" y="1629188"/>
                          <a:pt x="807321" y="1607315"/>
                        </a:cubicBezTo>
                        <a:cubicBezTo>
                          <a:pt x="279904" y="1587460"/>
                          <a:pt x="-45792" y="1474989"/>
                          <a:pt x="0" y="1339423"/>
                        </a:cubicBezTo>
                        <a:cubicBezTo>
                          <a:pt x="153085" y="845680"/>
                          <a:pt x="-108423" y="562244"/>
                          <a:pt x="0" y="267891"/>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Tại sao thực vật thường là sinh vật đứng đầu chuỗi thức ăn?</a:t>
            </a:r>
          </a:p>
        </p:txBody>
      </p:sp>
      <p:sp>
        <p:nvSpPr>
          <p:cNvPr id="32" name="Hộp Văn bản 8">
            <a:extLst>
              <a:ext uri="{FF2B5EF4-FFF2-40B4-BE49-F238E27FC236}">
                <a16:creationId xmlns:a16="http://schemas.microsoft.com/office/drawing/2014/main" id="{0C27E877-254D-E1AD-6064-C5D9AAE969EA}"/>
              </a:ext>
            </a:extLst>
          </p:cNvPr>
          <p:cNvSpPr txBox="1"/>
          <p:nvPr/>
        </p:nvSpPr>
        <p:spPr>
          <a:xfrm>
            <a:off x="2590800" y="2571713"/>
            <a:ext cx="7038975" cy="3779758"/>
          </a:xfrm>
          <a:prstGeom prst="roundRect">
            <a:avLst/>
          </a:prstGeom>
          <a:solidFill>
            <a:schemeClr val="accent5">
              <a:lumMod val="20000"/>
              <a:lumOff val="80000"/>
            </a:schemeClr>
          </a:solidFill>
        </p:spPr>
        <p:txBody>
          <a:bodyPr wrap="square">
            <a:spAutoFit/>
          </a:bodyPr>
          <a:lstStyle/>
          <a:p>
            <a:pPr lvl="0" algn="just"/>
            <a:r>
              <a:rPr lang="en-US"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vi-VN" sz="36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Thực vật thường là sinh vật đứng đầu chuỗi vì thực vật là nhóm sinh vật có khả năng tự tổng hợp chất dinh dưỡng để để nuôi sống chính nó và các sinh vật khác.</a:t>
            </a:r>
            <a:endParaRPr kumimoji="0" lang="en-US" sz="3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072550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cartoon of a child&#10;&#10;Description automatically generated">
            <a:extLst>
              <a:ext uri="{FF2B5EF4-FFF2-40B4-BE49-F238E27FC236}">
                <a16:creationId xmlns:a16="http://schemas.microsoft.com/office/drawing/2014/main" id="{BB1A6495-3D9C-5F99-5AC1-8875B7D5AF2F}"/>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30" name="Picture 29" descr="A cartoon of a child pointing&#10;&#10;Description automatically generated">
            <a:extLst>
              <a:ext uri="{FF2B5EF4-FFF2-40B4-BE49-F238E27FC236}">
                <a16:creationId xmlns:a16="http://schemas.microsoft.com/office/drawing/2014/main" id="{AC6A0B0B-946F-FF67-C355-56CDFC3F7746}"/>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31" name="Rectangle: Rounded Corners 12">
            <a:extLst>
              <a:ext uri="{FF2B5EF4-FFF2-40B4-BE49-F238E27FC236}">
                <a16:creationId xmlns:a16="http://schemas.microsoft.com/office/drawing/2014/main" id="{49FD6277-59CF-C639-A98D-E301D16F02DD}"/>
              </a:ext>
            </a:extLst>
          </p:cNvPr>
          <p:cNvSpPr/>
          <p:nvPr/>
        </p:nvSpPr>
        <p:spPr>
          <a:xfrm>
            <a:off x="2238375" y="1116835"/>
            <a:ext cx="7267575" cy="1607315"/>
          </a:xfrm>
          <a:custGeom>
            <a:avLst/>
            <a:gdLst>
              <a:gd name="connsiteX0" fmla="*/ 0 w 7267575"/>
              <a:gd name="connsiteY0" fmla="*/ 267891 h 1607315"/>
              <a:gd name="connsiteX1" fmla="*/ 849305 w 7267575"/>
              <a:gd name="connsiteY1" fmla="*/ 0 h 1607315"/>
              <a:gd name="connsiteX2" fmla="*/ 6418269 w 7267575"/>
              <a:gd name="connsiteY2" fmla="*/ 0 h 1607315"/>
              <a:gd name="connsiteX3" fmla="*/ 7267575 w 7267575"/>
              <a:gd name="connsiteY3" fmla="*/ 267891 h 1607315"/>
              <a:gd name="connsiteX4" fmla="*/ 7267575 w 7267575"/>
              <a:gd name="connsiteY4" fmla="*/ 1339423 h 1607315"/>
              <a:gd name="connsiteX5" fmla="*/ 6418269 w 7267575"/>
              <a:gd name="connsiteY5" fmla="*/ 1607315 h 1607315"/>
              <a:gd name="connsiteX6" fmla="*/ 849305 w 7267575"/>
              <a:gd name="connsiteY6" fmla="*/ 1607315 h 1607315"/>
              <a:gd name="connsiteX7" fmla="*/ 0 w 7267575"/>
              <a:gd name="connsiteY7" fmla="*/ 1339423 h 1607315"/>
              <a:gd name="connsiteX8" fmla="*/ 0 w 7267575"/>
              <a:gd name="connsiteY8" fmla="*/ 267891 h 1607315"/>
              <a:gd name="connsiteX0" fmla="*/ 0 w 7267575"/>
              <a:gd name="connsiteY0" fmla="*/ 267891 h 1607315"/>
              <a:gd name="connsiteX1" fmla="*/ 849305 w 7267575"/>
              <a:gd name="connsiteY1" fmla="*/ 0 h 1607315"/>
              <a:gd name="connsiteX2" fmla="*/ 6418269 w 7267575"/>
              <a:gd name="connsiteY2" fmla="*/ 0 h 1607315"/>
              <a:gd name="connsiteX3" fmla="*/ 7267575 w 7267575"/>
              <a:gd name="connsiteY3" fmla="*/ 267891 h 1607315"/>
              <a:gd name="connsiteX4" fmla="*/ 7267575 w 7267575"/>
              <a:gd name="connsiteY4" fmla="*/ 1339423 h 1607315"/>
              <a:gd name="connsiteX5" fmla="*/ 6418269 w 7267575"/>
              <a:gd name="connsiteY5" fmla="*/ 1607315 h 1607315"/>
              <a:gd name="connsiteX6" fmla="*/ 849305 w 7267575"/>
              <a:gd name="connsiteY6" fmla="*/ 1607315 h 1607315"/>
              <a:gd name="connsiteX7" fmla="*/ 0 w 7267575"/>
              <a:gd name="connsiteY7" fmla="*/ 1339423 h 1607315"/>
              <a:gd name="connsiteX8" fmla="*/ 0 w 7267575"/>
              <a:gd name="connsiteY8" fmla="*/ 267891 h 1607315"/>
              <a:gd name="connsiteX0" fmla="*/ 0 w 7267575"/>
              <a:gd name="connsiteY0" fmla="*/ 267891 h 1607315"/>
              <a:gd name="connsiteX1" fmla="*/ 849305 w 7267575"/>
              <a:gd name="connsiteY1" fmla="*/ 0 h 1607315"/>
              <a:gd name="connsiteX2" fmla="*/ 6418269 w 7267575"/>
              <a:gd name="connsiteY2" fmla="*/ 0 h 1607315"/>
              <a:gd name="connsiteX3" fmla="*/ 7267575 w 7267575"/>
              <a:gd name="connsiteY3" fmla="*/ 267891 h 1607315"/>
              <a:gd name="connsiteX4" fmla="*/ 7267575 w 7267575"/>
              <a:gd name="connsiteY4" fmla="*/ 1339423 h 1607315"/>
              <a:gd name="connsiteX5" fmla="*/ 6418269 w 7267575"/>
              <a:gd name="connsiteY5" fmla="*/ 1607315 h 1607315"/>
              <a:gd name="connsiteX6" fmla="*/ 849305 w 7267575"/>
              <a:gd name="connsiteY6" fmla="*/ 1607315 h 1607315"/>
              <a:gd name="connsiteX7" fmla="*/ 0 w 7267575"/>
              <a:gd name="connsiteY7" fmla="*/ 1339423 h 1607315"/>
              <a:gd name="connsiteX8" fmla="*/ 0 w 7267575"/>
              <a:gd name="connsiteY8" fmla="*/ 267891 h 160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7575" h="1607315" fill="none" extrusionOk="0">
                <a:moveTo>
                  <a:pt x="0" y="267891"/>
                </a:moveTo>
                <a:cubicBezTo>
                  <a:pt x="7417" y="5944"/>
                  <a:pt x="384786" y="-116987"/>
                  <a:pt x="849305" y="0"/>
                </a:cubicBezTo>
                <a:cubicBezTo>
                  <a:pt x="3467524" y="-168549"/>
                  <a:pt x="5002265" y="-140059"/>
                  <a:pt x="6418269" y="0"/>
                </a:cubicBezTo>
                <a:cubicBezTo>
                  <a:pt x="6859312" y="38445"/>
                  <a:pt x="7312377" y="163251"/>
                  <a:pt x="7267575" y="267891"/>
                </a:cubicBezTo>
                <a:cubicBezTo>
                  <a:pt x="7223651" y="535221"/>
                  <a:pt x="7334165" y="1162895"/>
                  <a:pt x="7267575" y="1339423"/>
                </a:cubicBezTo>
                <a:cubicBezTo>
                  <a:pt x="7252116" y="1582528"/>
                  <a:pt x="6967894" y="1614393"/>
                  <a:pt x="6418269" y="1607315"/>
                </a:cubicBezTo>
                <a:cubicBezTo>
                  <a:pt x="3904723" y="1593754"/>
                  <a:pt x="3527000" y="1570387"/>
                  <a:pt x="849305" y="1607315"/>
                </a:cubicBezTo>
                <a:cubicBezTo>
                  <a:pt x="264096" y="1563595"/>
                  <a:pt x="-76259" y="1457507"/>
                  <a:pt x="0" y="1339423"/>
                </a:cubicBezTo>
                <a:cubicBezTo>
                  <a:pt x="135404" y="930270"/>
                  <a:pt x="-119648" y="629083"/>
                  <a:pt x="0" y="267891"/>
                </a:cubicBezTo>
                <a:close/>
              </a:path>
              <a:path w="7267575" h="1607315" stroke="0" extrusionOk="0">
                <a:moveTo>
                  <a:pt x="0" y="267891"/>
                </a:moveTo>
                <a:cubicBezTo>
                  <a:pt x="-94423" y="126939"/>
                  <a:pt x="404259" y="-979"/>
                  <a:pt x="849305" y="0"/>
                </a:cubicBezTo>
                <a:cubicBezTo>
                  <a:pt x="1492451" y="325890"/>
                  <a:pt x="4915834" y="485516"/>
                  <a:pt x="6418269" y="0"/>
                </a:cubicBezTo>
                <a:cubicBezTo>
                  <a:pt x="6838597" y="-10057"/>
                  <a:pt x="7206598" y="113578"/>
                  <a:pt x="7267575" y="267891"/>
                </a:cubicBezTo>
                <a:cubicBezTo>
                  <a:pt x="7425722" y="685106"/>
                  <a:pt x="7316027" y="1140423"/>
                  <a:pt x="7267575" y="1339423"/>
                </a:cubicBezTo>
                <a:cubicBezTo>
                  <a:pt x="7319335" y="1595000"/>
                  <a:pt x="6921507" y="1504483"/>
                  <a:pt x="6418269" y="1607315"/>
                </a:cubicBezTo>
                <a:cubicBezTo>
                  <a:pt x="5462891" y="1438729"/>
                  <a:pt x="4075224" y="1297640"/>
                  <a:pt x="849305" y="1607315"/>
                </a:cubicBezTo>
                <a:cubicBezTo>
                  <a:pt x="343311" y="1640479"/>
                  <a:pt x="-40904" y="1500101"/>
                  <a:pt x="0" y="1339423"/>
                </a:cubicBezTo>
                <a:cubicBezTo>
                  <a:pt x="23373" y="965474"/>
                  <a:pt x="-53960" y="703082"/>
                  <a:pt x="0" y="267891"/>
                </a:cubicBezTo>
                <a:close/>
              </a:path>
              <a:path w="7267575" h="1607315" fill="none" stroke="0" extrusionOk="0">
                <a:moveTo>
                  <a:pt x="0" y="267891"/>
                </a:moveTo>
                <a:cubicBezTo>
                  <a:pt x="67078" y="134828"/>
                  <a:pt x="386555" y="8204"/>
                  <a:pt x="849305" y="0"/>
                </a:cubicBezTo>
                <a:cubicBezTo>
                  <a:pt x="3662856" y="122174"/>
                  <a:pt x="4798449" y="112047"/>
                  <a:pt x="6418269" y="0"/>
                </a:cubicBezTo>
                <a:cubicBezTo>
                  <a:pt x="6844120" y="14077"/>
                  <a:pt x="7292413" y="138494"/>
                  <a:pt x="7267575" y="267891"/>
                </a:cubicBezTo>
                <a:cubicBezTo>
                  <a:pt x="7177234" y="589443"/>
                  <a:pt x="7346198" y="1153470"/>
                  <a:pt x="7267575" y="1339423"/>
                </a:cubicBezTo>
                <a:cubicBezTo>
                  <a:pt x="7295914" y="1459034"/>
                  <a:pt x="6959705" y="1557659"/>
                  <a:pt x="6418269" y="1607315"/>
                </a:cubicBezTo>
                <a:cubicBezTo>
                  <a:pt x="3846408" y="1588581"/>
                  <a:pt x="3424292" y="1634778"/>
                  <a:pt x="849305" y="1607315"/>
                </a:cubicBezTo>
                <a:cubicBezTo>
                  <a:pt x="301226" y="1601509"/>
                  <a:pt x="-79973" y="1448573"/>
                  <a:pt x="0" y="1339423"/>
                </a:cubicBezTo>
                <a:cubicBezTo>
                  <a:pt x="193296" y="903656"/>
                  <a:pt x="-129462" y="563693"/>
                  <a:pt x="0" y="267891"/>
                </a:cubicBezTo>
                <a:close/>
              </a:path>
              <a:path w="7267575" h="1607315" fill="none" stroke="0" extrusionOk="0">
                <a:moveTo>
                  <a:pt x="0" y="267891"/>
                </a:moveTo>
                <a:cubicBezTo>
                  <a:pt x="22315" y="8969"/>
                  <a:pt x="412040" y="-69553"/>
                  <a:pt x="849305" y="0"/>
                </a:cubicBezTo>
                <a:cubicBezTo>
                  <a:pt x="3606945" y="-12059"/>
                  <a:pt x="4895332" y="-271118"/>
                  <a:pt x="6418269" y="0"/>
                </a:cubicBezTo>
                <a:cubicBezTo>
                  <a:pt x="6860829" y="30937"/>
                  <a:pt x="7292143" y="139696"/>
                  <a:pt x="7267575" y="267891"/>
                </a:cubicBezTo>
                <a:cubicBezTo>
                  <a:pt x="7235929" y="540624"/>
                  <a:pt x="7348508" y="1189596"/>
                  <a:pt x="7267575" y="1339423"/>
                </a:cubicBezTo>
                <a:cubicBezTo>
                  <a:pt x="7262470" y="1552865"/>
                  <a:pt x="6960102" y="1562064"/>
                  <a:pt x="6418269" y="1607315"/>
                </a:cubicBezTo>
                <a:cubicBezTo>
                  <a:pt x="3867404" y="1563717"/>
                  <a:pt x="3557982" y="1604030"/>
                  <a:pt x="849305" y="1607315"/>
                </a:cubicBezTo>
                <a:cubicBezTo>
                  <a:pt x="269877" y="1570865"/>
                  <a:pt x="-77428" y="1447772"/>
                  <a:pt x="0" y="1339423"/>
                </a:cubicBezTo>
                <a:cubicBezTo>
                  <a:pt x="136923" y="920768"/>
                  <a:pt x="-92349" y="554233"/>
                  <a:pt x="0" y="267891"/>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7267575"/>
                      <a:gd name="connsiteY0" fmla="*/ 267891 h 1607315"/>
                      <a:gd name="connsiteX1" fmla="*/ 849305 w 7267575"/>
                      <a:gd name="connsiteY1" fmla="*/ 0 h 1607315"/>
                      <a:gd name="connsiteX2" fmla="*/ 6418269 w 7267575"/>
                      <a:gd name="connsiteY2" fmla="*/ 0 h 1607315"/>
                      <a:gd name="connsiteX3" fmla="*/ 7267575 w 7267575"/>
                      <a:gd name="connsiteY3" fmla="*/ 267891 h 1607315"/>
                      <a:gd name="connsiteX4" fmla="*/ 7267575 w 7267575"/>
                      <a:gd name="connsiteY4" fmla="*/ 1339423 h 1607315"/>
                      <a:gd name="connsiteX5" fmla="*/ 6418269 w 7267575"/>
                      <a:gd name="connsiteY5" fmla="*/ 1607315 h 1607315"/>
                      <a:gd name="connsiteX6" fmla="*/ 849305 w 7267575"/>
                      <a:gd name="connsiteY6" fmla="*/ 1607315 h 1607315"/>
                      <a:gd name="connsiteX7" fmla="*/ 0 w 7267575"/>
                      <a:gd name="connsiteY7" fmla="*/ 1339423 h 1607315"/>
                      <a:gd name="connsiteX8" fmla="*/ 0 w 7267575"/>
                      <a:gd name="connsiteY8" fmla="*/ 267891 h 1607315"/>
                      <a:gd name="connsiteX0" fmla="*/ 0 w 7267575"/>
                      <a:gd name="connsiteY0" fmla="*/ 267891 h 1607315"/>
                      <a:gd name="connsiteX1" fmla="*/ 849305 w 7267575"/>
                      <a:gd name="connsiteY1" fmla="*/ 0 h 1607315"/>
                      <a:gd name="connsiteX2" fmla="*/ 6418269 w 7267575"/>
                      <a:gd name="connsiteY2" fmla="*/ 0 h 1607315"/>
                      <a:gd name="connsiteX3" fmla="*/ 7267575 w 7267575"/>
                      <a:gd name="connsiteY3" fmla="*/ 267891 h 1607315"/>
                      <a:gd name="connsiteX4" fmla="*/ 7267575 w 7267575"/>
                      <a:gd name="connsiteY4" fmla="*/ 1339423 h 1607315"/>
                      <a:gd name="connsiteX5" fmla="*/ 6418269 w 7267575"/>
                      <a:gd name="connsiteY5" fmla="*/ 1607315 h 1607315"/>
                      <a:gd name="connsiteX6" fmla="*/ 849305 w 7267575"/>
                      <a:gd name="connsiteY6" fmla="*/ 1607315 h 1607315"/>
                      <a:gd name="connsiteX7" fmla="*/ 0 w 7267575"/>
                      <a:gd name="connsiteY7" fmla="*/ 1339423 h 1607315"/>
                      <a:gd name="connsiteX8" fmla="*/ 0 w 7267575"/>
                      <a:gd name="connsiteY8" fmla="*/ 267891 h 160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7575" h="1607315" fill="none" extrusionOk="0">
                        <a:moveTo>
                          <a:pt x="0" y="267891"/>
                        </a:moveTo>
                        <a:cubicBezTo>
                          <a:pt x="3386" y="79557"/>
                          <a:pt x="383245" y="-70814"/>
                          <a:pt x="849305" y="0"/>
                        </a:cubicBezTo>
                        <a:cubicBezTo>
                          <a:pt x="3589184" y="-8991"/>
                          <a:pt x="4882165" y="-67222"/>
                          <a:pt x="6418269" y="0"/>
                        </a:cubicBezTo>
                        <a:cubicBezTo>
                          <a:pt x="6862979" y="30905"/>
                          <a:pt x="7308435" y="156343"/>
                          <a:pt x="7267575" y="267891"/>
                        </a:cubicBezTo>
                        <a:cubicBezTo>
                          <a:pt x="7220443" y="537307"/>
                          <a:pt x="7333653" y="1158008"/>
                          <a:pt x="7267575" y="1339423"/>
                        </a:cubicBezTo>
                        <a:cubicBezTo>
                          <a:pt x="7256351" y="1554191"/>
                          <a:pt x="6940393" y="1611001"/>
                          <a:pt x="6418269" y="1607315"/>
                        </a:cubicBezTo>
                        <a:cubicBezTo>
                          <a:pt x="3906784" y="1557614"/>
                          <a:pt x="3483087" y="1584836"/>
                          <a:pt x="849305" y="1607315"/>
                        </a:cubicBezTo>
                        <a:cubicBezTo>
                          <a:pt x="280170" y="1574695"/>
                          <a:pt x="-67323" y="1463511"/>
                          <a:pt x="0" y="1339423"/>
                        </a:cubicBezTo>
                        <a:cubicBezTo>
                          <a:pt x="147745" y="890695"/>
                          <a:pt x="-121066" y="585934"/>
                          <a:pt x="0" y="267891"/>
                        </a:cubicBezTo>
                        <a:close/>
                      </a:path>
                      <a:path w="7267575" h="1607315" stroke="0" extrusionOk="0">
                        <a:moveTo>
                          <a:pt x="0" y="267891"/>
                        </a:moveTo>
                        <a:cubicBezTo>
                          <a:pt x="-14106" y="107565"/>
                          <a:pt x="416433" y="39"/>
                          <a:pt x="849305" y="0"/>
                        </a:cubicBezTo>
                        <a:cubicBezTo>
                          <a:pt x="1592120" y="217370"/>
                          <a:pt x="4884931" y="238288"/>
                          <a:pt x="6418269" y="0"/>
                        </a:cubicBezTo>
                        <a:cubicBezTo>
                          <a:pt x="6836198" y="-8891"/>
                          <a:pt x="7206571" y="111392"/>
                          <a:pt x="7267575" y="267891"/>
                        </a:cubicBezTo>
                        <a:cubicBezTo>
                          <a:pt x="7414465" y="680201"/>
                          <a:pt x="7321372" y="1163966"/>
                          <a:pt x="7267575" y="1339423"/>
                        </a:cubicBezTo>
                        <a:cubicBezTo>
                          <a:pt x="7327427" y="1519908"/>
                          <a:pt x="6905743" y="1586102"/>
                          <a:pt x="6418269" y="1607315"/>
                        </a:cubicBezTo>
                        <a:cubicBezTo>
                          <a:pt x="5530292" y="1516070"/>
                          <a:pt x="3943117" y="1377983"/>
                          <a:pt x="849305" y="1607315"/>
                        </a:cubicBezTo>
                        <a:cubicBezTo>
                          <a:pt x="338659" y="1619889"/>
                          <a:pt x="-32117" y="1476780"/>
                          <a:pt x="0" y="1339423"/>
                        </a:cubicBezTo>
                        <a:cubicBezTo>
                          <a:pt x="10905" y="950850"/>
                          <a:pt x="-67631" y="726512"/>
                          <a:pt x="0" y="267891"/>
                        </a:cubicBezTo>
                        <a:close/>
                      </a:path>
                      <a:path w="7267575" h="1607315" fill="none" stroke="0" extrusionOk="0">
                        <a:moveTo>
                          <a:pt x="0" y="267891"/>
                        </a:moveTo>
                        <a:cubicBezTo>
                          <a:pt x="4781" y="98619"/>
                          <a:pt x="408369" y="-7586"/>
                          <a:pt x="849305" y="0"/>
                        </a:cubicBezTo>
                        <a:cubicBezTo>
                          <a:pt x="3652859" y="45289"/>
                          <a:pt x="4728252" y="-59870"/>
                          <a:pt x="6418269" y="0"/>
                        </a:cubicBezTo>
                        <a:cubicBezTo>
                          <a:pt x="6848781" y="9189"/>
                          <a:pt x="7285462" y="124453"/>
                          <a:pt x="7267575" y="267891"/>
                        </a:cubicBezTo>
                        <a:cubicBezTo>
                          <a:pt x="7203407" y="560959"/>
                          <a:pt x="7342330" y="1155400"/>
                          <a:pt x="7267575" y="1339423"/>
                        </a:cubicBezTo>
                        <a:cubicBezTo>
                          <a:pt x="7281697" y="1487743"/>
                          <a:pt x="6943369" y="1553560"/>
                          <a:pt x="6418269" y="1607315"/>
                        </a:cubicBezTo>
                        <a:cubicBezTo>
                          <a:pt x="3815994" y="1564835"/>
                          <a:pt x="3417783" y="1615908"/>
                          <a:pt x="849305" y="1607315"/>
                        </a:cubicBezTo>
                        <a:cubicBezTo>
                          <a:pt x="292748" y="1586665"/>
                          <a:pt x="-56564" y="1461788"/>
                          <a:pt x="0" y="1339423"/>
                        </a:cubicBezTo>
                        <a:cubicBezTo>
                          <a:pt x="157528" y="856030"/>
                          <a:pt x="-107813" y="554936"/>
                          <a:pt x="0" y="267891"/>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Kể một số chuỗi thức ăn khác mà em biết có thực vật đứng đầu chuỗi?</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2" name="Hộp Văn bản 8">
            <a:extLst>
              <a:ext uri="{FF2B5EF4-FFF2-40B4-BE49-F238E27FC236}">
                <a16:creationId xmlns:a16="http://schemas.microsoft.com/office/drawing/2014/main" id="{0C27E877-254D-E1AD-6064-C5D9AAE969EA}"/>
              </a:ext>
            </a:extLst>
          </p:cNvPr>
          <p:cNvSpPr txBox="1"/>
          <p:nvPr/>
        </p:nvSpPr>
        <p:spPr>
          <a:xfrm>
            <a:off x="2476500" y="3400388"/>
            <a:ext cx="7038975" cy="851297"/>
          </a:xfrm>
          <a:prstGeom prst="roundRect">
            <a:avLst/>
          </a:prstGeom>
          <a:solidFill>
            <a:schemeClr val="accent5">
              <a:lumMod val="20000"/>
              <a:lumOff val="80000"/>
            </a:schemeClr>
          </a:solidFill>
        </p:spPr>
        <p:txBody>
          <a:bodyPr wrap="square">
            <a:spAutoFit/>
          </a:bodyPr>
          <a:lstStyle/>
          <a:p>
            <a:pPr lvl="0" algn="ctr"/>
            <a:r>
              <a:rPr lang="nl-NL" sz="4400" dirty="0"/>
              <a:t>cây lúa </a:t>
            </a:r>
            <a:r>
              <a:rPr lang="nl-NL" sz="4400" dirty="0">
                <a:sym typeface="Wingdings" panose="05000000000000000000" pitchFamily="2" charset="2"/>
              </a:rPr>
              <a:t></a:t>
            </a:r>
            <a:r>
              <a:rPr lang="nl-NL" sz="4400" dirty="0"/>
              <a:t> chuột </a:t>
            </a:r>
            <a:r>
              <a:rPr lang="nl-NL" sz="4400" dirty="0">
                <a:sym typeface="Wingdings" panose="05000000000000000000" pitchFamily="2" charset="2"/>
              </a:rPr>
              <a:t></a:t>
            </a:r>
            <a:r>
              <a:rPr lang="nl-NL" sz="4400" dirty="0"/>
              <a:t> rắn</a:t>
            </a:r>
            <a:endParaRPr kumimoji="0" lang="en-US" sz="7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850709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4">
            <a:extLst>
              <a:ext uri="{FF2B5EF4-FFF2-40B4-BE49-F238E27FC236}">
                <a16:creationId xmlns:a16="http://schemas.microsoft.com/office/drawing/2014/main" id="{EA7498C6-D9E9-3338-3704-D19DE127AD5C}"/>
              </a:ext>
            </a:extLst>
          </p:cNvPr>
          <p:cNvSpPr/>
          <p:nvPr/>
        </p:nvSpPr>
        <p:spPr>
          <a:xfrm>
            <a:off x="2152356" y="819150"/>
            <a:ext cx="7920111" cy="2191336"/>
          </a:xfrm>
          <a:custGeom>
            <a:avLst/>
            <a:gdLst>
              <a:gd name="connsiteX0" fmla="*/ 0 w 7920111"/>
              <a:gd name="connsiteY0" fmla="*/ 205197 h 2191336"/>
              <a:gd name="connsiteX1" fmla="*/ 205197 w 7920111"/>
              <a:gd name="connsiteY1" fmla="*/ 0 h 2191336"/>
              <a:gd name="connsiteX2" fmla="*/ 7714914 w 7920111"/>
              <a:gd name="connsiteY2" fmla="*/ 0 h 2191336"/>
              <a:gd name="connsiteX3" fmla="*/ 7920111 w 7920111"/>
              <a:gd name="connsiteY3" fmla="*/ 205197 h 2191336"/>
              <a:gd name="connsiteX4" fmla="*/ 7920111 w 7920111"/>
              <a:gd name="connsiteY4" fmla="*/ 1986139 h 2191336"/>
              <a:gd name="connsiteX5" fmla="*/ 7714914 w 7920111"/>
              <a:gd name="connsiteY5" fmla="*/ 2191336 h 2191336"/>
              <a:gd name="connsiteX6" fmla="*/ 205197 w 7920111"/>
              <a:gd name="connsiteY6" fmla="*/ 2191336 h 2191336"/>
              <a:gd name="connsiteX7" fmla="*/ 0 w 7920111"/>
              <a:gd name="connsiteY7" fmla="*/ 1986139 h 2191336"/>
              <a:gd name="connsiteX8" fmla="*/ 0 w 7920111"/>
              <a:gd name="connsiteY8" fmla="*/ 205197 h 2191336"/>
              <a:gd name="connsiteX0" fmla="*/ 0 w 7920111"/>
              <a:gd name="connsiteY0" fmla="*/ 205197 h 2191336"/>
              <a:gd name="connsiteX1" fmla="*/ 205197 w 7920111"/>
              <a:gd name="connsiteY1" fmla="*/ 0 h 2191336"/>
              <a:gd name="connsiteX2" fmla="*/ 7714914 w 7920111"/>
              <a:gd name="connsiteY2" fmla="*/ 0 h 2191336"/>
              <a:gd name="connsiteX3" fmla="*/ 7920111 w 7920111"/>
              <a:gd name="connsiteY3" fmla="*/ 205197 h 2191336"/>
              <a:gd name="connsiteX4" fmla="*/ 7920111 w 7920111"/>
              <a:gd name="connsiteY4" fmla="*/ 1986139 h 2191336"/>
              <a:gd name="connsiteX5" fmla="*/ 7714914 w 7920111"/>
              <a:gd name="connsiteY5" fmla="*/ 2191336 h 2191336"/>
              <a:gd name="connsiteX6" fmla="*/ 205197 w 7920111"/>
              <a:gd name="connsiteY6" fmla="*/ 2191336 h 2191336"/>
              <a:gd name="connsiteX7" fmla="*/ 0 w 7920111"/>
              <a:gd name="connsiteY7" fmla="*/ 1986139 h 2191336"/>
              <a:gd name="connsiteX8" fmla="*/ 0 w 7920111"/>
              <a:gd name="connsiteY8" fmla="*/ 205197 h 219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0111" h="2191336" fill="none" extrusionOk="0">
                <a:moveTo>
                  <a:pt x="0" y="205197"/>
                </a:moveTo>
                <a:cubicBezTo>
                  <a:pt x="-30363" y="86959"/>
                  <a:pt x="110896" y="15560"/>
                  <a:pt x="205197" y="0"/>
                </a:cubicBezTo>
                <a:cubicBezTo>
                  <a:pt x="1999468" y="344100"/>
                  <a:pt x="5388379" y="254088"/>
                  <a:pt x="7714914" y="0"/>
                </a:cubicBezTo>
                <a:cubicBezTo>
                  <a:pt x="7839637" y="17554"/>
                  <a:pt x="7941312" y="117840"/>
                  <a:pt x="7920111" y="205197"/>
                </a:cubicBezTo>
                <a:cubicBezTo>
                  <a:pt x="7944313" y="635525"/>
                  <a:pt x="7890040" y="1432131"/>
                  <a:pt x="7920111" y="1986139"/>
                </a:cubicBezTo>
                <a:cubicBezTo>
                  <a:pt x="7909912" y="2101140"/>
                  <a:pt x="7807425" y="2176973"/>
                  <a:pt x="7714914" y="2191336"/>
                </a:cubicBezTo>
                <a:cubicBezTo>
                  <a:pt x="5473839" y="2326402"/>
                  <a:pt x="3561652" y="2200904"/>
                  <a:pt x="205197" y="2191336"/>
                </a:cubicBezTo>
                <a:cubicBezTo>
                  <a:pt x="93112" y="2174535"/>
                  <a:pt x="-3265" y="2101372"/>
                  <a:pt x="0" y="1986139"/>
                </a:cubicBezTo>
                <a:cubicBezTo>
                  <a:pt x="-24261" y="1303197"/>
                  <a:pt x="48997" y="1020417"/>
                  <a:pt x="0" y="205197"/>
                </a:cubicBezTo>
                <a:close/>
              </a:path>
              <a:path w="7920111" h="2191336" stroke="0" extrusionOk="0">
                <a:moveTo>
                  <a:pt x="0" y="205197"/>
                </a:moveTo>
                <a:cubicBezTo>
                  <a:pt x="-3063" y="99276"/>
                  <a:pt x="85680" y="914"/>
                  <a:pt x="205197" y="0"/>
                </a:cubicBezTo>
                <a:cubicBezTo>
                  <a:pt x="3191196" y="434518"/>
                  <a:pt x="5587349" y="-79846"/>
                  <a:pt x="7714914" y="0"/>
                </a:cubicBezTo>
                <a:cubicBezTo>
                  <a:pt x="7820995" y="11312"/>
                  <a:pt x="7909319" y="114262"/>
                  <a:pt x="7920111" y="205197"/>
                </a:cubicBezTo>
                <a:cubicBezTo>
                  <a:pt x="7979310" y="568228"/>
                  <a:pt x="8032207" y="1701010"/>
                  <a:pt x="7920111" y="1986139"/>
                </a:cubicBezTo>
                <a:cubicBezTo>
                  <a:pt x="7955126" y="2115016"/>
                  <a:pt x="7829793" y="2193440"/>
                  <a:pt x="7714914" y="2191336"/>
                </a:cubicBezTo>
                <a:cubicBezTo>
                  <a:pt x="5124712" y="2352648"/>
                  <a:pt x="903373" y="2026395"/>
                  <a:pt x="205197" y="2191336"/>
                </a:cubicBezTo>
                <a:cubicBezTo>
                  <a:pt x="110775" y="2191762"/>
                  <a:pt x="-11010" y="2094550"/>
                  <a:pt x="0" y="1986139"/>
                </a:cubicBezTo>
                <a:cubicBezTo>
                  <a:pt x="-105131" y="1301288"/>
                  <a:pt x="-146689" y="573872"/>
                  <a:pt x="0" y="205197"/>
                </a:cubicBezTo>
                <a:close/>
              </a:path>
              <a:path w="7920111" h="2191336" fill="none" stroke="0" extrusionOk="0">
                <a:moveTo>
                  <a:pt x="0" y="205197"/>
                </a:moveTo>
                <a:cubicBezTo>
                  <a:pt x="-19902" y="84100"/>
                  <a:pt x="86057" y="13302"/>
                  <a:pt x="205197" y="0"/>
                </a:cubicBezTo>
                <a:cubicBezTo>
                  <a:pt x="2057115" y="173234"/>
                  <a:pt x="5129992" y="51144"/>
                  <a:pt x="7714914" y="0"/>
                </a:cubicBezTo>
                <a:cubicBezTo>
                  <a:pt x="7827524" y="3703"/>
                  <a:pt x="7931087" y="120961"/>
                  <a:pt x="7920111" y="205197"/>
                </a:cubicBezTo>
                <a:cubicBezTo>
                  <a:pt x="7899263" y="658799"/>
                  <a:pt x="7906038" y="1460507"/>
                  <a:pt x="7920111" y="1986139"/>
                </a:cubicBezTo>
                <a:cubicBezTo>
                  <a:pt x="7934977" y="2102873"/>
                  <a:pt x="7828038" y="2169058"/>
                  <a:pt x="7714914" y="2191336"/>
                </a:cubicBezTo>
                <a:cubicBezTo>
                  <a:pt x="5651878" y="2330368"/>
                  <a:pt x="3383959" y="2592526"/>
                  <a:pt x="205197" y="2191336"/>
                </a:cubicBezTo>
                <a:cubicBezTo>
                  <a:pt x="91331" y="2183353"/>
                  <a:pt x="-13842" y="2117697"/>
                  <a:pt x="0" y="1986139"/>
                </a:cubicBezTo>
                <a:cubicBezTo>
                  <a:pt x="8686" y="1302504"/>
                  <a:pt x="64851" y="1006024"/>
                  <a:pt x="0" y="205197"/>
                </a:cubicBezTo>
                <a:close/>
              </a:path>
            </a:pathLst>
          </a:custGeom>
          <a:solidFill>
            <a:schemeClr val="bg1">
              <a:alpha val="95000"/>
            </a:schemeClr>
          </a:solidFill>
          <a:ln w="28575" cap="rnd" cmpd="thinThick">
            <a:solidFill>
              <a:schemeClr val="accent5">
                <a:lumMod val="75000"/>
              </a:schemeClr>
            </a:solidFill>
            <a:prstDash val="sysDash"/>
            <a:round/>
            <a:extLst>
              <a:ext uri="{C807C97D-BFC1-408E-A445-0C87EB9F89A2}">
                <ask:lineSketchStyleProps xmlns:ask="http://schemas.microsoft.com/office/drawing/2018/sketchyshapes" sd="1219033472">
                  <a:custGeom>
                    <a:avLst/>
                    <a:gdLst>
                      <a:gd name="connsiteX0" fmla="*/ 0 w 7920111"/>
                      <a:gd name="connsiteY0" fmla="*/ 205197 h 2191336"/>
                      <a:gd name="connsiteX1" fmla="*/ 205197 w 7920111"/>
                      <a:gd name="connsiteY1" fmla="*/ 0 h 2191336"/>
                      <a:gd name="connsiteX2" fmla="*/ 7714914 w 7920111"/>
                      <a:gd name="connsiteY2" fmla="*/ 0 h 2191336"/>
                      <a:gd name="connsiteX3" fmla="*/ 7920111 w 7920111"/>
                      <a:gd name="connsiteY3" fmla="*/ 205197 h 2191336"/>
                      <a:gd name="connsiteX4" fmla="*/ 7920111 w 7920111"/>
                      <a:gd name="connsiteY4" fmla="*/ 1986139 h 2191336"/>
                      <a:gd name="connsiteX5" fmla="*/ 7714914 w 7920111"/>
                      <a:gd name="connsiteY5" fmla="*/ 2191336 h 2191336"/>
                      <a:gd name="connsiteX6" fmla="*/ 205197 w 7920111"/>
                      <a:gd name="connsiteY6" fmla="*/ 2191336 h 2191336"/>
                      <a:gd name="connsiteX7" fmla="*/ 0 w 7920111"/>
                      <a:gd name="connsiteY7" fmla="*/ 1986139 h 2191336"/>
                      <a:gd name="connsiteX8" fmla="*/ 0 w 7920111"/>
                      <a:gd name="connsiteY8" fmla="*/ 205197 h 219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0111" h="2191336" fill="none" extrusionOk="0">
                        <a:moveTo>
                          <a:pt x="0" y="205197"/>
                        </a:moveTo>
                        <a:cubicBezTo>
                          <a:pt x="-9902" y="90268"/>
                          <a:pt x="101190" y="7622"/>
                          <a:pt x="205197" y="0"/>
                        </a:cubicBezTo>
                        <a:cubicBezTo>
                          <a:pt x="1856282" y="130954"/>
                          <a:pt x="5368053" y="43574"/>
                          <a:pt x="7714914" y="0"/>
                        </a:cubicBezTo>
                        <a:cubicBezTo>
                          <a:pt x="7829434" y="1837"/>
                          <a:pt x="7933404" y="108153"/>
                          <a:pt x="7920111" y="205197"/>
                        </a:cubicBezTo>
                        <a:cubicBezTo>
                          <a:pt x="7910629" y="665017"/>
                          <a:pt x="7886039" y="1450951"/>
                          <a:pt x="7920111" y="1986139"/>
                        </a:cubicBezTo>
                        <a:cubicBezTo>
                          <a:pt x="7914299" y="2100420"/>
                          <a:pt x="7819982" y="2185637"/>
                          <a:pt x="7714914" y="2191336"/>
                        </a:cubicBezTo>
                        <a:cubicBezTo>
                          <a:pt x="5757440" y="2346533"/>
                          <a:pt x="3636931" y="2354356"/>
                          <a:pt x="205197" y="2191336"/>
                        </a:cubicBezTo>
                        <a:cubicBezTo>
                          <a:pt x="91993" y="2189668"/>
                          <a:pt x="-1247" y="2100194"/>
                          <a:pt x="0" y="1986139"/>
                        </a:cubicBezTo>
                        <a:cubicBezTo>
                          <a:pt x="-16110" y="1288622"/>
                          <a:pt x="12777" y="993503"/>
                          <a:pt x="0" y="205197"/>
                        </a:cubicBezTo>
                        <a:close/>
                      </a:path>
                      <a:path w="7920111" h="2191336" stroke="0" extrusionOk="0">
                        <a:moveTo>
                          <a:pt x="0" y="205197"/>
                        </a:moveTo>
                        <a:cubicBezTo>
                          <a:pt x="-2682" y="90215"/>
                          <a:pt x="79213" y="4750"/>
                          <a:pt x="205197" y="0"/>
                        </a:cubicBezTo>
                        <a:cubicBezTo>
                          <a:pt x="3381197" y="132882"/>
                          <a:pt x="5683092" y="-84951"/>
                          <a:pt x="7714914" y="0"/>
                        </a:cubicBezTo>
                        <a:cubicBezTo>
                          <a:pt x="7819562" y="8475"/>
                          <a:pt x="7916771" y="110332"/>
                          <a:pt x="7920111" y="205197"/>
                        </a:cubicBezTo>
                        <a:cubicBezTo>
                          <a:pt x="7969378" y="625025"/>
                          <a:pt x="8037494" y="1701309"/>
                          <a:pt x="7920111" y="1986139"/>
                        </a:cubicBezTo>
                        <a:cubicBezTo>
                          <a:pt x="7939772" y="2101798"/>
                          <a:pt x="7835303" y="2176802"/>
                          <a:pt x="7714914" y="2191336"/>
                        </a:cubicBezTo>
                        <a:cubicBezTo>
                          <a:pt x="5161411" y="2278975"/>
                          <a:pt x="972909" y="2118657"/>
                          <a:pt x="205197" y="2191336"/>
                        </a:cubicBezTo>
                        <a:cubicBezTo>
                          <a:pt x="91274" y="2185652"/>
                          <a:pt x="-10097" y="2113498"/>
                          <a:pt x="0" y="1986139"/>
                        </a:cubicBezTo>
                        <a:cubicBezTo>
                          <a:pt x="-129095" y="1286191"/>
                          <a:pt x="-140293" y="572468"/>
                          <a:pt x="0" y="20519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FCDD784-EAD4-01E8-E41A-B6E8F5E8C1C3}"/>
              </a:ext>
            </a:extLst>
          </p:cNvPr>
          <p:cNvSpPr txBox="1"/>
          <p:nvPr/>
        </p:nvSpPr>
        <p:spPr>
          <a:xfrm>
            <a:off x="2408283" y="1088323"/>
            <a:ext cx="7075835" cy="1446550"/>
          </a:xfrm>
          <a:prstGeom prst="rect">
            <a:avLst/>
          </a:prstGeom>
          <a:noFill/>
          <a:ln w="57150">
            <a:noFill/>
          </a:ln>
          <a:scene3d>
            <a:camera prst="orthographicFront"/>
            <a:lightRig rig="threePt" dir="t"/>
          </a:scene3d>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Hoạt</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động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Cân</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bằng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chuỗi</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thức</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ăn</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tự</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prstClr val="black"/>
                </a:solidFill>
                <a:effectLst/>
                <a:uLnTx/>
                <a:uFillTx/>
                <a:latin typeface="Calibri" panose="020F0502020204030204"/>
                <a:ea typeface="+mn-ea"/>
                <a:cs typeface="+mn-cs"/>
              </a:rPr>
              <a:t>nhiên</a:t>
            </a:r>
            <a:endParaRPr kumimoji="0" lang="vi-VN"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5" name="Picture 11">
            <a:extLst>
              <a:ext uri="{FF2B5EF4-FFF2-40B4-BE49-F238E27FC236}">
                <a16:creationId xmlns:a16="http://schemas.microsoft.com/office/drawing/2014/main" id="{24771C71-9776-DBE9-3C50-8101BAEA5240}"/>
              </a:ext>
            </a:extLst>
          </p:cNvPr>
          <p:cNvPicPr>
            <a:picLocks noChangeAspect="1"/>
          </p:cNvPicPr>
          <p:nvPr/>
        </p:nvPicPr>
        <p:blipFill>
          <a:blip r:embed="rId2"/>
          <a:stretch>
            <a:fillRect/>
          </a:stretch>
        </p:blipFill>
        <p:spPr>
          <a:xfrm>
            <a:off x="3879163" y="2808741"/>
            <a:ext cx="1913512" cy="3060000"/>
          </a:xfrm>
          <a:prstGeom prst="rect">
            <a:avLst/>
          </a:prstGeom>
        </p:spPr>
      </p:pic>
      <p:pic>
        <p:nvPicPr>
          <p:cNvPr id="6" name="Picture 12">
            <a:extLst>
              <a:ext uri="{FF2B5EF4-FFF2-40B4-BE49-F238E27FC236}">
                <a16:creationId xmlns:a16="http://schemas.microsoft.com/office/drawing/2014/main" id="{9179C08D-6A22-1A81-D86F-6E828F9247E3}"/>
              </a:ext>
            </a:extLst>
          </p:cNvPr>
          <p:cNvPicPr>
            <a:picLocks noChangeAspect="1"/>
          </p:cNvPicPr>
          <p:nvPr/>
        </p:nvPicPr>
        <p:blipFill>
          <a:blip r:embed="rId3"/>
          <a:stretch>
            <a:fillRect/>
          </a:stretch>
        </p:blipFill>
        <p:spPr>
          <a:xfrm>
            <a:off x="5929831" y="2808741"/>
            <a:ext cx="2116160" cy="3060000"/>
          </a:xfrm>
          <a:prstGeom prst="rect">
            <a:avLst/>
          </a:prstGeom>
        </p:spPr>
      </p:pic>
      <p:pic>
        <p:nvPicPr>
          <p:cNvPr id="7" name="Picture 13">
            <a:extLst>
              <a:ext uri="{FF2B5EF4-FFF2-40B4-BE49-F238E27FC236}">
                <a16:creationId xmlns:a16="http://schemas.microsoft.com/office/drawing/2014/main" id="{E8CC36C5-CA94-E5B7-3E9A-65F5B415B857}"/>
              </a:ext>
            </a:extLst>
          </p:cNvPr>
          <p:cNvPicPr>
            <a:picLocks noChangeAspect="1"/>
          </p:cNvPicPr>
          <p:nvPr/>
        </p:nvPicPr>
        <p:blipFill>
          <a:blip r:embed="rId4"/>
          <a:stretch>
            <a:fillRect/>
          </a:stretch>
        </p:blipFill>
        <p:spPr>
          <a:xfrm>
            <a:off x="8183146" y="2808741"/>
            <a:ext cx="2257601" cy="3060000"/>
          </a:xfrm>
          <a:prstGeom prst="rect">
            <a:avLst/>
          </a:prstGeom>
        </p:spPr>
      </p:pic>
      <p:pic>
        <p:nvPicPr>
          <p:cNvPr id="8" name="Picture 14">
            <a:extLst>
              <a:ext uri="{FF2B5EF4-FFF2-40B4-BE49-F238E27FC236}">
                <a16:creationId xmlns:a16="http://schemas.microsoft.com/office/drawing/2014/main" id="{F247D6F8-E683-57F0-6ED2-5F83E71F5A75}"/>
              </a:ext>
            </a:extLst>
          </p:cNvPr>
          <p:cNvPicPr>
            <a:picLocks noChangeAspect="1"/>
          </p:cNvPicPr>
          <p:nvPr/>
        </p:nvPicPr>
        <p:blipFill>
          <a:blip r:embed="rId5"/>
          <a:stretch>
            <a:fillRect/>
          </a:stretch>
        </p:blipFill>
        <p:spPr>
          <a:xfrm>
            <a:off x="1778167" y="2808741"/>
            <a:ext cx="1963840" cy="3060000"/>
          </a:xfrm>
          <a:prstGeom prst="rect">
            <a:avLst/>
          </a:prstGeom>
        </p:spPr>
      </p:pic>
    </p:spTree>
    <p:extLst>
      <p:ext uri="{BB962C8B-B14F-4D97-AF65-F5344CB8AC3E}">
        <p14:creationId xmlns:p14="http://schemas.microsoft.com/office/powerpoint/2010/main" val="573491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4" fill="hold" nodeType="withEffect" p14:presetBounceEnd="66667">
                                      <p:stCondLst>
                                        <p:cond delay="750"/>
                                      </p:stCondLst>
                                      <p:childTnLst>
                                        <p:set>
                                          <p:cBhvr>
                                            <p:cTn id="11" dur="1" fill="hold">
                                              <p:stCondLst>
                                                <p:cond delay="0"/>
                                              </p:stCondLst>
                                            </p:cTn>
                                            <p:tgtEl>
                                              <p:spTgt spid="5"/>
                                            </p:tgtEl>
                                            <p:attrNameLst>
                                              <p:attrName>style.visibility</p:attrName>
                                            </p:attrNameLst>
                                          </p:cBhvr>
                                          <p:to>
                                            <p:strVal val="visible"/>
                                          </p:to>
                                        </p:set>
                                        <p:anim calcmode="lin" valueType="num" p14:bounceEnd="66667">
                                          <p:cBhvr additive="base">
                                            <p:cTn id="12" dur="1000" fill="hold"/>
                                            <p:tgtEl>
                                              <p:spTgt spid="5"/>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6"/>
                                            </p:tgtEl>
                                            <p:attrNameLst>
                                              <p:attrName>style.visibility</p:attrName>
                                            </p:attrNameLst>
                                          </p:cBhvr>
                                          <p:to>
                                            <p:strVal val="visible"/>
                                          </p:to>
                                        </p:set>
                                        <p:anim calcmode="lin" valueType="num" p14:bounceEnd="66667">
                                          <p:cBhvr additive="base">
                                            <p:cTn id="16"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66667">
                                      <p:stCondLst>
                                        <p:cond delay="750"/>
                                      </p:stCondLst>
                                      <p:childTnLst>
                                        <p:set>
                                          <p:cBhvr>
                                            <p:cTn id="19" dur="1" fill="hold">
                                              <p:stCondLst>
                                                <p:cond delay="0"/>
                                              </p:stCondLst>
                                            </p:cTn>
                                            <p:tgtEl>
                                              <p:spTgt spid="8"/>
                                            </p:tgtEl>
                                            <p:attrNameLst>
                                              <p:attrName>style.visibility</p:attrName>
                                            </p:attrNameLst>
                                          </p:cBhvr>
                                          <p:to>
                                            <p:strVal val="visible"/>
                                          </p:to>
                                        </p:set>
                                        <p:anim calcmode="lin" valueType="num" p14:bounceEnd="66667">
                                          <p:cBhvr additive="base">
                                            <p:cTn id="20" dur="1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21" dur="10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66667">
                                      <p:stCondLst>
                                        <p:cond delay="750"/>
                                      </p:stCondLst>
                                      <p:childTnLst>
                                        <p:set>
                                          <p:cBhvr>
                                            <p:cTn id="23" dur="1" fill="hold">
                                              <p:stCondLst>
                                                <p:cond delay="0"/>
                                              </p:stCondLst>
                                            </p:cTn>
                                            <p:tgtEl>
                                              <p:spTgt spid="7"/>
                                            </p:tgtEl>
                                            <p:attrNameLst>
                                              <p:attrName>style.visibility</p:attrName>
                                            </p:attrNameLst>
                                          </p:cBhvr>
                                          <p:to>
                                            <p:strVal val="visible"/>
                                          </p:to>
                                        </p:set>
                                        <p:anim calcmode="lin" valueType="num" p14:bounceEnd="66667">
                                          <p:cBhvr additive="base">
                                            <p:cTn id="24" dur="1000" fill="hold"/>
                                            <p:tgtEl>
                                              <p:spTgt spid="7"/>
                                            </p:tgtEl>
                                            <p:attrNameLst>
                                              <p:attrName>ppt_x</p:attrName>
                                            </p:attrNameLst>
                                          </p:cBhvr>
                                          <p:tavLst>
                                            <p:tav tm="0">
                                              <p:val>
                                                <p:strVal val="#ppt_x"/>
                                              </p:val>
                                            </p:tav>
                                            <p:tav tm="100000">
                                              <p:val>
                                                <p:strVal val="#ppt_x"/>
                                              </p:val>
                                            </p:tav>
                                          </p:tavLst>
                                        </p:anim>
                                        <p:anim calcmode="lin" valueType="num" p14:bounceEnd="66667">
                                          <p:cBhvr additive="base">
                                            <p:cTn id="25" dur="1000" fill="hold"/>
                                            <p:tgtEl>
                                              <p:spTgt spid="7"/>
                                            </p:tgtEl>
                                            <p:attrNameLst>
                                              <p:attrName>ppt_y</p:attrName>
                                            </p:attrNameLst>
                                          </p:cBhvr>
                                          <p:tavLst>
                                            <p:tav tm="0">
                                              <p:val>
                                                <p:strVal val="1+#ppt_h/2"/>
                                              </p:val>
                                            </p:tav>
                                            <p:tav tm="100000">
                                              <p:val>
                                                <p:strVal val="#ppt_y"/>
                                              </p:val>
                                            </p:tav>
                                          </p:tavLst>
                                        </p:anim>
                                      </p:childTnLst>
                                    </p:cTn>
                                  </p:par>
                                  <p:par>
                                    <p:cTn id="26" presetID="32" presetClass="emph" presetSubtype="0" repeatCount="3000" fill="hold" nodeType="withEffect">
                                      <p:stCondLst>
                                        <p:cond delay="750"/>
                                      </p:stCondLst>
                                      <p:childTnLst>
                                        <p:animRot by="120000">
                                          <p:cBhvr>
                                            <p:cTn id="27" dur="100" fill="hold">
                                              <p:stCondLst>
                                                <p:cond delay="0"/>
                                              </p:stCondLst>
                                            </p:cTn>
                                            <p:tgtEl>
                                              <p:spTgt spid="7"/>
                                            </p:tgtEl>
                                            <p:attrNameLst>
                                              <p:attrName>r</p:attrName>
                                            </p:attrNameLst>
                                          </p:cBhvr>
                                        </p:animRot>
                                        <p:animRot by="-240000">
                                          <p:cBhvr>
                                            <p:cTn id="28" dur="200" fill="hold">
                                              <p:stCondLst>
                                                <p:cond delay="200"/>
                                              </p:stCondLst>
                                            </p:cTn>
                                            <p:tgtEl>
                                              <p:spTgt spid="7"/>
                                            </p:tgtEl>
                                            <p:attrNameLst>
                                              <p:attrName>r</p:attrName>
                                            </p:attrNameLst>
                                          </p:cBhvr>
                                        </p:animRot>
                                        <p:animRot by="240000">
                                          <p:cBhvr>
                                            <p:cTn id="29" dur="200" fill="hold">
                                              <p:stCondLst>
                                                <p:cond delay="400"/>
                                              </p:stCondLst>
                                            </p:cTn>
                                            <p:tgtEl>
                                              <p:spTgt spid="7"/>
                                            </p:tgtEl>
                                            <p:attrNameLst>
                                              <p:attrName>r</p:attrName>
                                            </p:attrNameLst>
                                          </p:cBhvr>
                                        </p:animRot>
                                        <p:animRot by="-240000">
                                          <p:cBhvr>
                                            <p:cTn id="30" dur="200" fill="hold">
                                              <p:stCondLst>
                                                <p:cond delay="600"/>
                                              </p:stCondLst>
                                            </p:cTn>
                                            <p:tgtEl>
                                              <p:spTgt spid="7"/>
                                            </p:tgtEl>
                                            <p:attrNameLst>
                                              <p:attrName>r</p:attrName>
                                            </p:attrNameLst>
                                          </p:cBhvr>
                                        </p:animRot>
                                        <p:animRot by="120000">
                                          <p:cBhvr>
                                            <p:cTn id="31" dur="200" fill="hold">
                                              <p:stCondLst>
                                                <p:cond delay="800"/>
                                              </p:stCondLst>
                                            </p:cTn>
                                            <p:tgtEl>
                                              <p:spTgt spid="7"/>
                                            </p:tgtEl>
                                            <p:attrNameLst>
                                              <p:attrName>r</p:attrName>
                                            </p:attrNameLst>
                                          </p:cBhvr>
                                        </p:animRot>
                                      </p:childTnLst>
                                    </p:cTn>
                                  </p:par>
                                  <p:par>
                                    <p:cTn id="32" presetID="32" presetClass="emph" presetSubtype="0" repeatCount="3000" fill="hold" nodeType="withEffect">
                                      <p:stCondLst>
                                        <p:cond delay="750"/>
                                      </p:stCondLst>
                                      <p:childTnLst>
                                        <p:animRot by="120000">
                                          <p:cBhvr>
                                            <p:cTn id="33" dur="100" fill="hold">
                                              <p:stCondLst>
                                                <p:cond delay="0"/>
                                              </p:stCondLst>
                                            </p:cTn>
                                            <p:tgtEl>
                                              <p:spTgt spid="6"/>
                                            </p:tgtEl>
                                            <p:attrNameLst>
                                              <p:attrName>r</p:attrName>
                                            </p:attrNameLst>
                                          </p:cBhvr>
                                        </p:animRot>
                                        <p:animRot by="-240000">
                                          <p:cBhvr>
                                            <p:cTn id="34" dur="200" fill="hold">
                                              <p:stCondLst>
                                                <p:cond delay="200"/>
                                              </p:stCondLst>
                                            </p:cTn>
                                            <p:tgtEl>
                                              <p:spTgt spid="6"/>
                                            </p:tgtEl>
                                            <p:attrNameLst>
                                              <p:attrName>r</p:attrName>
                                            </p:attrNameLst>
                                          </p:cBhvr>
                                        </p:animRot>
                                        <p:animRot by="240000">
                                          <p:cBhvr>
                                            <p:cTn id="35" dur="200" fill="hold">
                                              <p:stCondLst>
                                                <p:cond delay="400"/>
                                              </p:stCondLst>
                                            </p:cTn>
                                            <p:tgtEl>
                                              <p:spTgt spid="6"/>
                                            </p:tgtEl>
                                            <p:attrNameLst>
                                              <p:attrName>r</p:attrName>
                                            </p:attrNameLst>
                                          </p:cBhvr>
                                        </p:animRot>
                                        <p:animRot by="-240000">
                                          <p:cBhvr>
                                            <p:cTn id="36" dur="200" fill="hold">
                                              <p:stCondLst>
                                                <p:cond delay="600"/>
                                              </p:stCondLst>
                                            </p:cTn>
                                            <p:tgtEl>
                                              <p:spTgt spid="6"/>
                                            </p:tgtEl>
                                            <p:attrNameLst>
                                              <p:attrName>r</p:attrName>
                                            </p:attrNameLst>
                                          </p:cBhvr>
                                        </p:animRot>
                                        <p:animRot by="120000">
                                          <p:cBhvr>
                                            <p:cTn id="37" dur="200" fill="hold">
                                              <p:stCondLst>
                                                <p:cond delay="800"/>
                                              </p:stCondLst>
                                            </p:cTn>
                                            <p:tgtEl>
                                              <p:spTgt spid="6"/>
                                            </p:tgtEl>
                                            <p:attrNameLst>
                                              <p:attrName>r</p:attrName>
                                            </p:attrNameLst>
                                          </p:cBhvr>
                                        </p:animRot>
                                      </p:childTnLst>
                                    </p:cTn>
                                  </p:par>
                                  <p:par>
                                    <p:cTn id="38" presetID="32" presetClass="emph" presetSubtype="0" repeatCount="3000" fill="hold" nodeType="withEffect">
                                      <p:stCondLst>
                                        <p:cond delay="750"/>
                                      </p:stCondLst>
                                      <p:childTnLst>
                                        <p:animRot by="120000">
                                          <p:cBhvr>
                                            <p:cTn id="39" dur="100" fill="hold">
                                              <p:stCondLst>
                                                <p:cond delay="0"/>
                                              </p:stCondLst>
                                            </p:cTn>
                                            <p:tgtEl>
                                              <p:spTgt spid="5"/>
                                            </p:tgtEl>
                                            <p:attrNameLst>
                                              <p:attrName>r</p:attrName>
                                            </p:attrNameLst>
                                          </p:cBhvr>
                                        </p:animRot>
                                        <p:animRot by="-240000">
                                          <p:cBhvr>
                                            <p:cTn id="40" dur="200" fill="hold">
                                              <p:stCondLst>
                                                <p:cond delay="200"/>
                                              </p:stCondLst>
                                            </p:cTn>
                                            <p:tgtEl>
                                              <p:spTgt spid="5"/>
                                            </p:tgtEl>
                                            <p:attrNameLst>
                                              <p:attrName>r</p:attrName>
                                            </p:attrNameLst>
                                          </p:cBhvr>
                                        </p:animRot>
                                        <p:animRot by="240000">
                                          <p:cBhvr>
                                            <p:cTn id="41" dur="200" fill="hold">
                                              <p:stCondLst>
                                                <p:cond delay="400"/>
                                              </p:stCondLst>
                                            </p:cTn>
                                            <p:tgtEl>
                                              <p:spTgt spid="5"/>
                                            </p:tgtEl>
                                            <p:attrNameLst>
                                              <p:attrName>r</p:attrName>
                                            </p:attrNameLst>
                                          </p:cBhvr>
                                        </p:animRot>
                                        <p:animRot by="-240000">
                                          <p:cBhvr>
                                            <p:cTn id="42" dur="200" fill="hold">
                                              <p:stCondLst>
                                                <p:cond delay="600"/>
                                              </p:stCondLst>
                                            </p:cTn>
                                            <p:tgtEl>
                                              <p:spTgt spid="5"/>
                                            </p:tgtEl>
                                            <p:attrNameLst>
                                              <p:attrName>r</p:attrName>
                                            </p:attrNameLst>
                                          </p:cBhvr>
                                        </p:animRot>
                                        <p:animRot by="120000">
                                          <p:cBhvr>
                                            <p:cTn id="43" dur="200" fill="hold">
                                              <p:stCondLst>
                                                <p:cond delay="800"/>
                                              </p:stCondLst>
                                            </p:cTn>
                                            <p:tgtEl>
                                              <p:spTgt spid="5"/>
                                            </p:tgtEl>
                                            <p:attrNameLst>
                                              <p:attrName>r</p:attrName>
                                            </p:attrNameLst>
                                          </p:cBhvr>
                                        </p:animRot>
                                      </p:childTnLst>
                                    </p:cTn>
                                  </p:par>
                                  <p:par>
                                    <p:cTn id="44" presetID="32" presetClass="emph" presetSubtype="0" repeatCount="3000" fill="hold" nodeType="withEffect">
                                      <p:stCondLst>
                                        <p:cond delay="750"/>
                                      </p:stCondLst>
                                      <p:childTnLst>
                                        <p:animRot by="120000">
                                          <p:cBhvr>
                                            <p:cTn id="45" dur="100" fill="hold">
                                              <p:stCondLst>
                                                <p:cond delay="0"/>
                                              </p:stCondLst>
                                            </p:cTn>
                                            <p:tgtEl>
                                              <p:spTgt spid="8"/>
                                            </p:tgtEl>
                                            <p:attrNameLst>
                                              <p:attrName>r</p:attrName>
                                            </p:attrNameLst>
                                          </p:cBhvr>
                                        </p:animRot>
                                        <p:animRot by="-240000">
                                          <p:cBhvr>
                                            <p:cTn id="46" dur="200" fill="hold">
                                              <p:stCondLst>
                                                <p:cond delay="200"/>
                                              </p:stCondLst>
                                            </p:cTn>
                                            <p:tgtEl>
                                              <p:spTgt spid="8"/>
                                            </p:tgtEl>
                                            <p:attrNameLst>
                                              <p:attrName>r</p:attrName>
                                            </p:attrNameLst>
                                          </p:cBhvr>
                                        </p:animRot>
                                        <p:animRot by="240000">
                                          <p:cBhvr>
                                            <p:cTn id="47" dur="200" fill="hold">
                                              <p:stCondLst>
                                                <p:cond delay="400"/>
                                              </p:stCondLst>
                                            </p:cTn>
                                            <p:tgtEl>
                                              <p:spTgt spid="8"/>
                                            </p:tgtEl>
                                            <p:attrNameLst>
                                              <p:attrName>r</p:attrName>
                                            </p:attrNameLst>
                                          </p:cBhvr>
                                        </p:animRot>
                                        <p:animRot by="-240000">
                                          <p:cBhvr>
                                            <p:cTn id="48" dur="200" fill="hold">
                                              <p:stCondLst>
                                                <p:cond delay="600"/>
                                              </p:stCondLst>
                                            </p:cTn>
                                            <p:tgtEl>
                                              <p:spTgt spid="8"/>
                                            </p:tgtEl>
                                            <p:attrNameLst>
                                              <p:attrName>r</p:attrName>
                                            </p:attrNameLst>
                                          </p:cBhvr>
                                        </p:animRot>
                                        <p:animRot by="120000">
                                          <p:cBhvr>
                                            <p:cTn id="49" dur="200" fill="hold">
                                              <p:stCondLst>
                                                <p:cond delay="800"/>
                                              </p:stCondLst>
                                            </p:cTn>
                                            <p:tgtEl>
                                              <p:spTgt spid="8"/>
                                            </p:tgtEl>
                                            <p:attrNameLst>
                                              <p:attrName>r</p:attrName>
                                            </p:attrNameLst>
                                          </p:cBhvr>
                                        </p:animRot>
                                      </p:childTnLst>
                                    </p:cTn>
                                  </p:par>
                                  <p:par>
                                    <p:cTn id="50" presetID="53" presetClass="entr" presetSubtype="16" fill="hold" grpId="0" nodeType="withEffect">
                                      <p:stCondLst>
                                        <p:cond delay="75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 presetClass="entr" presetSubtype="4" fill="hold" nodeType="withEffect">
                                      <p:stCondLst>
                                        <p:cond delay="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32" presetClass="emph" presetSubtype="0" repeatCount="3000" fill="hold" nodeType="withEffect">
                                      <p:stCondLst>
                                        <p:cond delay="750"/>
                                      </p:stCondLst>
                                      <p:childTnLst>
                                        <p:animRot by="120000">
                                          <p:cBhvr>
                                            <p:cTn id="30" dur="100" fill="hold">
                                              <p:stCondLst>
                                                <p:cond delay="0"/>
                                              </p:stCondLst>
                                            </p:cTn>
                                            <p:tgtEl>
                                              <p:spTgt spid="7"/>
                                            </p:tgtEl>
                                            <p:attrNameLst>
                                              <p:attrName>r</p:attrName>
                                            </p:attrNameLst>
                                          </p:cBhvr>
                                        </p:animRot>
                                        <p:animRot by="-240000">
                                          <p:cBhvr>
                                            <p:cTn id="31" dur="200" fill="hold">
                                              <p:stCondLst>
                                                <p:cond delay="200"/>
                                              </p:stCondLst>
                                            </p:cTn>
                                            <p:tgtEl>
                                              <p:spTgt spid="7"/>
                                            </p:tgtEl>
                                            <p:attrNameLst>
                                              <p:attrName>r</p:attrName>
                                            </p:attrNameLst>
                                          </p:cBhvr>
                                        </p:animRot>
                                        <p:animRot by="240000">
                                          <p:cBhvr>
                                            <p:cTn id="32" dur="200" fill="hold">
                                              <p:stCondLst>
                                                <p:cond delay="400"/>
                                              </p:stCondLst>
                                            </p:cTn>
                                            <p:tgtEl>
                                              <p:spTgt spid="7"/>
                                            </p:tgtEl>
                                            <p:attrNameLst>
                                              <p:attrName>r</p:attrName>
                                            </p:attrNameLst>
                                          </p:cBhvr>
                                        </p:animRot>
                                        <p:animRot by="-240000">
                                          <p:cBhvr>
                                            <p:cTn id="33" dur="200" fill="hold">
                                              <p:stCondLst>
                                                <p:cond delay="600"/>
                                              </p:stCondLst>
                                            </p:cTn>
                                            <p:tgtEl>
                                              <p:spTgt spid="7"/>
                                            </p:tgtEl>
                                            <p:attrNameLst>
                                              <p:attrName>r</p:attrName>
                                            </p:attrNameLst>
                                          </p:cBhvr>
                                        </p:animRot>
                                        <p:animRot by="120000">
                                          <p:cBhvr>
                                            <p:cTn id="34" dur="200" fill="hold">
                                              <p:stCondLst>
                                                <p:cond delay="800"/>
                                              </p:stCondLst>
                                            </p:cTn>
                                            <p:tgtEl>
                                              <p:spTgt spid="7"/>
                                            </p:tgtEl>
                                            <p:attrNameLst>
                                              <p:attrName>r</p:attrName>
                                            </p:attrNameLst>
                                          </p:cBhvr>
                                        </p:animRot>
                                      </p:childTnLst>
                                    </p:cTn>
                                  </p:par>
                                  <p:par>
                                    <p:cTn id="35" presetID="32" presetClass="emph" presetSubtype="0" repeatCount="3000" fill="hold" nodeType="withEffect">
                                      <p:stCondLst>
                                        <p:cond delay="750"/>
                                      </p:stCondLst>
                                      <p:childTnLst>
                                        <p:animRot by="120000">
                                          <p:cBhvr>
                                            <p:cTn id="36" dur="100" fill="hold">
                                              <p:stCondLst>
                                                <p:cond delay="0"/>
                                              </p:stCondLst>
                                            </p:cTn>
                                            <p:tgtEl>
                                              <p:spTgt spid="6"/>
                                            </p:tgtEl>
                                            <p:attrNameLst>
                                              <p:attrName>r</p:attrName>
                                            </p:attrNameLst>
                                          </p:cBhvr>
                                        </p:animRot>
                                        <p:animRot by="-240000">
                                          <p:cBhvr>
                                            <p:cTn id="37" dur="200" fill="hold">
                                              <p:stCondLst>
                                                <p:cond delay="200"/>
                                              </p:stCondLst>
                                            </p:cTn>
                                            <p:tgtEl>
                                              <p:spTgt spid="6"/>
                                            </p:tgtEl>
                                            <p:attrNameLst>
                                              <p:attrName>r</p:attrName>
                                            </p:attrNameLst>
                                          </p:cBhvr>
                                        </p:animRot>
                                        <p:animRot by="240000">
                                          <p:cBhvr>
                                            <p:cTn id="38" dur="200" fill="hold">
                                              <p:stCondLst>
                                                <p:cond delay="400"/>
                                              </p:stCondLst>
                                            </p:cTn>
                                            <p:tgtEl>
                                              <p:spTgt spid="6"/>
                                            </p:tgtEl>
                                            <p:attrNameLst>
                                              <p:attrName>r</p:attrName>
                                            </p:attrNameLst>
                                          </p:cBhvr>
                                        </p:animRot>
                                        <p:animRot by="-240000">
                                          <p:cBhvr>
                                            <p:cTn id="39" dur="200" fill="hold">
                                              <p:stCondLst>
                                                <p:cond delay="600"/>
                                              </p:stCondLst>
                                            </p:cTn>
                                            <p:tgtEl>
                                              <p:spTgt spid="6"/>
                                            </p:tgtEl>
                                            <p:attrNameLst>
                                              <p:attrName>r</p:attrName>
                                            </p:attrNameLst>
                                          </p:cBhvr>
                                        </p:animRot>
                                        <p:animRot by="120000">
                                          <p:cBhvr>
                                            <p:cTn id="40" dur="200" fill="hold">
                                              <p:stCondLst>
                                                <p:cond delay="800"/>
                                              </p:stCondLst>
                                            </p:cTn>
                                            <p:tgtEl>
                                              <p:spTgt spid="6"/>
                                            </p:tgtEl>
                                            <p:attrNameLst>
                                              <p:attrName>r</p:attrName>
                                            </p:attrNameLst>
                                          </p:cBhvr>
                                        </p:animRot>
                                      </p:childTnLst>
                                    </p:cTn>
                                  </p:par>
                                  <p:par>
                                    <p:cTn id="41" presetID="32" presetClass="emph" presetSubtype="0" repeatCount="3000" fill="hold" nodeType="withEffect">
                                      <p:stCondLst>
                                        <p:cond delay="750"/>
                                      </p:stCondLst>
                                      <p:childTnLst>
                                        <p:animRot by="120000">
                                          <p:cBhvr>
                                            <p:cTn id="42" dur="100" fill="hold">
                                              <p:stCondLst>
                                                <p:cond delay="0"/>
                                              </p:stCondLst>
                                            </p:cTn>
                                            <p:tgtEl>
                                              <p:spTgt spid="5"/>
                                            </p:tgtEl>
                                            <p:attrNameLst>
                                              <p:attrName>r</p:attrName>
                                            </p:attrNameLst>
                                          </p:cBhvr>
                                        </p:animRot>
                                        <p:animRot by="-240000">
                                          <p:cBhvr>
                                            <p:cTn id="43" dur="200" fill="hold">
                                              <p:stCondLst>
                                                <p:cond delay="200"/>
                                              </p:stCondLst>
                                            </p:cTn>
                                            <p:tgtEl>
                                              <p:spTgt spid="5"/>
                                            </p:tgtEl>
                                            <p:attrNameLst>
                                              <p:attrName>r</p:attrName>
                                            </p:attrNameLst>
                                          </p:cBhvr>
                                        </p:animRot>
                                        <p:animRot by="240000">
                                          <p:cBhvr>
                                            <p:cTn id="44" dur="200" fill="hold">
                                              <p:stCondLst>
                                                <p:cond delay="400"/>
                                              </p:stCondLst>
                                            </p:cTn>
                                            <p:tgtEl>
                                              <p:spTgt spid="5"/>
                                            </p:tgtEl>
                                            <p:attrNameLst>
                                              <p:attrName>r</p:attrName>
                                            </p:attrNameLst>
                                          </p:cBhvr>
                                        </p:animRot>
                                        <p:animRot by="-240000">
                                          <p:cBhvr>
                                            <p:cTn id="45" dur="200" fill="hold">
                                              <p:stCondLst>
                                                <p:cond delay="600"/>
                                              </p:stCondLst>
                                            </p:cTn>
                                            <p:tgtEl>
                                              <p:spTgt spid="5"/>
                                            </p:tgtEl>
                                            <p:attrNameLst>
                                              <p:attrName>r</p:attrName>
                                            </p:attrNameLst>
                                          </p:cBhvr>
                                        </p:animRot>
                                        <p:animRot by="120000">
                                          <p:cBhvr>
                                            <p:cTn id="46" dur="200" fill="hold">
                                              <p:stCondLst>
                                                <p:cond delay="800"/>
                                              </p:stCondLst>
                                            </p:cTn>
                                            <p:tgtEl>
                                              <p:spTgt spid="5"/>
                                            </p:tgtEl>
                                            <p:attrNameLst>
                                              <p:attrName>r</p:attrName>
                                            </p:attrNameLst>
                                          </p:cBhvr>
                                        </p:animRot>
                                      </p:childTnLst>
                                    </p:cTn>
                                  </p:par>
                                  <p:par>
                                    <p:cTn id="47" presetID="32" presetClass="emph" presetSubtype="0" repeatCount="3000" fill="hold" nodeType="withEffect">
                                      <p:stCondLst>
                                        <p:cond delay="750"/>
                                      </p:stCondLst>
                                      <p:childTnLst>
                                        <p:animRot by="120000">
                                          <p:cBhvr>
                                            <p:cTn id="48" dur="100" fill="hold">
                                              <p:stCondLst>
                                                <p:cond delay="0"/>
                                              </p:stCondLst>
                                            </p:cTn>
                                            <p:tgtEl>
                                              <p:spTgt spid="8"/>
                                            </p:tgtEl>
                                            <p:attrNameLst>
                                              <p:attrName>r</p:attrName>
                                            </p:attrNameLst>
                                          </p:cBhvr>
                                        </p:animRot>
                                        <p:animRot by="-240000">
                                          <p:cBhvr>
                                            <p:cTn id="49" dur="200" fill="hold">
                                              <p:stCondLst>
                                                <p:cond delay="200"/>
                                              </p:stCondLst>
                                            </p:cTn>
                                            <p:tgtEl>
                                              <p:spTgt spid="8"/>
                                            </p:tgtEl>
                                            <p:attrNameLst>
                                              <p:attrName>r</p:attrName>
                                            </p:attrNameLst>
                                          </p:cBhvr>
                                        </p:animRot>
                                        <p:animRot by="240000">
                                          <p:cBhvr>
                                            <p:cTn id="50" dur="200" fill="hold">
                                              <p:stCondLst>
                                                <p:cond delay="400"/>
                                              </p:stCondLst>
                                            </p:cTn>
                                            <p:tgtEl>
                                              <p:spTgt spid="8"/>
                                            </p:tgtEl>
                                            <p:attrNameLst>
                                              <p:attrName>r</p:attrName>
                                            </p:attrNameLst>
                                          </p:cBhvr>
                                        </p:animRot>
                                        <p:animRot by="-240000">
                                          <p:cBhvr>
                                            <p:cTn id="51" dur="200" fill="hold">
                                              <p:stCondLst>
                                                <p:cond delay="600"/>
                                              </p:stCondLst>
                                            </p:cTn>
                                            <p:tgtEl>
                                              <p:spTgt spid="8"/>
                                            </p:tgtEl>
                                            <p:attrNameLst>
                                              <p:attrName>r</p:attrName>
                                            </p:attrNameLst>
                                          </p:cBhvr>
                                        </p:animRot>
                                        <p:animRot by="120000">
                                          <p:cBhvr>
                                            <p:cTn id="52" dur="200" fill="hold">
                                              <p:stCondLst>
                                                <p:cond delay="800"/>
                                              </p:stCondLst>
                                            </p:cTn>
                                            <p:tgtEl>
                                              <p:spTgt spid="8"/>
                                            </p:tgtEl>
                                            <p:attrNameLst>
                                              <p:attrName>r</p:attrName>
                                            </p:attrNameLst>
                                          </p:cBhvr>
                                        </p:animRot>
                                      </p:childTnLst>
                                    </p:cTn>
                                  </p:par>
                                  <p:par>
                                    <p:cTn id="53" presetID="53" presetClass="entr" presetSubtype="16" fill="hold" grpId="0" nodeType="withEffect">
                                      <p:stCondLst>
                                        <p:cond delay="75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C539D5-40E8-48E6-9AD9-1E3F31A26DC4}"/>
              </a:ext>
            </a:extLst>
          </p:cNvPr>
          <p:cNvPicPr>
            <a:picLocks noChangeAspect="1"/>
          </p:cNvPicPr>
          <p:nvPr/>
        </p:nvPicPr>
        <p:blipFill>
          <a:blip r:embed="rId2"/>
          <a:stretch>
            <a:fillRect/>
          </a:stretch>
        </p:blipFill>
        <p:spPr>
          <a:xfrm>
            <a:off x="-8912" y="0"/>
            <a:ext cx="12192000" cy="6858001"/>
          </a:xfrm>
          <a:prstGeom prst="rect">
            <a:avLst/>
          </a:prstGeom>
        </p:spPr>
      </p:pic>
      <p:grpSp>
        <p:nvGrpSpPr>
          <p:cNvPr id="3" name="组合 1">
            <a:extLst>
              <a:ext uri="{FF2B5EF4-FFF2-40B4-BE49-F238E27FC236}">
                <a16:creationId xmlns:a16="http://schemas.microsoft.com/office/drawing/2014/main" id="{1C71571B-52D3-410F-B3F6-E385EB8DC988}"/>
              </a:ext>
            </a:extLst>
          </p:cNvPr>
          <p:cNvGrpSpPr/>
          <p:nvPr/>
        </p:nvGrpSpPr>
        <p:grpSpPr>
          <a:xfrm>
            <a:off x="371323" y="923925"/>
            <a:ext cx="10940524" cy="4867275"/>
            <a:chOff x="1595438" y="4467226"/>
            <a:chExt cx="3744913" cy="1149350"/>
          </a:xfrm>
          <a:solidFill>
            <a:srgbClr val="F58791"/>
          </a:solidFill>
        </p:grpSpPr>
        <p:sp>
          <p:nvSpPr>
            <p:cNvPr id="4" name="Freeform 8">
              <a:extLst>
                <a:ext uri="{FF2B5EF4-FFF2-40B4-BE49-F238E27FC236}">
                  <a16:creationId xmlns:a16="http://schemas.microsoft.com/office/drawing/2014/main" id="{0C66FEC1-8644-4722-A1F2-724803C6DA49}"/>
                </a:ext>
              </a:extLst>
            </p:cNvPr>
            <p:cNvSpPr>
              <a:spLocks/>
            </p:cNvSpPr>
            <p:nvPr/>
          </p:nvSpPr>
          <p:spPr bwMode="auto">
            <a:xfrm>
              <a:off x="1595438" y="4467226"/>
              <a:ext cx="3705225" cy="1122363"/>
            </a:xfrm>
            <a:custGeom>
              <a:avLst/>
              <a:gdLst>
                <a:gd name="T0" fmla="*/ 249 w 2341"/>
                <a:gd name="T1" fmla="*/ 18 h 707"/>
                <a:gd name="T2" fmla="*/ 2264 w 2341"/>
                <a:gd name="T3" fmla="*/ 40 h 707"/>
                <a:gd name="T4" fmla="*/ 2315 w 2341"/>
                <a:gd name="T5" fmla="*/ 54 h 707"/>
                <a:gd name="T6" fmla="*/ 2340 w 2341"/>
                <a:gd name="T7" fmla="*/ 136 h 707"/>
                <a:gd name="T8" fmla="*/ 2322 w 2341"/>
                <a:gd name="T9" fmla="*/ 668 h 707"/>
                <a:gd name="T10" fmla="*/ 2315 w 2341"/>
                <a:gd name="T11" fmla="*/ 696 h 707"/>
                <a:gd name="T12" fmla="*/ 2278 w 2341"/>
                <a:gd name="T13" fmla="*/ 707 h 707"/>
                <a:gd name="T14" fmla="*/ 334 w 2341"/>
                <a:gd name="T15" fmla="*/ 702 h 707"/>
                <a:gd name="T16" fmla="*/ 265 w 2341"/>
                <a:gd name="T17" fmla="*/ 681 h 707"/>
                <a:gd name="T18" fmla="*/ 253 w 2341"/>
                <a:gd name="T19" fmla="*/ 620 h 707"/>
                <a:gd name="T20" fmla="*/ 269 w 2341"/>
                <a:gd name="T21" fmla="*/ 228 h 707"/>
                <a:gd name="T22" fmla="*/ 183 w 2341"/>
                <a:gd name="T23" fmla="*/ 191 h 707"/>
                <a:gd name="T24" fmla="*/ 4 w 2341"/>
                <a:gd name="T25" fmla="*/ 358 h 707"/>
                <a:gd name="T26" fmla="*/ 249 w 2341"/>
                <a:gd name="T27" fmla="*/ 18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41" h="707">
                  <a:moveTo>
                    <a:pt x="249" y="18"/>
                  </a:moveTo>
                  <a:cubicBezTo>
                    <a:pt x="919" y="7"/>
                    <a:pt x="1595" y="0"/>
                    <a:pt x="2264" y="40"/>
                  </a:cubicBezTo>
                  <a:cubicBezTo>
                    <a:pt x="2282" y="41"/>
                    <a:pt x="2301" y="43"/>
                    <a:pt x="2315" y="54"/>
                  </a:cubicBezTo>
                  <a:cubicBezTo>
                    <a:pt x="2339" y="71"/>
                    <a:pt x="2341" y="106"/>
                    <a:pt x="2340" y="136"/>
                  </a:cubicBezTo>
                  <a:cubicBezTo>
                    <a:pt x="2334" y="313"/>
                    <a:pt x="2328" y="491"/>
                    <a:pt x="2322" y="668"/>
                  </a:cubicBezTo>
                  <a:cubicBezTo>
                    <a:pt x="2322" y="678"/>
                    <a:pt x="2321" y="689"/>
                    <a:pt x="2315" y="696"/>
                  </a:cubicBezTo>
                  <a:cubicBezTo>
                    <a:pt x="2306" y="707"/>
                    <a:pt x="2291" y="707"/>
                    <a:pt x="2278" y="707"/>
                  </a:cubicBezTo>
                  <a:cubicBezTo>
                    <a:pt x="1630" y="706"/>
                    <a:pt x="982" y="704"/>
                    <a:pt x="334" y="702"/>
                  </a:cubicBezTo>
                  <a:cubicBezTo>
                    <a:pt x="309" y="702"/>
                    <a:pt x="281" y="700"/>
                    <a:pt x="265" y="681"/>
                  </a:cubicBezTo>
                  <a:cubicBezTo>
                    <a:pt x="251" y="665"/>
                    <a:pt x="252" y="641"/>
                    <a:pt x="253" y="620"/>
                  </a:cubicBezTo>
                  <a:cubicBezTo>
                    <a:pt x="259" y="513"/>
                    <a:pt x="263" y="356"/>
                    <a:pt x="269" y="228"/>
                  </a:cubicBezTo>
                  <a:cubicBezTo>
                    <a:pt x="271" y="183"/>
                    <a:pt x="221" y="165"/>
                    <a:pt x="183" y="191"/>
                  </a:cubicBezTo>
                  <a:cubicBezTo>
                    <a:pt x="120" y="232"/>
                    <a:pt x="58" y="290"/>
                    <a:pt x="4" y="358"/>
                  </a:cubicBezTo>
                  <a:cubicBezTo>
                    <a:pt x="0" y="210"/>
                    <a:pt x="70" y="24"/>
                    <a:pt x="249" y="18"/>
                  </a:cubicBezTo>
                </a:path>
              </a:pathLst>
            </a:custGeom>
            <a:solidFill>
              <a:srgbClr val="FFFFFF"/>
            </a:solidFill>
            <a:ln w="9525">
              <a:solidFill>
                <a:srgbClr val="F587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Freeform 9">
              <a:extLst>
                <a:ext uri="{FF2B5EF4-FFF2-40B4-BE49-F238E27FC236}">
                  <a16:creationId xmlns:a16="http://schemas.microsoft.com/office/drawing/2014/main" id="{81B8C9C5-E53A-43BE-9DD0-43C5BAE32990}"/>
                </a:ext>
              </a:extLst>
            </p:cNvPr>
            <p:cNvSpPr>
              <a:spLocks/>
            </p:cNvSpPr>
            <p:nvPr/>
          </p:nvSpPr>
          <p:spPr bwMode="auto">
            <a:xfrm>
              <a:off x="1595438" y="4467226"/>
              <a:ext cx="3744913" cy="1149350"/>
            </a:xfrm>
            <a:custGeom>
              <a:avLst/>
              <a:gdLst>
                <a:gd name="T0" fmla="*/ 259 w 2366"/>
                <a:gd name="T1" fmla="*/ 32 h 724"/>
                <a:gd name="T2" fmla="*/ 1397 w 2366"/>
                <a:gd name="T3" fmla="*/ 25 h 724"/>
                <a:gd name="T4" fmla="*/ 1966 w 2366"/>
                <a:gd name="T5" fmla="*/ 39 h 724"/>
                <a:gd name="T6" fmla="*/ 2250 w 2366"/>
                <a:gd name="T7" fmla="*/ 53 h 724"/>
                <a:gd name="T8" fmla="*/ 2315 w 2366"/>
                <a:gd name="T9" fmla="*/ 63 h 724"/>
                <a:gd name="T10" fmla="*/ 2340 w 2366"/>
                <a:gd name="T11" fmla="*/ 117 h 724"/>
                <a:gd name="T12" fmla="*/ 2336 w 2366"/>
                <a:gd name="T13" fmla="*/ 251 h 724"/>
                <a:gd name="T14" fmla="*/ 2327 w 2366"/>
                <a:gd name="T15" fmla="*/ 537 h 724"/>
                <a:gd name="T16" fmla="*/ 2322 w 2366"/>
                <a:gd name="T17" fmla="*/ 678 h 724"/>
                <a:gd name="T18" fmla="*/ 2256 w 2366"/>
                <a:gd name="T19" fmla="*/ 701 h 724"/>
                <a:gd name="T20" fmla="*/ 2184 w 2366"/>
                <a:gd name="T21" fmla="*/ 701 h 724"/>
                <a:gd name="T22" fmla="*/ 1611 w 2366"/>
                <a:gd name="T23" fmla="*/ 700 h 724"/>
                <a:gd name="T24" fmla="*/ 463 w 2366"/>
                <a:gd name="T25" fmla="*/ 696 h 724"/>
                <a:gd name="T26" fmla="*/ 326 w 2366"/>
                <a:gd name="T27" fmla="*/ 696 h 724"/>
                <a:gd name="T28" fmla="*/ 275 w 2366"/>
                <a:gd name="T29" fmla="*/ 662 h 724"/>
                <a:gd name="T30" fmla="*/ 274 w 2366"/>
                <a:gd name="T31" fmla="*/ 607 h 724"/>
                <a:gd name="T32" fmla="*/ 283 w 2366"/>
                <a:gd name="T33" fmla="*/ 369 h 724"/>
                <a:gd name="T34" fmla="*/ 288 w 2366"/>
                <a:gd name="T35" fmla="*/ 246 h 724"/>
                <a:gd name="T36" fmla="*/ 260 w 2366"/>
                <a:gd name="T37" fmla="*/ 180 h 724"/>
                <a:gd name="T38" fmla="*/ 188 w 2366"/>
                <a:gd name="T39" fmla="*/ 186 h 724"/>
                <a:gd name="T40" fmla="*/ 96 w 2366"/>
                <a:gd name="T41" fmla="*/ 259 h 724"/>
                <a:gd name="T42" fmla="*/ 7 w 2366"/>
                <a:gd name="T43" fmla="*/ 355 h 724"/>
                <a:gd name="T44" fmla="*/ 24 w 2366"/>
                <a:gd name="T45" fmla="*/ 362 h 724"/>
                <a:gd name="T46" fmla="*/ 259 w 2366"/>
                <a:gd name="T47" fmla="*/ 32 h 724"/>
                <a:gd name="T48" fmla="*/ 259 w 2366"/>
                <a:gd name="T49" fmla="*/ 12 h 724"/>
                <a:gd name="T50" fmla="*/ 4 w 2366"/>
                <a:gd name="T51" fmla="*/ 362 h 724"/>
                <a:gd name="T52" fmla="*/ 21 w 2366"/>
                <a:gd name="T53" fmla="*/ 369 h 724"/>
                <a:gd name="T54" fmla="*/ 115 w 2366"/>
                <a:gd name="T55" fmla="*/ 268 h 724"/>
                <a:gd name="T56" fmla="*/ 161 w 2366"/>
                <a:gd name="T57" fmla="*/ 229 h 724"/>
                <a:gd name="T58" fmla="*/ 214 w 2366"/>
                <a:gd name="T59" fmla="*/ 196 h 724"/>
                <a:gd name="T60" fmla="*/ 258 w 2366"/>
                <a:gd name="T61" fmla="*/ 203 h 724"/>
                <a:gd name="T62" fmla="*/ 268 w 2366"/>
                <a:gd name="T63" fmla="*/ 255 h 724"/>
                <a:gd name="T64" fmla="*/ 263 w 2366"/>
                <a:gd name="T65" fmla="*/ 383 h 724"/>
                <a:gd name="T66" fmla="*/ 253 w 2366"/>
                <a:gd name="T67" fmla="*/ 624 h 724"/>
                <a:gd name="T68" fmla="*/ 283 w 2366"/>
                <a:gd name="T69" fmla="*/ 705 h 724"/>
                <a:gd name="T70" fmla="*/ 399 w 2366"/>
                <a:gd name="T71" fmla="*/ 716 h 724"/>
                <a:gd name="T72" fmla="*/ 1571 w 2366"/>
                <a:gd name="T73" fmla="*/ 719 h 724"/>
                <a:gd name="T74" fmla="*/ 2160 w 2366"/>
                <a:gd name="T75" fmla="*/ 721 h 724"/>
                <a:gd name="T76" fmla="*/ 2232 w 2366"/>
                <a:gd name="T77" fmla="*/ 721 h 724"/>
                <a:gd name="T78" fmla="*/ 2303 w 2366"/>
                <a:gd name="T79" fmla="*/ 721 h 724"/>
                <a:gd name="T80" fmla="*/ 2343 w 2366"/>
                <a:gd name="T81" fmla="*/ 648 h 724"/>
                <a:gd name="T82" fmla="*/ 2353 w 2366"/>
                <a:gd name="T83" fmla="*/ 355 h 724"/>
                <a:gd name="T84" fmla="*/ 2357 w 2366"/>
                <a:gd name="T85" fmla="*/ 212 h 724"/>
                <a:gd name="T86" fmla="*/ 2355 w 2366"/>
                <a:gd name="T87" fmla="*/ 86 h 724"/>
                <a:gd name="T88" fmla="*/ 2292 w 2366"/>
                <a:gd name="T89" fmla="*/ 36 h 724"/>
                <a:gd name="T90" fmla="*/ 2152 w 2366"/>
                <a:gd name="T91" fmla="*/ 27 h 724"/>
                <a:gd name="T92" fmla="*/ 1571 w 2366"/>
                <a:gd name="T93" fmla="*/ 8 h 724"/>
                <a:gd name="T94" fmla="*/ 401 w 2366"/>
                <a:gd name="T95" fmla="*/ 10 h 724"/>
                <a:gd name="T96" fmla="*/ 259 w 2366"/>
                <a:gd name="T97" fmla="*/ 12 h 724"/>
                <a:gd name="T98" fmla="*/ 259 w 2366"/>
                <a:gd name="T99" fmla="*/ 32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66" h="724">
                  <a:moveTo>
                    <a:pt x="259" y="32"/>
                  </a:moveTo>
                  <a:cubicBezTo>
                    <a:pt x="638" y="26"/>
                    <a:pt x="1018" y="21"/>
                    <a:pt x="1397" y="25"/>
                  </a:cubicBezTo>
                  <a:cubicBezTo>
                    <a:pt x="1587" y="27"/>
                    <a:pt x="1777" y="31"/>
                    <a:pt x="1966" y="39"/>
                  </a:cubicBezTo>
                  <a:cubicBezTo>
                    <a:pt x="2061" y="43"/>
                    <a:pt x="2156" y="47"/>
                    <a:pt x="2250" y="53"/>
                  </a:cubicBezTo>
                  <a:cubicBezTo>
                    <a:pt x="2271" y="54"/>
                    <a:pt x="2297" y="52"/>
                    <a:pt x="2315" y="63"/>
                  </a:cubicBezTo>
                  <a:cubicBezTo>
                    <a:pt x="2334" y="74"/>
                    <a:pt x="2338" y="97"/>
                    <a:pt x="2340" y="117"/>
                  </a:cubicBezTo>
                  <a:cubicBezTo>
                    <a:pt x="2342" y="162"/>
                    <a:pt x="2337" y="207"/>
                    <a:pt x="2336" y="251"/>
                  </a:cubicBezTo>
                  <a:cubicBezTo>
                    <a:pt x="2333" y="347"/>
                    <a:pt x="2330" y="442"/>
                    <a:pt x="2327" y="537"/>
                  </a:cubicBezTo>
                  <a:cubicBezTo>
                    <a:pt x="2325" y="584"/>
                    <a:pt x="2327" y="632"/>
                    <a:pt x="2322" y="678"/>
                  </a:cubicBezTo>
                  <a:cubicBezTo>
                    <a:pt x="2319" y="709"/>
                    <a:pt x="2278" y="701"/>
                    <a:pt x="2256" y="701"/>
                  </a:cubicBezTo>
                  <a:cubicBezTo>
                    <a:pt x="2232" y="701"/>
                    <a:pt x="2208" y="701"/>
                    <a:pt x="2184" y="701"/>
                  </a:cubicBezTo>
                  <a:cubicBezTo>
                    <a:pt x="1993" y="701"/>
                    <a:pt x="1802" y="700"/>
                    <a:pt x="1611" y="700"/>
                  </a:cubicBezTo>
                  <a:cubicBezTo>
                    <a:pt x="1228" y="698"/>
                    <a:pt x="846" y="697"/>
                    <a:pt x="463" y="696"/>
                  </a:cubicBezTo>
                  <a:cubicBezTo>
                    <a:pt x="418" y="696"/>
                    <a:pt x="371" y="699"/>
                    <a:pt x="326" y="696"/>
                  </a:cubicBezTo>
                  <a:cubicBezTo>
                    <a:pt x="303" y="694"/>
                    <a:pt x="281" y="687"/>
                    <a:pt x="275" y="662"/>
                  </a:cubicBezTo>
                  <a:cubicBezTo>
                    <a:pt x="270" y="645"/>
                    <a:pt x="273" y="625"/>
                    <a:pt x="274" y="607"/>
                  </a:cubicBezTo>
                  <a:cubicBezTo>
                    <a:pt x="278" y="528"/>
                    <a:pt x="281" y="449"/>
                    <a:pt x="283" y="369"/>
                  </a:cubicBezTo>
                  <a:cubicBezTo>
                    <a:pt x="285" y="328"/>
                    <a:pt x="286" y="287"/>
                    <a:pt x="288" y="246"/>
                  </a:cubicBezTo>
                  <a:cubicBezTo>
                    <a:pt x="289" y="219"/>
                    <a:pt x="285" y="194"/>
                    <a:pt x="260" y="180"/>
                  </a:cubicBezTo>
                  <a:cubicBezTo>
                    <a:pt x="236" y="168"/>
                    <a:pt x="209" y="173"/>
                    <a:pt x="188" y="186"/>
                  </a:cubicBezTo>
                  <a:cubicBezTo>
                    <a:pt x="155" y="206"/>
                    <a:pt x="124" y="233"/>
                    <a:pt x="96" y="259"/>
                  </a:cubicBezTo>
                  <a:cubicBezTo>
                    <a:pt x="64" y="289"/>
                    <a:pt x="34" y="321"/>
                    <a:pt x="7" y="355"/>
                  </a:cubicBezTo>
                  <a:cubicBezTo>
                    <a:pt x="13" y="358"/>
                    <a:pt x="18" y="360"/>
                    <a:pt x="24" y="362"/>
                  </a:cubicBezTo>
                  <a:cubicBezTo>
                    <a:pt x="21" y="216"/>
                    <a:pt x="90" y="39"/>
                    <a:pt x="259" y="32"/>
                  </a:cubicBezTo>
                  <a:cubicBezTo>
                    <a:pt x="271" y="31"/>
                    <a:pt x="271" y="11"/>
                    <a:pt x="259" y="12"/>
                  </a:cubicBezTo>
                  <a:cubicBezTo>
                    <a:pt x="79" y="20"/>
                    <a:pt x="0" y="204"/>
                    <a:pt x="4" y="362"/>
                  </a:cubicBezTo>
                  <a:cubicBezTo>
                    <a:pt x="4" y="370"/>
                    <a:pt x="15" y="377"/>
                    <a:pt x="21" y="369"/>
                  </a:cubicBezTo>
                  <a:cubicBezTo>
                    <a:pt x="50" y="333"/>
                    <a:pt x="81" y="299"/>
                    <a:pt x="115" y="268"/>
                  </a:cubicBezTo>
                  <a:cubicBezTo>
                    <a:pt x="130" y="255"/>
                    <a:pt x="145" y="242"/>
                    <a:pt x="161" y="229"/>
                  </a:cubicBezTo>
                  <a:cubicBezTo>
                    <a:pt x="177" y="217"/>
                    <a:pt x="195" y="202"/>
                    <a:pt x="214" y="196"/>
                  </a:cubicBezTo>
                  <a:cubicBezTo>
                    <a:pt x="228" y="191"/>
                    <a:pt x="246" y="192"/>
                    <a:pt x="258" y="203"/>
                  </a:cubicBezTo>
                  <a:cubicBezTo>
                    <a:pt x="272" y="216"/>
                    <a:pt x="268" y="238"/>
                    <a:pt x="268" y="255"/>
                  </a:cubicBezTo>
                  <a:cubicBezTo>
                    <a:pt x="266" y="298"/>
                    <a:pt x="264" y="341"/>
                    <a:pt x="263" y="383"/>
                  </a:cubicBezTo>
                  <a:cubicBezTo>
                    <a:pt x="260" y="464"/>
                    <a:pt x="257" y="544"/>
                    <a:pt x="253" y="624"/>
                  </a:cubicBezTo>
                  <a:cubicBezTo>
                    <a:pt x="251" y="654"/>
                    <a:pt x="253" y="688"/>
                    <a:pt x="283" y="705"/>
                  </a:cubicBezTo>
                  <a:cubicBezTo>
                    <a:pt x="315" y="724"/>
                    <a:pt x="363" y="716"/>
                    <a:pt x="399" y="716"/>
                  </a:cubicBezTo>
                  <a:cubicBezTo>
                    <a:pt x="790" y="717"/>
                    <a:pt x="1180" y="718"/>
                    <a:pt x="1571" y="719"/>
                  </a:cubicBezTo>
                  <a:cubicBezTo>
                    <a:pt x="1767" y="720"/>
                    <a:pt x="1964" y="720"/>
                    <a:pt x="2160" y="721"/>
                  </a:cubicBezTo>
                  <a:cubicBezTo>
                    <a:pt x="2184" y="721"/>
                    <a:pt x="2208" y="721"/>
                    <a:pt x="2232" y="721"/>
                  </a:cubicBezTo>
                  <a:cubicBezTo>
                    <a:pt x="2255" y="721"/>
                    <a:pt x="2280" y="723"/>
                    <a:pt x="2303" y="721"/>
                  </a:cubicBezTo>
                  <a:cubicBezTo>
                    <a:pt x="2343" y="716"/>
                    <a:pt x="2342" y="681"/>
                    <a:pt x="2343" y="648"/>
                  </a:cubicBezTo>
                  <a:cubicBezTo>
                    <a:pt x="2346" y="550"/>
                    <a:pt x="2349" y="452"/>
                    <a:pt x="2353" y="355"/>
                  </a:cubicBezTo>
                  <a:cubicBezTo>
                    <a:pt x="2354" y="307"/>
                    <a:pt x="2356" y="259"/>
                    <a:pt x="2357" y="212"/>
                  </a:cubicBezTo>
                  <a:cubicBezTo>
                    <a:pt x="2359" y="172"/>
                    <a:pt x="2366" y="125"/>
                    <a:pt x="2355" y="86"/>
                  </a:cubicBezTo>
                  <a:cubicBezTo>
                    <a:pt x="2346" y="56"/>
                    <a:pt x="2323" y="40"/>
                    <a:pt x="2292" y="36"/>
                  </a:cubicBezTo>
                  <a:cubicBezTo>
                    <a:pt x="2246" y="30"/>
                    <a:pt x="2198" y="30"/>
                    <a:pt x="2152" y="27"/>
                  </a:cubicBezTo>
                  <a:cubicBezTo>
                    <a:pt x="1958" y="17"/>
                    <a:pt x="1765" y="11"/>
                    <a:pt x="1571" y="8"/>
                  </a:cubicBezTo>
                  <a:cubicBezTo>
                    <a:pt x="1181" y="0"/>
                    <a:pt x="791" y="4"/>
                    <a:pt x="401" y="10"/>
                  </a:cubicBezTo>
                  <a:cubicBezTo>
                    <a:pt x="353" y="10"/>
                    <a:pt x="306" y="11"/>
                    <a:pt x="259" y="12"/>
                  </a:cubicBezTo>
                  <a:cubicBezTo>
                    <a:pt x="246" y="12"/>
                    <a:pt x="246" y="32"/>
                    <a:pt x="259" y="32"/>
                  </a:cubicBezTo>
                  <a:close/>
                </a:path>
              </a:pathLst>
            </a:custGeom>
            <a:grpFill/>
            <a:ln w="9525">
              <a:solidFill>
                <a:srgbClr val="F587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Freeform 10">
              <a:extLst>
                <a:ext uri="{FF2B5EF4-FFF2-40B4-BE49-F238E27FC236}">
                  <a16:creationId xmlns:a16="http://schemas.microsoft.com/office/drawing/2014/main" id="{79F7644E-B455-458F-A163-8A0DE857A867}"/>
                </a:ext>
              </a:extLst>
            </p:cNvPr>
            <p:cNvSpPr>
              <a:spLocks/>
            </p:cNvSpPr>
            <p:nvPr/>
          </p:nvSpPr>
          <p:spPr bwMode="auto">
            <a:xfrm>
              <a:off x="4432301" y="4783138"/>
              <a:ext cx="776288" cy="739775"/>
            </a:xfrm>
            <a:custGeom>
              <a:avLst/>
              <a:gdLst>
                <a:gd name="T0" fmla="*/ 470 w 490"/>
                <a:gd name="T1" fmla="*/ 13 h 466"/>
                <a:gd name="T2" fmla="*/ 463 w 490"/>
                <a:gd name="T3" fmla="*/ 227 h 466"/>
                <a:gd name="T4" fmla="*/ 459 w 490"/>
                <a:gd name="T5" fmla="*/ 334 h 466"/>
                <a:gd name="T6" fmla="*/ 458 w 490"/>
                <a:gd name="T7" fmla="*/ 385 h 466"/>
                <a:gd name="T8" fmla="*/ 434 w 490"/>
                <a:gd name="T9" fmla="*/ 438 h 466"/>
                <a:gd name="T10" fmla="*/ 336 w 490"/>
                <a:gd name="T11" fmla="*/ 438 h 466"/>
                <a:gd name="T12" fmla="*/ 226 w 490"/>
                <a:gd name="T13" fmla="*/ 438 h 466"/>
                <a:gd name="T14" fmla="*/ 13 w 490"/>
                <a:gd name="T15" fmla="*/ 437 h 466"/>
                <a:gd name="T16" fmla="*/ 13 w 490"/>
                <a:gd name="T17" fmla="*/ 457 h 466"/>
                <a:gd name="T18" fmla="*/ 249 w 490"/>
                <a:gd name="T19" fmla="*/ 458 h 466"/>
                <a:gd name="T20" fmla="*/ 368 w 490"/>
                <a:gd name="T21" fmla="*/ 458 h 466"/>
                <a:gd name="T22" fmla="*/ 461 w 490"/>
                <a:gd name="T23" fmla="*/ 450 h 466"/>
                <a:gd name="T24" fmla="*/ 478 w 490"/>
                <a:gd name="T25" fmla="*/ 369 h 466"/>
                <a:gd name="T26" fmla="*/ 482 w 490"/>
                <a:gd name="T27" fmla="*/ 251 h 466"/>
                <a:gd name="T28" fmla="*/ 490 w 490"/>
                <a:gd name="T29" fmla="*/ 13 h 466"/>
                <a:gd name="T30" fmla="*/ 470 w 490"/>
                <a:gd name="T31" fmla="*/ 13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0" h="466">
                  <a:moveTo>
                    <a:pt x="470" y="13"/>
                  </a:moveTo>
                  <a:cubicBezTo>
                    <a:pt x="468" y="84"/>
                    <a:pt x="465" y="155"/>
                    <a:pt x="463" y="227"/>
                  </a:cubicBezTo>
                  <a:cubicBezTo>
                    <a:pt x="462" y="262"/>
                    <a:pt x="461" y="298"/>
                    <a:pt x="459" y="334"/>
                  </a:cubicBezTo>
                  <a:cubicBezTo>
                    <a:pt x="459" y="351"/>
                    <a:pt x="458" y="368"/>
                    <a:pt x="458" y="385"/>
                  </a:cubicBezTo>
                  <a:cubicBezTo>
                    <a:pt x="457" y="405"/>
                    <a:pt x="462" y="435"/>
                    <a:pt x="434" y="438"/>
                  </a:cubicBezTo>
                  <a:cubicBezTo>
                    <a:pt x="402" y="442"/>
                    <a:pt x="368" y="438"/>
                    <a:pt x="336" y="438"/>
                  </a:cubicBezTo>
                  <a:cubicBezTo>
                    <a:pt x="299" y="438"/>
                    <a:pt x="262" y="438"/>
                    <a:pt x="226" y="438"/>
                  </a:cubicBezTo>
                  <a:cubicBezTo>
                    <a:pt x="155" y="438"/>
                    <a:pt x="84" y="437"/>
                    <a:pt x="13" y="437"/>
                  </a:cubicBezTo>
                  <a:cubicBezTo>
                    <a:pt x="0" y="437"/>
                    <a:pt x="0" y="457"/>
                    <a:pt x="13" y="457"/>
                  </a:cubicBezTo>
                  <a:cubicBezTo>
                    <a:pt x="92" y="457"/>
                    <a:pt x="170" y="458"/>
                    <a:pt x="249" y="458"/>
                  </a:cubicBezTo>
                  <a:cubicBezTo>
                    <a:pt x="289" y="458"/>
                    <a:pt x="328" y="458"/>
                    <a:pt x="368" y="458"/>
                  </a:cubicBezTo>
                  <a:cubicBezTo>
                    <a:pt x="394" y="458"/>
                    <a:pt x="437" y="466"/>
                    <a:pt x="461" y="450"/>
                  </a:cubicBezTo>
                  <a:cubicBezTo>
                    <a:pt x="484" y="434"/>
                    <a:pt x="478" y="393"/>
                    <a:pt x="478" y="369"/>
                  </a:cubicBezTo>
                  <a:cubicBezTo>
                    <a:pt x="480" y="330"/>
                    <a:pt x="481" y="290"/>
                    <a:pt x="482" y="251"/>
                  </a:cubicBezTo>
                  <a:cubicBezTo>
                    <a:pt x="485" y="171"/>
                    <a:pt x="487" y="92"/>
                    <a:pt x="490" y="13"/>
                  </a:cubicBezTo>
                  <a:cubicBezTo>
                    <a:pt x="490" y="0"/>
                    <a:pt x="470" y="0"/>
                    <a:pt x="470" y="13"/>
                  </a:cubicBezTo>
                  <a:close/>
                </a:path>
              </a:pathLst>
            </a:custGeom>
            <a:grpFill/>
            <a:ln w="9525">
              <a:solidFill>
                <a:srgbClr val="F5879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grpSp>
      <p:sp>
        <p:nvSpPr>
          <p:cNvPr id="9" name="TextBox 8">
            <a:extLst>
              <a:ext uri="{FF2B5EF4-FFF2-40B4-BE49-F238E27FC236}">
                <a16:creationId xmlns:a16="http://schemas.microsoft.com/office/drawing/2014/main" id="{42C0D236-15A9-9F39-746D-687FC18744E1}"/>
              </a:ext>
            </a:extLst>
          </p:cNvPr>
          <p:cNvSpPr txBox="1"/>
          <p:nvPr/>
        </p:nvSpPr>
        <p:spPr>
          <a:xfrm>
            <a:off x="2066925" y="1228725"/>
            <a:ext cx="8439150" cy="4154984"/>
          </a:xfrm>
          <a:prstGeom prst="rect">
            <a:avLst/>
          </a:prstGeom>
          <a:noFill/>
        </p:spPr>
        <p:txBody>
          <a:bodyPr wrap="square" rtlCol="0">
            <a:spAutoFit/>
          </a:bodyPr>
          <a:lstStyle/>
          <a:p>
            <a:pPr lvl="0" algn="just">
              <a:spcAft>
                <a:spcPts val="500"/>
              </a:spcAft>
            </a:pPr>
            <a:r>
              <a:rPr lang="en-US" sz="4400" b="1" dirty="0">
                <a:solidFill>
                  <a:srgbClr val="002060"/>
                </a:solidFill>
                <a:latin typeface="Calibri" panose="020F0502020204030204" pitchFamily="34" charset="0"/>
                <a:cs typeface="Calibri" panose="020F0502020204030204" pitchFamily="34" charset="0"/>
              </a:rPr>
              <a:t>   </a:t>
            </a:r>
            <a:r>
              <a:rPr lang="vi-VN" sz="4400" b="1" dirty="0">
                <a:solidFill>
                  <a:srgbClr val="002060"/>
                </a:solidFill>
                <a:latin typeface="Calibri" panose="020F0502020204030204" pitchFamily="34" charset="0"/>
                <a:cs typeface="Calibri" panose="020F0502020204030204" pitchFamily="34" charset="0"/>
              </a:rPr>
              <a:t>Các sinh vật trong chuỗi thức ăn có mối liên hệ chặt chẽ với nhau. Trong đó, số lượng các sinh vật được duy trì tương đối ổn định tạo thành trạng thái cân bằng của chuỗi thức ăn.</a:t>
            </a:r>
          </a:p>
        </p:txBody>
      </p:sp>
    </p:spTree>
    <p:extLst>
      <p:ext uri="{BB962C8B-B14F-4D97-AF65-F5344CB8AC3E}">
        <p14:creationId xmlns:p14="http://schemas.microsoft.com/office/powerpoint/2010/main" val="531883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2920B5E-E8C9-B1A6-A169-D04D449E4AC0}"/>
              </a:ext>
            </a:extLst>
          </p:cNvPr>
          <p:cNvSpPr/>
          <p:nvPr/>
        </p:nvSpPr>
        <p:spPr>
          <a:xfrm>
            <a:off x="466726" y="314325"/>
            <a:ext cx="11382374" cy="63055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62FADD7A-981F-008C-3388-582197FD2CB3}"/>
              </a:ext>
            </a:extLst>
          </p:cNvPr>
          <p:cNvGrpSpPr/>
          <p:nvPr/>
        </p:nvGrpSpPr>
        <p:grpSpPr>
          <a:xfrm>
            <a:off x="215994" y="220119"/>
            <a:ext cx="11433081" cy="1009012"/>
            <a:chOff x="215994" y="220119"/>
            <a:chExt cx="11433081" cy="1009012"/>
          </a:xfrm>
        </p:grpSpPr>
        <p:sp>
          <p:nvSpPr>
            <p:cNvPr id="3" name="Rectangle: Rounded Corners 7">
              <a:extLst>
                <a:ext uri="{FF2B5EF4-FFF2-40B4-BE49-F238E27FC236}">
                  <a16:creationId xmlns:a16="http://schemas.microsoft.com/office/drawing/2014/main" id="{90394FB7-E931-97CC-2FAE-25BA2F52E8C6}"/>
                </a:ext>
              </a:extLst>
            </p:cNvPr>
            <p:cNvSpPr/>
            <p:nvPr/>
          </p:nvSpPr>
          <p:spPr>
            <a:xfrm>
              <a:off x="1428750" y="220119"/>
              <a:ext cx="10220325" cy="846682"/>
            </a:xfrm>
            <a:custGeom>
              <a:avLst/>
              <a:gdLst>
                <a:gd name="connsiteX0" fmla="*/ 0 w 10220325"/>
                <a:gd name="connsiteY0" fmla="*/ 141116 h 846682"/>
                <a:gd name="connsiteX1" fmla="*/ 500051 w 10220325"/>
                <a:gd name="connsiteY1" fmla="*/ 0 h 846682"/>
                <a:gd name="connsiteX2" fmla="*/ 9720273 w 10220325"/>
                <a:gd name="connsiteY2" fmla="*/ 0 h 846682"/>
                <a:gd name="connsiteX3" fmla="*/ 10220325 w 10220325"/>
                <a:gd name="connsiteY3" fmla="*/ 141116 h 846682"/>
                <a:gd name="connsiteX4" fmla="*/ 10220325 w 10220325"/>
                <a:gd name="connsiteY4" fmla="*/ 705565 h 846682"/>
                <a:gd name="connsiteX5" fmla="*/ 9720273 w 10220325"/>
                <a:gd name="connsiteY5" fmla="*/ 846682 h 846682"/>
                <a:gd name="connsiteX6" fmla="*/ 500051 w 10220325"/>
                <a:gd name="connsiteY6" fmla="*/ 846682 h 846682"/>
                <a:gd name="connsiteX7" fmla="*/ 0 w 10220325"/>
                <a:gd name="connsiteY7" fmla="*/ 705565 h 846682"/>
                <a:gd name="connsiteX8" fmla="*/ 0 w 10220325"/>
                <a:gd name="connsiteY8" fmla="*/ 141116 h 846682"/>
                <a:gd name="connsiteX0" fmla="*/ 0 w 10220325"/>
                <a:gd name="connsiteY0" fmla="*/ 141116 h 846682"/>
                <a:gd name="connsiteX1" fmla="*/ 500051 w 10220325"/>
                <a:gd name="connsiteY1" fmla="*/ 0 h 846682"/>
                <a:gd name="connsiteX2" fmla="*/ 9720273 w 10220325"/>
                <a:gd name="connsiteY2" fmla="*/ 0 h 846682"/>
                <a:gd name="connsiteX3" fmla="*/ 10220325 w 10220325"/>
                <a:gd name="connsiteY3" fmla="*/ 141116 h 846682"/>
                <a:gd name="connsiteX4" fmla="*/ 10220325 w 10220325"/>
                <a:gd name="connsiteY4" fmla="*/ 705565 h 846682"/>
                <a:gd name="connsiteX5" fmla="*/ 9720273 w 10220325"/>
                <a:gd name="connsiteY5" fmla="*/ 846682 h 846682"/>
                <a:gd name="connsiteX6" fmla="*/ 500051 w 10220325"/>
                <a:gd name="connsiteY6" fmla="*/ 846682 h 846682"/>
                <a:gd name="connsiteX7" fmla="*/ 0 w 10220325"/>
                <a:gd name="connsiteY7" fmla="*/ 705565 h 846682"/>
                <a:gd name="connsiteX8" fmla="*/ 0 w 10220325"/>
                <a:gd name="connsiteY8" fmla="*/ 141116 h 846682"/>
                <a:gd name="connsiteX0" fmla="*/ 0 w 10220325"/>
                <a:gd name="connsiteY0" fmla="*/ 141116 h 846682"/>
                <a:gd name="connsiteX1" fmla="*/ 500051 w 10220325"/>
                <a:gd name="connsiteY1" fmla="*/ 0 h 846682"/>
                <a:gd name="connsiteX2" fmla="*/ 9720273 w 10220325"/>
                <a:gd name="connsiteY2" fmla="*/ 0 h 846682"/>
                <a:gd name="connsiteX3" fmla="*/ 10220325 w 10220325"/>
                <a:gd name="connsiteY3" fmla="*/ 141116 h 846682"/>
                <a:gd name="connsiteX4" fmla="*/ 10220325 w 10220325"/>
                <a:gd name="connsiteY4" fmla="*/ 705565 h 846682"/>
                <a:gd name="connsiteX5" fmla="*/ 9720273 w 10220325"/>
                <a:gd name="connsiteY5" fmla="*/ 846682 h 846682"/>
                <a:gd name="connsiteX6" fmla="*/ 500051 w 10220325"/>
                <a:gd name="connsiteY6" fmla="*/ 846682 h 846682"/>
                <a:gd name="connsiteX7" fmla="*/ 0 w 10220325"/>
                <a:gd name="connsiteY7" fmla="*/ 705565 h 846682"/>
                <a:gd name="connsiteX8" fmla="*/ 0 w 10220325"/>
                <a:gd name="connsiteY8" fmla="*/ 141116 h 84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0325" h="846682" fill="none" extrusionOk="0">
                  <a:moveTo>
                    <a:pt x="0" y="141116"/>
                  </a:moveTo>
                  <a:cubicBezTo>
                    <a:pt x="-64607" y="81554"/>
                    <a:pt x="152487" y="-47326"/>
                    <a:pt x="500051" y="0"/>
                  </a:cubicBezTo>
                  <a:cubicBezTo>
                    <a:pt x="2394408" y="-172359"/>
                    <a:pt x="5092001" y="-105727"/>
                    <a:pt x="9720273" y="0"/>
                  </a:cubicBezTo>
                  <a:cubicBezTo>
                    <a:pt x="10055949" y="2188"/>
                    <a:pt x="10180296" y="49343"/>
                    <a:pt x="10220325" y="141116"/>
                  </a:cubicBezTo>
                  <a:cubicBezTo>
                    <a:pt x="10322205" y="342580"/>
                    <a:pt x="10335361" y="464022"/>
                    <a:pt x="10220325" y="705565"/>
                  </a:cubicBezTo>
                  <a:cubicBezTo>
                    <a:pt x="10170922" y="790498"/>
                    <a:pt x="10015666" y="884924"/>
                    <a:pt x="9720273" y="846682"/>
                  </a:cubicBezTo>
                  <a:cubicBezTo>
                    <a:pt x="8156946" y="884396"/>
                    <a:pt x="2479701" y="990013"/>
                    <a:pt x="500051" y="846682"/>
                  </a:cubicBezTo>
                  <a:cubicBezTo>
                    <a:pt x="287404" y="869621"/>
                    <a:pt x="-42230" y="762524"/>
                    <a:pt x="0" y="705565"/>
                  </a:cubicBezTo>
                  <a:cubicBezTo>
                    <a:pt x="-125061" y="647565"/>
                    <a:pt x="120289" y="236956"/>
                    <a:pt x="0" y="141116"/>
                  </a:cubicBezTo>
                  <a:close/>
                </a:path>
                <a:path w="10220325" h="846682" stroke="0" extrusionOk="0">
                  <a:moveTo>
                    <a:pt x="0" y="141116"/>
                  </a:moveTo>
                  <a:cubicBezTo>
                    <a:pt x="38738" y="77730"/>
                    <a:pt x="214389" y="31372"/>
                    <a:pt x="500051" y="0"/>
                  </a:cubicBezTo>
                  <a:cubicBezTo>
                    <a:pt x="5300795" y="161342"/>
                    <a:pt x="7203697" y="409606"/>
                    <a:pt x="9720273" y="0"/>
                  </a:cubicBezTo>
                  <a:cubicBezTo>
                    <a:pt x="9972833" y="-26839"/>
                    <a:pt x="10266438" y="42624"/>
                    <a:pt x="10220325" y="141116"/>
                  </a:cubicBezTo>
                  <a:cubicBezTo>
                    <a:pt x="10239850" y="251681"/>
                    <a:pt x="10298756" y="425679"/>
                    <a:pt x="10220325" y="705565"/>
                  </a:cubicBezTo>
                  <a:cubicBezTo>
                    <a:pt x="10173683" y="833048"/>
                    <a:pt x="10028217" y="829873"/>
                    <a:pt x="9720273" y="846682"/>
                  </a:cubicBezTo>
                  <a:cubicBezTo>
                    <a:pt x="7832356" y="1035579"/>
                    <a:pt x="4784123" y="1072464"/>
                    <a:pt x="500051" y="846682"/>
                  </a:cubicBezTo>
                  <a:cubicBezTo>
                    <a:pt x="210823" y="846245"/>
                    <a:pt x="41808" y="797715"/>
                    <a:pt x="0" y="705565"/>
                  </a:cubicBezTo>
                  <a:cubicBezTo>
                    <a:pt x="-81881" y="448035"/>
                    <a:pt x="76516" y="377173"/>
                    <a:pt x="0" y="141116"/>
                  </a:cubicBezTo>
                  <a:close/>
                </a:path>
                <a:path w="10220325" h="846682" fill="none" stroke="0" extrusionOk="0">
                  <a:moveTo>
                    <a:pt x="0" y="141116"/>
                  </a:moveTo>
                  <a:cubicBezTo>
                    <a:pt x="-80546" y="93893"/>
                    <a:pt x="227086" y="-2335"/>
                    <a:pt x="500051" y="0"/>
                  </a:cubicBezTo>
                  <a:cubicBezTo>
                    <a:pt x="4901774" y="221183"/>
                    <a:pt x="6171240" y="46826"/>
                    <a:pt x="9720273" y="0"/>
                  </a:cubicBezTo>
                  <a:cubicBezTo>
                    <a:pt x="10036527" y="1810"/>
                    <a:pt x="10206395" y="57886"/>
                    <a:pt x="10220325" y="141116"/>
                  </a:cubicBezTo>
                  <a:cubicBezTo>
                    <a:pt x="10342781" y="349001"/>
                    <a:pt x="10333993" y="462933"/>
                    <a:pt x="10220325" y="705565"/>
                  </a:cubicBezTo>
                  <a:cubicBezTo>
                    <a:pt x="10148075" y="802588"/>
                    <a:pt x="10001073" y="867088"/>
                    <a:pt x="9720273" y="846682"/>
                  </a:cubicBezTo>
                  <a:cubicBezTo>
                    <a:pt x="8550127" y="1270603"/>
                    <a:pt x="3148460" y="645807"/>
                    <a:pt x="500051" y="846682"/>
                  </a:cubicBezTo>
                  <a:cubicBezTo>
                    <a:pt x="257405" y="842251"/>
                    <a:pt x="-26882" y="788134"/>
                    <a:pt x="0" y="705565"/>
                  </a:cubicBezTo>
                  <a:cubicBezTo>
                    <a:pt x="-108395" y="641182"/>
                    <a:pt x="156217" y="288562"/>
                    <a:pt x="0" y="141116"/>
                  </a:cubicBezTo>
                  <a:close/>
                </a:path>
                <a:path w="10220325" h="846682" fill="none" stroke="0" extrusionOk="0">
                  <a:moveTo>
                    <a:pt x="0" y="141116"/>
                  </a:moveTo>
                  <a:cubicBezTo>
                    <a:pt x="-68809" y="91358"/>
                    <a:pt x="195832" y="-72853"/>
                    <a:pt x="500051" y="0"/>
                  </a:cubicBezTo>
                  <a:cubicBezTo>
                    <a:pt x="2756910" y="204335"/>
                    <a:pt x="5130688" y="-131252"/>
                    <a:pt x="9720273" y="0"/>
                  </a:cubicBezTo>
                  <a:cubicBezTo>
                    <a:pt x="10052187" y="-3507"/>
                    <a:pt x="10208304" y="52510"/>
                    <a:pt x="10220325" y="141116"/>
                  </a:cubicBezTo>
                  <a:cubicBezTo>
                    <a:pt x="10336042" y="349180"/>
                    <a:pt x="10348285" y="467316"/>
                    <a:pt x="10220325" y="705565"/>
                  </a:cubicBezTo>
                  <a:cubicBezTo>
                    <a:pt x="10157607" y="793690"/>
                    <a:pt x="10023833" y="877272"/>
                    <a:pt x="9720273" y="846682"/>
                  </a:cubicBezTo>
                  <a:cubicBezTo>
                    <a:pt x="8370483" y="936360"/>
                    <a:pt x="2252703" y="998471"/>
                    <a:pt x="500051" y="846682"/>
                  </a:cubicBezTo>
                  <a:cubicBezTo>
                    <a:pt x="280164" y="855714"/>
                    <a:pt x="-34266" y="769649"/>
                    <a:pt x="0" y="705565"/>
                  </a:cubicBezTo>
                  <a:cubicBezTo>
                    <a:pt x="-91733" y="635286"/>
                    <a:pt x="150268" y="264503"/>
                    <a:pt x="0" y="141116"/>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10220325"/>
                        <a:gd name="connsiteY0" fmla="*/ 141116 h 846682"/>
                        <a:gd name="connsiteX1" fmla="*/ 500051 w 10220325"/>
                        <a:gd name="connsiteY1" fmla="*/ 0 h 846682"/>
                        <a:gd name="connsiteX2" fmla="*/ 9720273 w 10220325"/>
                        <a:gd name="connsiteY2" fmla="*/ 0 h 846682"/>
                        <a:gd name="connsiteX3" fmla="*/ 10220325 w 10220325"/>
                        <a:gd name="connsiteY3" fmla="*/ 141116 h 846682"/>
                        <a:gd name="connsiteX4" fmla="*/ 10220325 w 10220325"/>
                        <a:gd name="connsiteY4" fmla="*/ 705565 h 846682"/>
                        <a:gd name="connsiteX5" fmla="*/ 9720273 w 10220325"/>
                        <a:gd name="connsiteY5" fmla="*/ 846682 h 846682"/>
                        <a:gd name="connsiteX6" fmla="*/ 500051 w 10220325"/>
                        <a:gd name="connsiteY6" fmla="*/ 846682 h 846682"/>
                        <a:gd name="connsiteX7" fmla="*/ 0 w 10220325"/>
                        <a:gd name="connsiteY7" fmla="*/ 705565 h 846682"/>
                        <a:gd name="connsiteX8" fmla="*/ 0 w 10220325"/>
                        <a:gd name="connsiteY8" fmla="*/ 141116 h 846682"/>
                        <a:gd name="connsiteX0" fmla="*/ 0 w 10220325"/>
                        <a:gd name="connsiteY0" fmla="*/ 141116 h 846682"/>
                        <a:gd name="connsiteX1" fmla="*/ 500051 w 10220325"/>
                        <a:gd name="connsiteY1" fmla="*/ 0 h 846682"/>
                        <a:gd name="connsiteX2" fmla="*/ 9720273 w 10220325"/>
                        <a:gd name="connsiteY2" fmla="*/ 0 h 846682"/>
                        <a:gd name="connsiteX3" fmla="*/ 10220325 w 10220325"/>
                        <a:gd name="connsiteY3" fmla="*/ 141116 h 846682"/>
                        <a:gd name="connsiteX4" fmla="*/ 10220325 w 10220325"/>
                        <a:gd name="connsiteY4" fmla="*/ 705565 h 846682"/>
                        <a:gd name="connsiteX5" fmla="*/ 9720273 w 10220325"/>
                        <a:gd name="connsiteY5" fmla="*/ 846682 h 846682"/>
                        <a:gd name="connsiteX6" fmla="*/ 500051 w 10220325"/>
                        <a:gd name="connsiteY6" fmla="*/ 846682 h 846682"/>
                        <a:gd name="connsiteX7" fmla="*/ 0 w 10220325"/>
                        <a:gd name="connsiteY7" fmla="*/ 705565 h 846682"/>
                        <a:gd name="connsiteX8" fmla="*/ 0 w 10220325"/>
                        <a:gd name="connsiteY8" fmla="*/ 141116 h 84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20325" h="846682" fill="none" extrusionOk="0">
                          <a:moveTo>
                            <a:pt x="0" y="141116"/>
                          </a:moveTo>
                          <a:cubicBezTo>
                            <a:pt x="-59141" y="79369"/>
                            <a:pt x="174554" y="-30021"/>
                            <a:pt x="500051" y="0"/>
                          </a:cubicBezTo>
                          <a:cubicBezTo>
                            <a:pt x="2718982" y="9508"/>
                            <a:pt x="5179828" y="-73424"/>
                            <a:pt x="9720273" y="0"/>
                          </a:cubicBezTo>
                          <a:cubicBezTo>
                            <a:pt x="10054716" y="2095"/>
                            <a:pt x="10192863" y="57127"/>
                            <a:pt x="10220325" y="141116"/>
                          </a:cubicBezTo>
                          <a:cubicBezTo>
                            <a:pt x="10334801" y="352146"/>
                            <a:pt x="10335246" y="462371"/>
                            <a:pt x="10220325" y="705565"/>
                          </a:cubicBezTo>
                          <a:cubicBezTo>
                            <a:pt x="10173361" y="789549"/>
                            <a:pt x="10012459" y="877278"/>
                            <a:pt x="9720273" y="846682"/>
                          </a:cubicBezTo>
                          <a:cubicBezTo>
                            <a:pt x="8181020" y="865971"/>
                            <a:pt x="2643933" y="951836"/>
                            <a:pt x="500051" y="846682"/>
                          </a:cubicBezTo>
                          <a:cubicBezTo>
                            <a:pt x="279926" y="864186"/>
                            <a:pt x="-36362" y="768380"/>
                            <a:pt x="0" y="705565"/>
                          </a:cubicBezTo>
                          <a:cubicBezTo>
                            <a:pt x="-107278" y="633662"/>
                            <a:pt x="130471" y="265134"/>
                            <a:pt x="0" y="141116"/>
                          </a:cubicBezTo>
                          <a:close/>
                        </a:path>
                        <a:path w="10220325" h="846682" stroke="0" extrusionOk="0">
                          <a:moveTo>
                            <a:pt x="0" y="141116"/>
                          </a:moveTo>
                          <a:cubicBezTo>
                            <a:pt x="6913" y="70569"/>
                            <a:pt x="222117" y="17889"/>
                            <a:pt x="500051" y="0"/>
                          </a:cubicBezTo>
                          <a:cubicBezTo>
                            <a:pt x="5055324" y="102641"/>
                            <a:pt x="6989582" y="171031"/>
                            <a:pt x="9720273" y="0"/>
                          </a:cubicBezTo>
                          <a:cubicBezTo>
                            <a:pt x="9973204" y="-25529"/>
                            <a:pt x="10261875" y="52086"/>
                            <a:pt x="10220325" y="141116"/>
                          </a:cubicBezTo>
                          <a:cubicBezTo>
                            <a:pt x="10237465" y="261290"/>
                            <a:pt x="10309480" y="438503"/>
                            <a:pt x="10220325" y="705565"/>
                          </a:cubicBezTo>
                          <a:cubicBezTo>
                            <a:pt x="10184528" y="808786"/>
                            <a:pt x="10028930" y="835621"/>
                            <a:pt x="9720273" y="846682"/>
                          </a:cubicBezTo>
                          <a:cubicBezTo>
                            <a:pt x="7948218" y="999866"/>
                            <a:pt x="4845192" y="974947"/>
                            <a:pt x="500051" y="846682"/>
                          </a:cubicBezTo>
                          <a:cubicBezTo>
                            <a:pt x="217418" y="845249"/>
                            <a:pt x="41581" y="793829"/>
                            <a:pt x="0" y="705565"/>
                          </a:cubicBezTo>
                          <a:cubicBezTo>
                            <a:pt x="-104657" y="445995"/>
                            <a:pt x="75732" y="390794"/>
                            <a:pt x="0" y="141116"/>
                          </a:cubicBezTo>
                          <a:close/>
                        </a:path>
                        <a:path w="10220325" h="846682" fill="none" stroke="0" extrusionOk="0">
                          <a:moveTo>
                            <a:pt x="0" y="141116"/>
                          </a:moveTo>
                          <a:cubicBezTo>
                            <a:pt x="-43096" y="87338"/>
                            <a:pt x="218638" y="-23829"/>
                            <a:pt x="500051" y="0"/>
                          </a:cubicBezTo>
                          <a:cubicBezTo>
                            <a:pt x="5088028" y="164815"/>
                            <a:pt x="6043680" y="-64802"/>
                            <a:pt x="9720273" y="0"/>
                          </a:cubicBezTo>
                          <a:cubicBezTo>
                            <a:pt x="10037657" y="-2202"/>
                            <a:pt x="10205127" y="56047"/>
                            <a:pt x="10220325" y="141116"/>
                          </a:cubicBezTo>
                          <a:cubicBezTo>
                            <a:pt x="10350876" y="355649"/>
                            <a:pt x="10337582" y="453255"/>
                            <a:pt x="10220325" y="705565"/>
                          </a:cubicBezTo>
                          <a:cubicBezTo>
                            <a:pt x="10156206" y="793656"/>
                            <a:pt x="10012164" y="849659"/>
                            <a:pt x="9720273" y="846682"/>
                          </a:cubicBezTo>
                          <a:cubicBezTo>
                            <a:pt x="8681201" y="921851"/>
                            <a:pt x="2863566" y="893021"/>
                            <a:pt x="500051" y="846682"/>
                          </a:cubicBezTo>
                          <a:cubicBezTo>
                            <a:pt x="268697" y="845488"/>
                            <a:pt x="-20602" y="780598"/>
                            <a:pt x="0" y="705565"/>
                          </a:cubicBezTo>
                          <a:cubicBezTo>
                            <a:pt x="-76011" y="615057"/>
                            <a:pt x="153811" y="287178"/>
                            <a:pt x="0" y="141116"/>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rPr>
                <a:t>Q</a:t>
              </a:r>
              <a:r>
                <a:rPr kumimoji="0" lang="vi-VN" sz="2800" b="1"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rPr>
                <a:t>uan sát hình 5 và nêu chuỗi thức ăn trong hình 5</a:t>
              </a:r>
            </a:p>
          </p:txBody>
        </p:sp>
        <p:grpSp>
          <p:nvGrpSpPr>
            <p:cNvPr id="5" name="Google Shape;6833;p45">
              <a:extLst>
                <a:ext uri="{FF2B5EF4-FFF2-40B4-BE49-F238E27FC236}">
                  <a16:creationId xmlns:a16="http://schemas.microsoft.com/office/drawing/2014/main" id="{B46671AD-281E-0149-CE75-DC682131D454}"/>
                </a:ext>
              </a:extLst>
            </p:cNvPr>
            <p:cNvGrpSpPr/>
            <p:nvPr/>
          </p:nvGrpSpPr>
          <p:grpSpPr>
            <a:xfrm flipH="1">
              <a:off x="215994" y="241456"/>
              <a:ext cx="1373125" cy="987675"/>
              <a:chOff x="5785950" y="1653700"/>
              <a:chExt cx="1373125" cy="987675"/>
            </a:xfrm>
          </p:grpSpPr>
          <p:grpSp>
            <p:nvGrpSpPr>
              <p:cNvPr id="6" name="Google Shape;6834;p45">
                <a:extLst>
                  <a:ext uri="{FF2B5EF4-FFF2-40B4-BE49-F238E27FC236}">
                    <a16:creationId xmlns:a16="http://schemas.microsoft.com/office/drawing/2014/main" id="{E77B9C68-825B-CFDA-5934-CF357A808230}"/>
                  </a:ext>
                </a:extLst>
              </p:cNvPr>
              <p:cNvGrpSpPr/>
              <p:nvPr/>
            </p:nvGrpSpPr>
            <p:grpSpPr>
              <a:xfrm>
                <a:off x="5785950" y="1653700"/>
                <a:ext cx="1373125" cy="987675"/>
                <a:chOff x="5785950" y="1653700"/>
                <a:chExt cx="1373125" cy="987675"/>
              </a:xfrm>
            </p:grpSpPr>
            <p:sp>
              <p:nvSpPr>
                <p:cNvPr id="17" name="Google Shape;6835;p45">
                  <a:extLst>
                    <a:ext uri="{FF2B5EF4-FFF2-40B4-BE49-F238E27FC236}">
                      <a16:creationId xmlns:a16="http://schemas.microsoft.com/office/drawing/2014/main" id="{73E7D7C1-9DE2-FBDA-4C63-F5F7484F0BEF}"/>
                    </a:ext>
                  </a:extLst>
                </p:cNvPr>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Google Shape;6836;p45">
                  <a:extLst>
                    <a:ext uri="{FF2B5EF4-FFF2-40B4-BE49-F238E27FC236}">
                      <a16:creationId xmlns:a16="http://schemas.microsoft.com/office/drawing/2014/main" id="{3C88900F-917B-DA0D-45F4-2B10B5E90866}"/>
                    </a:ext>
                  </a:extLst>
                </p:cNvPr>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6837;p45">
                  <a:extLst>
                    <a:ext uri="{FF2B5EF4-FFF2-40B4-BE49-F238E27FC236}">
                      <a16:creationId xmlns:a16="http://schemas.microsoft.com/office/drawing/2014/main" id="{FC17A4E8-4DA0-C9C0-F07B-5B372E98DCEA}"/>
                    </a:ext>
                  </a:extLst>
                </p:cNvPr>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6838;p45">
                  <a:extLst>
                    <a:ext uri="{FF2B5EF4-FFF2-40B4-BE49-F238E27FC236}">
                      <a16:creationId xmlns:a16="http://schemas.microsoft.com/office/drawing/2014/main" id="{78D67DBE-09B0-D383-022E-692AD424C360}"/>
                    </a:ext>
                  </a:extLst>
                </p:cNvPr>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6839;p45">
                  <a:extLst>
                    <a:ext uri="{FF2B5EF4-FFF2-40B4-BE49-F238E27FC236}">
                      <a16:creationId xmlns:a16="http://schemas.microsoft.com/office/drawing/2014/main" id="{C6F3E46B-524A-BE3D-3F74-FF8BC09556F7}"/>
                    </a:ext>
                  </a:extLst>
                </p:cNvPr>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Google Shape;6840;p45">
                  <a:extLst>
                    <a:ext uri="{FF2B5EF4-FFF2-40B4-BE49-F238E27FC236}">
                      <a16:creationId xmlns:a16="http://schemas.microsoft.com/office/drawing/2014/main" id="{D0CF2267-CEE7-2899-EA61-CC1397C1827D}"/>
                    </a:ext>
                  </a:extLst>
                </p:cNvPr>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oogle Shape;6841;p45">
                  <a:extLst>
                    <a:ext uri="{FF2B5EF4-FFF2-40B4-BE49-F238E27FC236}">
                      <a16:creationId xmlns:a16="http://schemas.microsoft.com/office/drawing/2014/main" id="{3C77C6B4-E554-03AA-7E94-E856551B15B0}"/>
                    </a:ext>
                  </a:extLst>
                </p:cNvPr>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6842;p45">
                  <a:extLst>
                    <a:ext uri="{FF2B5EF4-FFF2-40B4-BE49-F238E27FC236}">
                      <a16:creationId xmlns:a16="http://schemas.microsoft.com/office/drawing/2014/main" id="{1B11EDF2-FE1A-F6A7-34B3-0E4572192E94}"/>
                    </a:ext>
                  </a:extLst>
                </p:cNvPr>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6843;p45">
                  <a:extLst>
                    <a:ext uri="{FF2B5EF4-FFF2-40B4-BE49-F238E27FC236}">
                      <a16:creationId xmlns:a16="http://schemas.microsoft.com/office/drawing/2014/main" id="{A4C284A0-C68F-6A15-7D0C-689DE93F9DA4}"/>
                    </a:ext>
                  </a:extLst>
                </p:cNvPr>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Google Shape;6844;p45">
                  <a:extLst>
                    <a:ext uri="{FF2B5EF4-FFF2-40B4-BE49-F238E27FC236}">
                      <a16:creationId xmlns:a16="http://schemas.microsoft.com/office/drawing/2014/main" id="{E3D7A774-9E1A-6A2B-55F1-71890684FBE2}"/>
                    </a:ext>
                  </a:extLst>
                </p:cNvPr>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Google Shape;6845;p45">
                <a:extLst>
                  <a:ext uri="{FF2B5EF4-FFF2-40B4-BE49-F238E27FC236}">
                    <a16:creationId xmlns:a16="http://schemas.microsoft.com/office/drawing/2014/main" id="{60DC3587-4C13-287A-8FDC-FFC7E4B6CD04}"/>
                  </a:ext>
                </a:extLst>
              </p:cNvPr>
              <p:cNvGrpSpPr/>
              <p:nvPr/>
            </p:nvGrpSpPr>
            <p:grpSpPr>
              <a:xfrm>
                <a:off x="5891858" y="1901182"/>
                <a:ext cx="135420" cy="69561"/>
                <a:chOff x="2330525" y="2356200"/>
                <a:chExt cx="229525" cy="117900"/>
              </a:xfrm>
            </p:grpSpPr>
            <p:sp>
              <p:nvSpPr>
                <p:cNvPr id="9" name="Google Shape;6846;p45">
                  <a:extLst>
                    <a:ext uri="{FF2B5EF4-FFF2-40B4-BE49-F238E27FC236}">
                      <a16:creationId xmlns:a16="http://schemas.microsoft.com/office/drawing/2014/main" id="{F53070B7-6BC5-43B4-285C-9B02553EEFEC}"/>
                    </a:ext>
                  </a:extLst>
                </p:cNvPr>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Google Shape;6847;p45">
                  <a:extLst>
                    <a:ext uri="{FF2B5EF4-FFF2-40B4-BE49-F238E27FC236}">
                      <a16:creationId xmlns:a16="http://schemas.microsoft.com/office/drawing/2014/main" id="{8F4CD7AD-F8B5-5F8E-234E-0AF43538695E}"/>
                    </a:ext>
                  </a:extLst>
                </p:cNvPr>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Google Shape;6848;p45">
                  <a:extLst>
                    <a:ext uri="{FF2B5EF4-FFF2-40B4-BE49-F238E27FC236}">
                      <a16:creationId xmlns:a16="http://schemas.microsoft.com/office/drawing/2014/main" id="{710078C9-FB79-BEC2-4704-D24FD82FC759}"/>
                    </a:ext>
                  </a:extLst>
                </p:cNvPr>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Google Shape;6849;p45">
                  <a:extLst>
                    <a:ext uri="{FF2B5EF4-FFF2-40B4-BE49-F238E27FC236}">
                      <a16:creationId xmlns:a16="http://schemas.microsoft.com/office/drawing/2014/main" id="{2AB048A1-EA84-4C23-2DC5-82B70718106D}"/>
                    </a:ext>
                  </a:extLst>
                </p:cNvPr>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Google Shape;6850;p45">
                  <a:extLst>
                    <a:ext uri="{FF2B5EF4-FFF2-40B4-BE49-F238E27FC236}">
                      <a16:creationId xmlns:a16="http://schemas.microsoft.com/office/drawing/2014/main" id="{99D58B1E-87FF-DC97-76BA-08507E0A49D4}"/>
                    </a:ext>
                  </a:extLst>
                </p:cNvPr>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Google Shape;6851;p45">
                  <a:extLst>
                    <a:ext uri="{FF2B5EF4-FFF2-40B4-BE49-F238E27FC236}">
                      <a16:creationId xmlns:a16="http://schemas.microsoft.com/office/drawing/2014/main" id="{1015505E-65B7-A19D-8919-9D5A2D8E6F4C}"/>
                    </a:ext>
                  </a:extLst>
                </p:cNvPr>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oogle Shape;6852;p45">
                  <a:extLst>
                    <a:ext uri="{FF2B5EF4-FFF2-40B4-BE49-F238E27FC236}">
                      <a16:creationId xmlns:a16="http://schemas.microsoft.com/office/drawing/2014/main" id="{6A9D0015-21C5-783A-E114-7067CCCD559F}"/>
                    </a:ext>
                  </a:extLst>
                </p:cNvPr>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oogle Shape;6853;p45">
                  <a:extLst>
                    <a:ext uri="{FF2B5EF4-FFF2-40B4-BE49-F238E27FC236}">
                      <a16:creationId xmlns:a16="http://schemas.microsoft.com/office/drawing/2014/main" id="{391EE3E3-7B78-894E-36AF-12DF34BBD82A}"/>
                    </a:ext>
                  </a:extLst>
                </p:cNvPr>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 name="Google Shape;6854;p45">
                <a:extLst>
                  <a:ext uri="{FF2B5EF4-FFF2-40B4-BE49-F238E27FC236}">
                    <a16:creationId xmlns:a16="http://schemas.microsoft.com/office/drawing/2014/main" id="{ACF65D31-7974-552C-2791-679232AAB692}"/>
                  </a:ext>
                </a:extLst>
              </p:cNvPr>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28" name="Picture 27">
            <a:extLst>
              <a:ext uri="{FF2B5EF4-FFF2-40B4-BE49-F238E27FC236}">
                <a16:creationId xmlns:a16="http://schemas.microsoft.com/office/drawing/2014/main" id="{82D6FB94-4F03-DC5D-8AB8-633380B7B2CE}"/>
              </a:ext>
            </a:extLst>
          </p:cNvPr>
          <p:cNvPicPr>
            <a:picLocks noChangeAspect="1"/>
          </p:cNvPicPr>
          <p:nvPr/>
        </p:nvPicPr>
        <p:blipFill>
          <a:blip r:embed="rId2"/>
          <a:stretch>
            <a:fillRect/>
          </a:stretch>
        </p:blipFill>
        <p:spPr>
          <a:xfrm>
            <a:off x="1604962" y="1547812"/>
            <a:ext cx="9244013" cy="3004566"/>
          </a:xfrm>
          <a:prstGeom prst="rect">
            <a:avLst/>
          </a:prstGeom>
        </p:spPr>
      </p:pic>
      <p:sp>
        <p:nvSpPr>
          <p:cNvPr id="30" name="TextBox 29">
            <a:extLst>
              <a:ext uri="{FF2B5EF4-FFF2-40B4-BE49-F238E27FC236}">
                <a16:creationId xmlns:a16="http://schemas.microsoft.com/office/drawing/2014/main" id="{A9D71DC8-3B92-B81C-35B7-584199AEFDCB}"/>
              </a:ext>
            </a:extLst>
          </p:cNvPr>
          <p:cNvSpPr txBox="1"/>
          <p:nvPr/>
        </p:nvSpPr>
        <p:spPr>
          <a:xfrm>
            <a:off x="3076575" y="4972050"/>
            <a:ext cx="6572250" cy="769441"/>
          </a:xfrm>
          <a:prstGeom prst="rect">
            <a:avLst/>
          </a:prstGeom>
          <a:noFill/>
        </p:spPr>
        <p:txBody>
          <a:bodyPr wrap="square" rtlCol="0">
            <a:spAutoFit/>
          </a:bodyPr>
          <a:lstStyle/>
          <a:p>
            <a:r>
              <a:rPr lang="nl-NL" sz="4400" b="1" dirty="0">
                <a:solidFill>
                  <a:srgbClr val="FF0000"/>
                </a:solidFill>
                <a:effectLst/>
                <a:ea typeface="Times New Roman" panose="02020603050405020304" pitchFamily="18" charset="0"/>
                <a:cs typeface="Times New Roman" panose="02020603050405020304" pitchFamily="18" charset="0"/>
              </a:rPr>
              <a:t>Khoai tây </a:t>
            </a:r>
            <a:r>
              <a:rPr lang="nl-NL" sz="4400" b="1" dirty="0">
                <a:solidFill>
                  <a:srgbClr val="FF0000"/>
                </a:solidFill>
                <a:effectLst/>
                <a:ea typeface="Times New Roman" panose="02020603050405020304" pitchFamily="18" charset="0"/>
                <a:cs typeface="Times New Roman" panose="02020603050405020304" pitchFamily="18" charset="0"/>
                <a:sym typeface="Wingdings" panose="05000000000000000000" pitchFamily="2" charset="2"/>
              </a:rPr>
              <a:t></a:t>
            </a:r>
            <a:r>
              <a:rPr lang="nl-NL" sz="4400" b="1" dirty="0">
                <a:solidFill>
                  <a:srgbClr val="FF0000"/>
                </a:solidFill>
                <a:effectLst/>
                <a:ea typeface="Times New Roman" panose="02020603050405020304" pitchFamily="18" charset="0"/>
                <a:cs typeface="Times New Roman" panose="02020603050405020304" pitchFamily="18" charset="0"/>
              </a:rPr>
              <a:t> chuột </a:t>
            </a:r>
            <a:r>
              <a:rPr lang="nl-NL" sz="4400" b="1" dirty="0">
                <a:solidFill>
                  <a:srgbClr val="FF0000"/>
                </a:solidFill>
                <a:effectLst/>
                <a:ea typeface="Times New Roman" panose="02020603050405020304" pitchFamily="18" charset="0"/>
                <a:cs typeface="Times New Roman" panose="02020603050405020304" pitchFamily="18" charset="0"/>
                <a:sym typeface="Wingdings" panose="05000000000000000000" pitchFamily="2" charset="2"/>
              </a:rPr>
              <a:t></a:t>
            </a:r>
            <a:r>
              <a:rPr lang="nl-NL" sz="4400" b="1" dirty="0">
                <a:solidFill>
                  <a:srgbClr val="FF0000"/>
                </a:solidFill>
                <a:effectLst/>
                <a:ea typeface="Times New Roman" panose="02020603050405020304" pitchFamily="18" charset="0"/>
                <a:cs typeface="Times New Roman" panose="02020603050405020304" pitchFamily="18" charset="0"/>
              </a:rPr>
              <a:t> rắn.</a:t>
            </a:r>
            <a:endParaRPr lang="en-US" sz="4400" b="1" dirty="0">
              <a:solidFill>
                <a:srgbClr val="FF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5643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down)">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845EA9-CA28-9583-E4EE-D3F2CA16D073}"/>
              </a:ext>
            </a:extLst>
          </p:cNvPr>
          <p:cNvPicPr>
            <a:picLocks noChangeAspect="1"/>
          </p:cNvPicPr>
          <p:nvPr/>
        </p:nvPicPr>
        <p:blipFill>
          <a:blip r:embed="rId3"/>
          <a:stretch>
            <a:fillRect/>
          </a:stretch>
        </p:blipFill>
        <p:spPr>
          <a:xfrm>
            <a:off x="0" y="-194468"/>
            <a:ext cx="12192000" cy="7068295"/>
          </a:xfrm>
          <a:prstGeom prst="rect">
            <a:avLst/>
          </a:prstGeom>
        </p:spPr>
      </p:pic>
      <p:grpSp>
        <p:nvGrpSpPr>
          <p:cNvPr id="5" name="Group 4">
            <a:extLst>
              <a:ext uri="{FF2B5EF4-FFF2-40B4-BE49-F238E27FC236}">
                <a16:creationId xmlns:a16="http://schemas.microsoft.com/office/drawing/2014/main" id="{F63E7102-790F-440E-9BF6-6E645365B328}"/>
              </a:ext>
            </a:extLst>
          </p:cNvPr>
          <p:cNvGrpSpPr/>
          <p:nvPr/>
        </p:nvGrpSpPr>
        <p:grpSpPr>
          <a:xfrm>
            <a:off x="2133601" y="-1143000"/>
            <a:ext cx="8767823" cy="7280160"/>
            <a:chOff x="2743200" y="-528975"/>
            <a:chExt cx="6096000" cy="4937070"/>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28975"/>
              <a:ext cx="6096000" cy="493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5C744B03-9E82-4B2D-8A3B-05BEBB44EE17}"/>
                </a:ext>
              </a:extLst>
            </p:cNvPr>
            <p:cNvPicPr>
              <a:picLocks noChangeAspect="1"/>
            </p:cNvPicPr>
            <p:nvPr/>
          </p:nvPicPr>
          <p:blipFill>
            <a:blip r:embed="rId5"/>
            <a:stretch>
              <a:fillRect/>
            </a:stretch>
          </p:blipFill>
          <p:spPr>
            <a:xfrm>
              <a:off x="3309332" y="1591115"/>
              <a:ext cx="4596782" cy="2017951"/>
            </a:xfrm>
            <a:prstGeom prst="rect">
              <a:avLst/>
            </a:prstGeom>
          </p:spPr>
        </p:pic>
      </p:gr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315" y="3195747"/>
            <a:ext cx="4267200" cy="4267200"/>
          </a:xfrm>
          <a:prstGeom prst="rect">
            <a:avLst/>
          </a:prstGeom>
        </p:spPr>
      </p:pic>
    </p:spTree>
    <p:extLst>
      <p:ext uri="{BB962C8B-B14F-4D97-AF65-F5344CB8AC3E}">
        <p14:creationId xmlns:p14="http://schemas.microsoft.com/office/powerpoint/2010/main" val="400857560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0000">
                                          <p:cBhvr additive="base">
                                            <p:cTn id="7" dur="6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8" dur="6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600" fill="hold"/>
                                            <p:tgtEl>
                                              <p:spTgt spid="15"/>
                                            </p:tgtEl>
                                            <p:attrNameLst>
                                              <p:attrName>ppt_x</p:attrName>
                                            </p:attrNameLst>
                                          </p:cBhvr>
                                          <p:tavLst>
                                            <p:tav tm="0">
                                              <p:val>
                                                <p:strVal val="0-#ppt_w/2"/>
                                              </p:val>
                                            </p:tav>
                                            <p:tav tm="100000">
                                              <p:val>
                                                <p:strVal val="#ppt_x"/>
                                              </p:val>
                                            </p:tav>
                                          </p:tavLst>
                                        </p:anim>
                                        <p:anim calcmode="lin" valueType="num">
                                          <p:cBhvr additive="base">
                                            <p:cTn id="11" dur="60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600"/>
                                </p:stCondLst>
                                <p:childTnLst>
                                  <p:par>
                                    <p:cTn id="13" presetID="2" presetClass="entr" presetSubtype="2"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 presetClass="entr" presetSubtype="8"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F332C89-C2AB-3EF5-7355-CCA095BB2B46}"/>
              </a:ext>
            </a:extLst>
          </p:cNvPr>
          <p:cNvSpPr/>
          <p:nvPr/>
        </p:nvSpPr>
        <p:spPr>
          <a:xfrm>
            <a:off x="3412498" y="629693"/>
            <a:ext cx="8531852" cy="1256257"/>
          </a:xfrm>
          <a:custGeom>
            <a:avLst/>
            <a:gdLst>
              <a:gd name="connsiteX0" fmla="*/ 0 w 8531852"/>
              <a:gd name="connsiteY0" fmla="*/ 209380 h 1256257"/>
              <a:gd name="connsiteX1" fmla="*/ 357507 w 8531852"/>
              <a:gd name="connsiteY1" fmla="*/ 0 h 1256257"/>
              <a:gd name="connsiteX2" fmla="*/ 8174344 w 8531852"/>
              <a:gd name="connsiteY2" fmla="*/ 0 h 1256257"/>
              <a:gd name="connsiteX3" fmla="*/ 8531852 w 8531852"/>
              <a:gd name="connsiteY3" fmla="*/ 209380 h 1256257"/>
              <a:gd name="connsiteX4" fmla="*/ 8531852 w 8531852"/>
              <a:gd name="connsiteY4" fmla="*/ 1046876 h 1256257"/>
              <a:gd name="connsiteX5" fmla="*/ 8174344 w 8531852"/>
              <a:gd name="connsiteY5" fmla="*/ 1256257 h 1256257"/>
              <a:gd name="connsiteX6" fmla="*/ 357507 w 8531852"/>
              <a:gd name="connsiteY6" fmla="*/ 1256257 h 1256257"/>
              <a:gd name="connsiteX7" fmla="*/ 0 w 8531852"/>
              <a:gd name="connsiteY7" fmla="*/ 1046876 h 1256257"/>
              <a:gd name="connsiteX8" fmla="*/ 0 w 8531852"/>
              <a:gd name="connsiteY8" fmla="*/ 209380 h 1256257"/>
              <a:gd name="connsiteX0" fmla="*/ 0 w 8531852"/>
              <a:gd name="connsiteY0" fmla="*/ 209380 h 1256257"/>
              <a:gd name="connsiteX1" fmla="*/ 357507 w 8531852"/>
              <a:gd name="connsiteY1" fmla="*/ 0 h 1256257"/>
              <a:gd name="connsiteX2" fmla="*/ 8174344 w 8531852"/>
              <a:gd name="connsiteY2" fmla="*/ 0 h 1256257"/>
              <a:gd name="connsiteX3" fmla="*/ 8531852 w 8531852"/>
              <a:gd name="connsiteY3" fmla="*/ 209380 h 1256257"/>
              <a:gd name="connsiteX4" fmla="*/ 8531852 w 8531852"/>
              <a:gd name="connsiteY4" fmla="*/ 1046876 h 1256257"/>
              <a:gd name="connsiteX5" fmla="*/ 8174344 w 8531852"/>
              <a:gd name="connsiteY5" fmla="*/ 1256257 h 1256257"/>
              <a:gd name="connsiteX6" fmla="*/ 357507 w 8531852"/>
              <a:gd name="connsiteY6" fmla="*/ 1256257 h 1256257"/>
              <a:gd name="connsiteX7" fmla="*/ 0 w 8531852"/>
              <a:gd name="connsiteY7" fmla="*/ 1046876 h 1256257"/>
              <a:gd name="connsiteX8" fmla="*/ 0 w 8531852"/>
              <a:gd name="connsiteY8" fmla="*/ 209380 h 1256257"/>
              <a:gd name="connsiteX0" fmla="*/ 0 w 8531852"/>
              <a:gd name="connsiteY0" fmla="*/ 209380 h 1256257"/>
              <a:gd name="connsiteX1" fmla="*/ 357507 w 8531852"/>
              <a:gd name="connsiteY1" fmla="*/ 0 h 1256257"/>
              <a:gd name="connsiteX2" fmla="*/ 8174344 w 8531852"/>
              <a:gd name="connsiteY2" fmla="*/ 0 h 1256257"/>
              <a:gd name="connsiteX3" fmla="*/ 8531852 w 8531852"/>
              <a:gd name="connsiteY3" fmla="*/ 209380 h 1256257"/>
              <a:gd name="connsiteX4" fmla="*/ 8531852 w 8531852"/>
              <a:gd name="connsiteY4" fmla="*/ 1046876 h 1256257"/>
              <a:gd name="connsiteX5" fmla="*/ 8174344 w 8531852"/>
              <a:gd name="connsiteY5" fmla="*/ 1256257 h 1256257"/>
              <a:gd name="connsiteX6" fmla="*/ 357507 w 8531852"/>
              <a:gd name="connsiteY6" fmla="*/ 1256257 h 1256257"/>
              <a:gd name="connsiteX7" fmla="*/ 0 w 8531852"/>
              <a:gd name="connsiteY7" fmla="*/ 1046876 h 1256257"/>
              <a:gd name="connsiteX8" fmla="*/ 0 w 8531852"/>
              <a:gd name="connsiteY8" fmla="*/ 209380 h 12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852" h="1256257" fill="none" extrusionOk="0">
                <a:moveTo>
                  <a:pt x="0" y="209380"/>
                </a:moveTo>
                <a:cubicBezTo>
                  <a:pt x="-89499" y="126448"/>
                  <a:pt x="104793" y="-39768"/>
                  <a:pt x="357507" y="0"/>
                </a:cubicBezTo>
                <a:cubicBezTo>
                  <a:pt x="2888900" y="-171064"/>
                  <a:pt x="5511673" y="-91234"/>
                  <a:pt x="8174344" y="0"/>
                </a:cubicBezTo>
                <a:cubicBezTo>
                  <a:pt x="8421025" y="2771"/>
                  <a:pt x="8509967" y="84710"/>
                  <a:pt x="8531852" y="209380"/>
                </a:cubicBezTo>
                <a:cubicBezTo>
                  <a:pt x="8611849" y="528864"/>
                  <a:pt x="8616192" y="709424"/>
                  <a:pt x="8531852" y="1046876"/>
                </a:cubicBezTo>
                <a:cubicBezTo>
                  <a:pt x="8483776" y="1176172"/>
                  <a:pt x="8381435" y="1276121"/>
                  <a:pt x="8174344" y="1256257"/>
                </a:cubicBezTo>
                <a:cubicBezTo>
                  <a:pt x="6749774" y="1579245"/>
                  <a:pt x="2993684" y="1490947"/>
                  <a:pt x="357507" y="1256257"/>
                </a:cubicBezTo>
                <a:cubicBezTo>
                  <a:pt x="222586" y="1292115"/>
                  <a:pt x="-39755" y="1131572"/>
                  <a:pt x="0" y="1046876"/>
                </a:cubicBezTo>
                <a:cubicBezTo>
                  <a:pt x="-76563" y="925254"/>
                  <a:pt x="86367" y="391579"/>
                  <a:pt x="0" y="209380"/>
                </a:cubicBezTo>
                <a:close/>
              </a:path>
              <a:path w="8531852" h="1256257" stroke="0" extrusionOk="0">
                <a:moveTo>
                  <a:pt x="0" y="209380"/>
                </a:moveTo>
                <a:cubicBezTo>
                  <a:pt x="37891" y="109169"/>
                  <a:pt x="151461" y="20098"/>
                  <a:pt x="357507" y="0"/>
                </a:cubicBezTo>
                <a:cubicBezTo>
                  <a:pt x="2500243" y="321754"/>
                  <a:pt x="5291162" y="601458"/>
                  <a:pt x="8174344" y="0"/>
                </a:cubicBezTo>
                <a:cubicBezTo>
                  <a:pt x="8349650" y="-47126"/>
                  <a:pt x="8569341" y="67226"/>
                  <a:pt x="8531852" y="209380"/>
                </a:cubicBezTo>
                <a:cubicBezTo>
                  <a:pt x="8547110" y="394593"/>
                  <a:pt x="8565133" y="623041"/>
                  <a:pt x="8531852" y="1046876"/>
                </a:cubicBezTo>
                <a:cubicBezTo>
                  <a:pt x="8493932" y="1209610"/>
                  <a:pt x="8392265" y="1226168"/>
                  <a:pt x="8174344" y="1256257"/>
                </a:cubicBezTo>
                <a:cubicBezTo>
                  <a:pt x="6467410" y="1363785"/>
                  <a:pt x="4002749" y="1488140"/>
                  <a:pt x="357507" y="1256257"/>
                </a:cubicBezTo>
                <a:cubicBezTo>
                  <a:pt x="117576" y="1259072"/>
                  <a:pt x="30856" y="1194668"/>
                  <a:pt x="0" y="1046876"/>
                </a:cubicBezTo>
                <a:cubicBezTo>
                  <a:pt x="-60128" y="661813"/>
                  <a:pt x="53945" y="602023"/>
                  <a:pt x="0" y="209380"/>
                </a:cubicBezTo>
                <a:close/>
              </a:path>
              <a:path w="8531852" h="1256257" fill="none" stroke="0" extrusionOk="0">
                <a:moveTo>
                  <a:pt x="0" y="209380"/>
                </a:moveTo>
                <a:cubicBezTo>
                  <a:pt x="-32921" y="112141"/>
                  <a:pt x="163471" y="11119"/>
                  <a:pt x="357507" y="0"/>
                </a:cubicBezTo>
                <a:cubicBezTo>
                  <a:pt x="677779" y="352346"/>
                  <a:pt x="4779423" y="141442"/>
                  <a:pt x="8174344" y="0"/>
                </a:cubicBezTo>
                <a:cubicBezTo>
                  <a:pt x="8392927" y="9031"/>
                  <a:pt x="8521536" y="92986"/>
                  <a:pt x="8531852" y="209380"/>
                </a:cubicBezTo>
                <a:cubicBezTo>
                  <a:pt x="8630470" y="513943"/>
                  <a:pt x="8620077" y="704624"/>
                  <a:pt x="8531852" y="1046876"/>
                </a:cubicBezTo>
                <a:cubicBezTo>
                  <a:pt x="8468545" y="1186156"/>
                  <a:pt x="8381719" y="1269395"/>
                  <a:pt x="8174344" y="1256257"/>
                </a:cubicBezTo>
                <a:cubicBezTo>
                  <a:pt x="7695236" y="1868252"/>
                  <a:pt x="3645015" y="1293552"/>
                  <a:pt x="357507" y="1256257"/>
                </a:cubicBezTo>
                <a:cubicBezTo>
                  <a:pt x="178902" y="1256454"/>
                  <a:pt x="-24910" y="1158594"/>
                  <a:pt x="0" y="1046876"/>
                </a:cubicBezTo>
                <a:cubicBezTo>
                  <a:pt x="-67571" y="947179"/>
                  <a:pt x="164634" y="436610"/>
                  <a:pt x="0" y="209380"/>
                </a:cubicBezTo>
                <a:close/>
              </a:path>
              <a:path w="8531852" h="1256257" fill="none" stroke="0" extrusionOk="0">
                <a:moveTo>
                  <a:pt x="0" y="209380"/>
                </a:moveTo>
                <a:cubicBezTo>
                  <a:pt x="-79003" y="143216"/>
                  <a:pt x="149686" y="-45504"/>
                  <a:pt x="357507" y="0"/>
                </a:cubicBezTo>
                <a:cubicBezTo>
                  <a:pt x="3245383" y="185285"/>
                  <a:pt x="5261460" y="-424864"/>
                  <a:pt x="8174344" y="0"/>
                </a:cubicBezTo>
                <a:cubicBezTo>
                  <a:pt x="8405455" y="-14376"/>
                  <a:pt x="8533489" y="79235"/>
                  <a:pt x="8531852" y="209380"/>
                </a:cubicBezTo>
                <a:cubicBezTo>
                  <a:pt x="8621086" y="527475"/>
                  <a:pt x="8617169" y="685931"/>
                  <a:pt x="8531852" y="1046876"/>
                </a:cubicBezTo>
                <a:cubicBezTo>
                  <a:pt x="8464736" y="1180144"/>
                  <a:pt x="8394865" y="1266214"/>
                  <a:pt x="8174344" y="1256257"/>
                </a:cubicBezTo>
                <a:cubicBezTo>
                  <a:pt x="7327061" y="1481083"/>
                  <a:pt x="3176471" y="1444425"/>
                  <a:pt x="357507" y="1256257"/>
                </a:cubicBezTo>
                <a:cubicBezTo>
                  <a:pt x="208384" y="1267913"/>
                  <a:pt x="-26847" y="1141007"/>
                  <a:pt x="0" y="1046876"/>
                </a:cubicBezTo>
                <a:cubicBezTo>
                  <a:pt x="-42200" y="924653"/>
                  <a:pt x="118234" y="414104"/>
                  <a:pt x="0" y="209380"/>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8531852"/>
                      <a:gd name="connsiteY0" fmla="*/ 209380 h 1256257"/>
                      <a:gd name="connsiteX1" fmla="*/ 357507 w 8531852"/>
                      <a:gd name="connsiteY1" fmla="*/ 0 h 1256257"/>
                      <a:gd name="connsiteX2" fmla="*/ 8174344 w 8531852"/>
                      <a:gd name="connsiteY2" fmla="*/ 0 h 1256257"/>
                      <a:gd name="connsiteX3" fmla="*/ 8531852 w 8531852"/>
                      <a:gd name="connsiteY3" fmla="*/ 209380 h 1256257"/>
                      <a:gd name="connsiteX4" fmla="*/ 8531852 w 8531852"/>
                      <a:gd name="connsiteY4" fmla="*/ 1046876 h 1256257"/>
                      <a:gd name="connsiteX5" fmla="*/ 8174344 w 8531852"/>
                      <a:gd name="connsiteY5" fmla="*/ 1256257 h 1256257"/>
                      <a:gd name="connsiteX6" fmla="*/ 357507 w 8531852"/>
                      <a:gd name="connsiteY6" fmla="*/ 1256257 h 1256257"/>
                      <a:gd name="connsiteX7" fmla="*/ 0 w 8531852"/>
                      <a:gd name="connsiteY7" fmla="*/ 1046876 h 1256257"/>
                      <a:gd name="connsiteX8" fmla="*/ 0 w 8531852"/>
                      <a:gd name="connsiteY8" fmla="*/ 209380 h 1256257"/>
                      <a:gd name="connsiteX0" fmla="*/ 0 w 8531852"/>
                      <a:gd name="connsiteY0" fmla="*/ 209380 h 1256257"/>
                      <a:gd name="connsiteX1" fmla="*/ 357507 w 8531852"/>
                      <a:gd name="connsiteY1" fmla="*/ 0 h 1256257"/>
                      <a:gd name="connsiteX2" fmla="*/ 8174344 w 8531852"/>
                      <a:gd name="connsiteY2" fmla="*/ 0 h 1256257"/>
                      <a:gd name="connsiteX3" fmla="*/ 8531852 w 8531852"/>
                      <a:gd name="connsiteY3" fmla="*/ 209380 h 1256257"/>
                      <a:gd name="connsiteX4" fmla="*/ 8531852 w 8531852"/>
                      <a:gd name="connsiteY4" fmla="*/ 1046876 h 1256257"/>
                      <a:gd name="connsiteX5" fmla="*/ 8174344 w 8531852"/>
                      <a:gd name="connsiteY5" fmla="*/ 1256257 h 1256257"/>
                      <a:gd name="connsiteX6" fmla="*/ 357507 w 8531852"/>
                      <a:gd name="connsiteY6" fmla="*/ 1256257 h 1256257"/>
                      <a:gd name="connsiteX7" fmla="*/ 0 w 8531852"/>
                      <a:gd name="connsiteY7" fmla="*/ 1046876 h 1256257"/>
                      <a:gd name="connsiteX8" fmla="*/ 0 w 8531852"/>
                      <a:gd name="connsiteY8" fmla="*/ 209380 h 12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1852" h="1256257" fill="none" extrusionOk="0">
                        <a:moveTo>
                          <a:pt x="0" y="209380"/>
                        </a:moveTo>
                        <a:cubicBezTo>
                          <a:pt x="-54054" y="112277"/>
                          <a:pt x="135049" y="-16040"/>
                          <a:pt x="357507" y="0"/>
                        </a:cubicBezTo>
                        <a:cubicBezTo>
                          <a:pt x="3211163" y="9508"/>
                          <a:pt x="5560097" y="-73424"/>
                          <a:pt x="8174344" y="0"/>
                        </a:cubicBezTo>
                        <a:cubicBezTo>
                          <a:pt x="8412917" y="2157"/>
                          <a:pt x="8511664" y="85761"/>
                          <a:pt x="8531852" y="209380"/>
                        </a:cubicBezTo>
                        <a:cubicBezTo>
                          <a:pt x="8618418" y="533853"/>
                          <a:pt x="8614485" y="684913"/>
                          <a:pt x="8531852" y="1046876"/>
                        </a:cubicBezTo>
                        <a:cubicBezTo>
                          <a:pt x="8491974" y="1172983"/>
                          <a:pt x="8377283" y="1266223"/>
                          <a:pt x="8174344" y="1256257"/>
                        </a:cubicBezTo>
                        <a:cubicBezTo>
                          <a:pt x="7024772" y="1368777"/>
                          <a:pt x="3212079" y="1440180"/>
                          <a:pt x="357507" y="1256257"/>
                        </a:cubicBezTo>
                        <a:cubicBezTo>
                          <a:pt x="208002" y="1281514"/>
                          <a:pt x="-35631" y="1135688"/>
                          <a:pt x="0" y="1046876"/>
                        </a:cubicBezTo>
                        <a:cubicBezTo>
                          <a:pt x="-71836" y="921558"/>
                          <a:pt x="94776" y="414851"/>
                          <a:pt x="0" y="209380"/>
                        </a:cubicBezTo>
                        <a:close/>
                      </a:path>
                      <a:path w="8531852" h="1256257" stroke="0" extrusionOk="0">
                        <a:moveTo>
                          <a:pt x="0" y="209380"/>
                        </a:moveTo>
                        <a:cubicBezTo>
                          <a:pt x="4520" y="101660"/>
                          <a:pt x="166058" y="-5369"/>
                          <a:pt x="357507" y="0"/>
                        </a:cubicBezTo>
                        <a:cubicBezTo>
                          <a:pt x="1935089" y="186604"/>
                          <a:pt x="4926863" y="195542"/>
                          <a:pt x="8174344" y="0"/>
                        </a:cubicBezTo>
                        <a:cubicBezTo>
                          <a:pt x="8351634" y="-40114"/>
                          <a:pt x="8565863" y="74437"/>
                          <a:pt x="8531852" y="209380"/>
                        </a:cubicBezTo>
                        <a:cubicBezTo>
                          <a:pt x="8541984" y="415240"/>
                          <a:pt x="8570926" y="629968"/>
                          <a:pt x="8531852" y="1046876"/>
                        </a:cubicBezTo>
                        <a:cubicBezTo>
                          <a:pt x="8501763" y="1192091"/>
                          <a:pt x="8393375" y="1235121"/>
                          <a:pt x="8174344" y="1256257"/>
                        </a:cubicBezTo>
                        <a:cubicBezTo>
                          <a:pt x="6577838" y="1329747"/>
                          <a:pt x="4109306" y="1317988"/>
                          <a:pt x="357507" y="1256257"/>
                        </a:cubicBezTo>
                        <a:cubicBezTo>
                          <a:pt x="136755" y="1256175"/>
                          <a:pt x="30635" y="1190883"/>
                          <a:pt x="0" y="1046876"/>
                        </a:cubicBezTo>
                        <a:cubicBezTo>
                          <a:pt x="-68824" y="661034"/>
                          <a:pt x="53689" y="606473"/>
                          <a:pt x="0" y="209380"/>
                        </a:cubicBezTo>
                        <a:close/>
                      </a:path>
                      <a:path w="8531852" h="1256257" fill="none" stroke="0" extrusionOk="0">
                        <a:moveTo>
                          <a:pt x="0" y="209380"/>
                        </a:moveTo>
                        <a:cubicBezTo>
                          <a:pt x="-29407" y="111526"/>
                          <a:pt x="153557" y="-14106"/>
                          <a:pt x="357507" y="0"/>
                        </a:cubicBezTo>
                        <a:cubicBezTo>
                          <a:pt x="1297431" y="164815"/>
                          <a:pt x="4543742" y="-64802"/>
                          <a:pt x="8174344" y="0"/>
                        </a:cubicBezTo>
                        <a:cubicBezTo>
                          <a:pt x="8397845" y="-8429"/>
                          <a:pt x="8517066" y="86504"/>
                          <a:pt x="8531852" y="209380"/>
                        </a:cubicBezTo>
                        <a:cubicBezTo>
                          <a:pt x="8632400" y="515528"/>
                          <a:pt x="8630264" y="677154"/>
                          <a:pt x="8531852" y="1046876"/>
                        </a:cubicBezTo>
                        <a:cubicBezTo>
                          <a:pt x="8478234" y="1175512"/>
                          <a:pt x="8387267" y="1260677"/>
                          <a:pt x="8174344" y="1256257"/>
                        </a:cubicBezTo>
                        <a:cubicBezTo>
                          <a:pt x="7882497" y="1370003"/>
                          <a:pt x="3600920" y="1331815"/>
                          <a:pt x="357507" y="1256257"/>
                        </a:cubicBezTo>
                        <a:cubicBezTo>
                          <a:pt x="192163" y="1260255"/>
                          <a:pt x="-18973" y="1151470"/>
                          <a:pt x="0" y="1046876"/>
                        </a:cubicBezTo>
                        <a:cubicBezTo>
                          <a:pt x="-27509" y="914860"/>
                          <a:pt x="145062" y="425352"/>
                          <a:pt x="0" y="20938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3" name="Hộp Văn bản 2">
            <a:extLst>
              <a:ext uri="{FF2B5EF4-FFF2-40B4-BE49-F238E27FC236}">
                <a16:creationId xmlns:a16="http://schemas.microsoft.com/office/drawing/2014/main" id="{693D7E08-9982-B813-375E-6DAAE98642CC}"/>
              </a:ext>
            </a:extLst>
          </p:cNvPr>
          <p:cNvSpPr txBox="1"/>
          <p:nvPr/>
        </p:nvSpPr>
        <p:spPr>
          <a:xfrm>
            <a:off x="3698037" y="816923"/>
            <a:ext cx="7951038" cy="954107"/>
          </a:xfrm>
          <a:prstGeom prst="rect">
            <a:avLst/>
          </a:prstGeom>
          <a:noFill/>
        </p:spPr>
        <p:txBody>
          <a:bodyPr wrap="square" rtlCol="0">
            <a:spAutoFit/>
          </a:bodyPr>
          <a:lstStyle/>
          <a:p>
            <a:pPr lvl="0" algn="ctr">
              <a:defRPr/>
            </a:pPr>
            <a:r>
              <a:rPr lang="vi-VN" sz="2800" b="1" dirty="0">
                <a:solidFill>
                  <a:srgbClr val="002060"/>
                </a:solidFill>
                <a:latin typeface="Calibri" panose="020F0502020204030204"/>
              </a:rPr>
              <a:t>Nếu khoai tây (nguồn thức ăn của chuột) bị mất mùa sẽ gây tác động gì đến số lượng chuột và rắn?</a:t>
            </a:r>
            <a:endParaRPr kumimoji="0" lang="en-US" sz="2800" b="1" i="0" u="none" strike="noStrike" kern="1200" cap="none" spc="0" normalizeH="0" baseline="0" noProof="0" dirty="0">
              <a:ln>
                <a:noFill/>
              </a:ln>
              <a:solidFill>
                <a:srgbClr val="002060"/>
              </a:solidFill>
              <a:effectLst/>
              <a:uLnTx/>
              <a:uFillTx/>
              <a:latin typeface="Calibri" panose="020F0502020204030204"/>
            </a:endParaRPr>
          </a:p>
        </p:txBody>
      </p:sp>
      <p:grpSp>
        <p:nvGrpSpPr>
          <p:cNvPr id="13" name="Google Shape;6833;p45">
            <a:extLst>
              <a:ext uri="{FF2B5EF4-FFF2-40B4-BE49-F238E27FC236}">
                <a16:creationId xmlns:a16="http://schemas.microsoft.com/office/drawing/2014/main" id="{C317B54C-1956-C03C-0E2B-122BB485486C}"/>
              </a:ext>
            </a:extLst>
          </p:cNvPr>
          <p:cNvGrpSpPr/>
          <p:nvPr/>
        </p:nvGrpSpPr>
        <p:grpSpPr>
          <a:xfrm flipH="1">
            <a:off x="2787744" y="79531"/>
            <a:ext cx="1373125" cy="987675"/>
            <a:chOff x="5785950" y="1653700"/>
            <a:chExt cx="1373125" cy="987675"/>
          </a:xfrm>
        </p:grpSpPr>
        <p:grpSp>
          <p:nvGrpSpPr>
            <p:cNvPr id="15" name="Google Shape;6834;p45">
              <a:extLst>
                <a:ext uri="{FF2B5EF4-FFF2-40B4-BE49-F238E27FC236}">
                  <a16:creationId xmlns:a16="http://schemas.microsoft.com/office/drawing/2014/main" id="{60FDFBAE-A9C1-976D-AAAA-237DFA6B2B22}"/>
                </a:ext>
              </a:extLst>
            </p:cNvPr>
            <p:cNvGrpSpPr/>
            <p:nvPr/>
          </p:nvGrpSpPr>
          <p:grpSpPr>
            <a:xfrm>
              <a:off x="5785950" y="1653700"/>
              <a:ext cx="1373125" cy="987675"/>
              <a:chOff x="5785950" y="1653700"/>
              <a:chExt cx="1373125" cy="987675"/>
            </a:xfrm>
          </p:grpSpPr>
          <p:sp>
            <p:nvSpPr>
              <p:cNvPr id="26" name="Google Shape;6835;p45">
                <a:extLst>
                  <a:ext uri="{FF2B5EF4-FFF2-40B4-BE49-F238E27FC236}">
                    <a16:creationId xmlns:a16="http://schemas.microsoft.com/office/drawing/2014/main" id="{0D5DFFF5-38ED-A094-D485-BD979BA90951}"/>
                  </a:ext>
                </a:extLst>
              </p:cNvPr>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Google Shape;6836;p45">
                <a:extLst>
                  <a:ext uri="{FF2B5EF4-FFF2-40B4-BE49-F238E27FC236}">
                    <a16:creationId xmlns:a16="http://schemas.microsoft.com/office/drawing/2014/main" id="{C2821DDE-5147-1E41-136C-10B9E0ABDBB5}"/>
                  </a:ext>
                </a:extLst>
              </p:cNvPr>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Google Shape;6837;p45">
                <a:extLst>
                  <a:ext uri="{FF2B5EF4-FFF2-40B4-BE49-F238E27FC236}">
                    <a16:creationId xmlns:a16="http://schemas.microsoft.com/office/drawing/2014/main" id="{C2865BC5-BFAD-5CBB-E0FA-0E290B32B342}"/>
                  </a:ext>
                </a:extLst>
              </p:cNvPr>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Google Shape;6838;p45">
                <a:extLst>
                  <a:ext uri="{FF2B5EF4-FFF2-40B4-BE49-F238E27FC236}">
                    <a16:creationId xmlns:a16="http://schemas.microsoft.com/office/drawing/2014/main" id="{821ACB87-5C9D-16F4-ABE8-ADB0EEA640DD}"/>
                  </a:ext>
                </a:extLst>
              </p:cNvPr>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Google Shape;6839;p45">
                <a:extLst>
                  <a:ext uri="{FF2B5EF4-FFF2-40B4-BE49-F238E27FC236}">
                    <a16:creationId xmlns:a16="http://schemas.microsoft.com/office/drawing/2014/main" id="{4A7924E6-D22E-F9B3-A3D8-B9D12C14FCF3}"/>
                  </a:ext>
                </a:extLst>
              </p:cNvPr>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Google Shape;6840;p45">
                <a:extLst>
                  <a:ext uri="{FF2B5EF4-FFF2-40B4-BE49-F238E27FC236}">
                    <a16:creationId xmlns:a16="http://schemas.microsoft.com/office/drawing/2014/main" id="{FD1C2B3A-9F9C-2A2A-D3CB-83A7A7E1F625}"/>
                  </a:ext>
                </a:extLst>
              </p:cNvPr>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Google Shape;6841;p45">
                <a:extLst>
                  <a:ext uri="{FF2B5EF4-FFF2-40B4-BE49-F238E27FC236}">
                    <a16:creationId xmlns:a16="http://schemas.microsoft.com/office/drawing/2014/main" id="{A5A52702-C8F9-34F1-C9DB-AB9DE1FA4522}"/>
                  </a:ext>
                </a:extLst>
              </p:cNvPr>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Google Shape;6842;p45">
                <a:extLst>
                  <a:ext uri="{FF2B5EF4-FFF2-40B4-BE49-F238E27FC236}">
                    <a16:creationId xmlns:a16="http://schemas.microsoft.com/office/drawing/2014/main" id="{2D0F5C96-CA96-8D3A-D895-C2326E176409}"/>
                  </a:ext>
                </a:extLst>
              </p:cNvPr>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Google Shape;6843;p45">
                <a:extLst>
                  <a:ext uri="{FF2B5EF4-FFF2-40B4-BE49-F238E27FC236}">
                    <a16:creationId xmlns:a16="http://schemas.microsoft.com/office/drawing/2014/main" id="{1EF16858-4B31-4CE4-09A1-1E477696F30D}"/>
                  </a:ext>
                </a:extLst>
              </p:cNvPr>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Google Shape;6844;p45">
                <a:extLst>
                  <a:ext uri="{FF2B5EF4-FFF2-40B4-BE49-F238E27FC236}">
                    <a16:creationId xmlns:a16="http://schemas.microsoft.com/office/drawing/2014/main" id="{C492D84C-0A3E-9BF8-9F15-810605D6D802}"/>
                  </a:ext>
                </a:extLst>
              </p:cNvPr>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oogle Shape;6845;p45">
              <a:extLst>
                <a:ext uri="{FF2B5EF4-FFF2-40B4-BE49-F238E27FC236}">
                  <a16:creationId xmlns:a16="http://schemas.microsoft.com/office/drawing/2014/main" id="{1CD69C6D-816F-4822-FC49-EF9DE7391DBE}"/>
                </a:ext>
              </a:extLst>
            </p:cNvPr>
            <p:cNvGrpSpPr/>
            <p:nvPr/>
          </p:nvGrpSpPr>
          <p:grpSpPr>
            <a:xfrm>
              <a:off x="5891858" y="1901182"/>
              <a:ext cx="135420" cy="69561"/>
              <a:chOff x="2330525" y="2356200"/>
              <a:chExt cx="229525" cy="117900"/>
            </a:xfrm>
          </p:grpSpPr>
          <p:sp>
            <p:nvSpPr>
              <p:cNvPr id="18" name="Google Shape;6846;p45">
                <a:extLst>
                  <a:ext uri="{FF2B5EF4-FFF2-40B4-BE49-F238E27FC236}">
                    <a16:creationId xmlns:a16="http://schemas.microsoft.com/office/drawing/2014/main" id="{1B79E771-22EC-6333-C327-9A7E0248AAC7}"/>
                  </a:ext>
                </a:extLst>
              </p:cNvPr>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Google Shape;6847;p45">
                <a:extLst>
                  <a:ext uri="{FF2B5EF4-FFF2-40B4-BE49-F238E27FC236}">
                    <a16:creationId xmlns:a16="http://schemas.microsoft.com/office/drawing/2014/main" id="{C1D6B4A1-F59B-16EB-FE82-7ADC258435CE}"/>
                  </a:ext>
                </a:extLst>
              </p:cNvPr>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Google Shape;6848;p45">
                <a:extLst>
                  <a:ext uri="{FF2B5EF4-FFF2-40B4-BE49-F238E27FC236}">
                    <a16:creationId xmlns:a16="http://schemas.microsoft.com/office/drawing/2014/main" id="{364265B3-4997-FA7D-F9E7-7EE3C5D220C7}"/>
                  </a:ext>
                </a:extLst>
              </p:cNvPr>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Google Shape;6849;p45">
                <a:extLst>
                  <a:ext uri="{FF2B5EF4-FFF2-40B4-BE49-F238E27FC236}">
                    <a16:creationId xmlns:a16="http://schemas.microsoft.com/office/drawing/2014/main" id="{76C7F55C-2409-CEA8-E7F5-321DC0054987}"/>
                  </a:ext>
                </a:extLst>
              </p:cNvPr>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Google Shape;6850;p45">
                <a:extLst>
                  <a:ext uri="{FF2B5EF4-FFF2-40B4-BE49-F238E27FC236}">
                    <a16:creationId xmlns:a16="http://schemas.microsoft.com/office/drawing/2014/main" id="{E957E85D-59C0-9844-335E-63A865B07989}"/>
                  </a:ext>
                </a:extLst>
              </p:cNvPr>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Google Shape;6851;p45">
                <a:extLst>
                  <a:ext uri="{FF2B5EF4-FFF2-40B4-BE49-F238E27FC236}">
                    <a16:creationId xmlns:a16="http://schemas.microsoft.com/office/drawing/2014/main" id="{1A218BA6-A5D8-86A2-48F1-89E8B7986C31}"/>
                  </a:ext>
                </a:extLst>
              </p:cNvPr>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Google Shape;6852;p45">
                <a:extLst>
                  <a:ext uri="{FF2B5EF4-FFF2-40B4-BE49-F238E27FC236}">
                    <a16:creationId xmlns:a16="http://schemas.microsoft.com/office/drawing/2014/main" id="{51FB2826-1FC7-D0BE-7F3F-F04A405F6757}"/>
                  </a:ext>
                </a:extLst>
              </p:cNvPr>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Google Shape;6853;p45">
                <a:extLst>
                  <a:ext uri="{FF2B5EF4-FFF2-40B4-BE49-F238E27FC236}">
                    <a16:creationId xmlns:a16="http://schemas.microsoft.com/office/drawing/2014/main" id="{5ED23628-F53A-DCCE-1F4A-D65B00E99606}"/>
                  </a:ext>
                </a:extLst>
              </p:cNvPr>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Google Shape;6854;p45">
              <a:extLst>
                <a:ext uri="{FF2B5EF4-FFF2-40B4-BE49-F238E27FC236}">
                  <a16:creationId xmlns:a16="http://schemas.microsoft.com/office/drawing/2014/main" id="{3CBE46B8-84F6-1F64-7437-0BD6DAABBA4E}"/>
                </a:ext>
              </a:extLst>
            </p:cNvPr>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7" name="Picture 6">
            <a:extLst>
              <a:ext uri="{FF2B5EF4-FFF2-40B4-BE49-F238E27FC236}">
                <a16:creationId xmlns:a16="http://schemas.microsoft.com/office/drawing/2014/main" id="{52946FF3-FA58-C037-CD51-14C452C01B52}"/>
              </a:ext>
            </a:extLst>
          </p:cNvPr>
          <p:cNvPicPr>
            <a:picLocks noChangeAspect="1"/>
          </p:cNvPicPr>
          <p:nvPr/>
        </p:nvPicPr>
        <p:blipFill>
          <a:blip r:embed="rId2"/>
          <a:stretch>
            <a:fillRect/>
          </a:stretch>
        </p:blipFill>
        <p:spPr>
          <a:xfrm>
            <a:off x="0" y="2572441"/>
            <a:ext cx="4819190" cy="3352109"/>
          </a:xfrm>
          <a:prstGeom prst="rect">
            <a:avLst/>
          </a:prstGeom>
        </p:spPr>
      </p:pic>
      <p:pic>
        <p:nvPicPr>
          <p:cNvPr id="12" name="Picture 11">
            <a:extLst>
              <a:ext uri="{FF2B5EF4-FFF2-40B4-BE49-F238E27FC236}">
                <a16:creationId xmlns:a16="http://schemas.microsoft.com/office/drawing/2014/main" id="{452EF601-19D5-136B-F010-E6E86B2F00A0}"/>
              </a:ext>
            </a:extLst>
          </p:cNvPr>
          <p:cNvPicPr>
            <a:picLocks noChangeAspect="1"/>
          </p:cNvPicPr>
          <p:nvPr/>
        </p:nvPicPr>
        <p:blipFill>
          <a:blip r:embed="rId3"/>
          <a:stretch>
            <a:fillRect/>
          </a:stretch>
        </p:blipFill>
        <p:spPr>
          <a:xfrm>
            <a:off x="-404123" y="5657423"/>
            <a:ext cx="6066046" cy="1048603"/>
          </a:xfrm>
          <a:prstGeom prst="rect">
            <a:avLst/>
          </a:prstGeom>
        </p:spPr>
      </p:pic>
      <p:sp>
        <p:nvSpPr>
          <p:cNvPr id="59" name="Rectangle: Rounded Corners 7">
            <a:extLst>
              <a:ext uri="{FF2B5EF4-FFF2-40B4-BE49-F238E27FC236}">
                <a16:creationId xmlns:a16="http://schemas.microsoft.com/office/drawing/2014/main" id="{1BD0E188-60B8-3297-F214-D4D0C141B7FB}"/>
              </a:ext>
            </a:extLst>
          </p:cNvPr>
          <p:cNvSpPr/>
          <p:nvPr/>
        </p:nvSpPr>
        <p:spPr>
          <a:xfrm>
            <a:off x="5248275" y="2353718"/>
            <a:ext cx="6819900" cy="1999207"/>
          </a:xfrm>
          <a:custGeom>
            <a:avLst/>
            <a:gdLst>
              <a:gd name="connsiteX0" fmla="*/ 0 w 6819900"/>
              <a:gd name="connsiteY0" fmla="*/ 333207 h 1999207"/>
              <a:gd name="connsiteX1" fmla="*/ 285772 w 6819900"/>
              <a:gd name="connsiteY1" fmla="*/ 0 h 1999207"/>
              <a:gd name="connsiteX2" fmla="*/ 6534127 w 6819900"/>
              <a:gd name="connsiteY2" fmla="*/ 0 h 1999207"/>
              <a:gd name="connsiteX3" fmla="*/ 6819900 w 6819900"/>
              <a:gd name="connsiteY3" fmla="*/ 333207 h 1999207"/>
              <a:gd name="connsiteX4" fmla="*/ 6819900 w 6819900"/>
              <a:gd name="connsiteY4" fmla="*/ 1665999 h 1999207"/>
              <a:gd name="connsiteX5" fmla="*/ 6534127 w 6819900"/>
              <a:gd name="connsiteY5" fmla="*/ 1999207 h 1999207"/>
              <a:gd name="connsiteX6" fmla="*/ 285772 w 6819900"/>
              <a:gd name="connsiteY6" fmla="*/ 1999207 h 1999207"/>
              <a:gd name="connsiteX7" fmla="*/ 0 w 6819900"/>
              <a:gd name="connsiteY7" fmla="*/ 1665999 h 1999207"/>
              <a:gd name="connsiteX8" fmla="*/ 0 w 6819900"/>
              <a:gd name="connsiteY8" fmla="*/ 333207 h 1999207"/>
              <a:gd name="connsiteX0" fmla="*/ 0 w 6819900"/>
              <a:gd name="connsiteY0" fmla="*/ 333207 h 1999207"/>
              <a:gd name="connsiteX1" fmla="*/ 285772 w 6819900"/>
              <a:gd name="connsiteY1" fmla="*/ 0 h 1999207"/>
              <a:gd name="connsiteX2" fmla="*/ 6534127 w 6819900"/>
              <a:gd name="connsiteY2" fmla="*/ 0 h 1999207"/>
              <a:gd name="connsiteX3" fmla="*/ 6819900 w 6819900"/>
              <a:gd name="connsiteY3" fmla="*/ 333207 h 1999207"/>
              <a:gd name="connsiteX4" fmla="*/ 6819900 w 6819900"/>
              <a:gd name="connsiteY4" fmla="*/ 1665999 h 1999207"/>
              <a:gd name="connsiteX5" fmla="*/ 6534127 w 6819900"/>
              <a:gd name="connsiteY5" fmla="*/ 1999207 h 1999207"/>
              <a:gd name="connsiteX6" fmla="*/ 285772 w 6819900"/>
              <a:gd name="connsiteY6" fmla="*/ 1999207 h 1999207"/>
              <a:gd name="connsiteX7" fmla="*/ 0 w 6819900"/>
              <a:gd name="connsiteY7" fmla="*/ 1665999 h 1999207"/>
              <a:gd name="connsiteX8" fmla="*/ 0 w 6819900"/>
              <a:gd name="connsiteY8" fmla="*/ 333207 h 1999207"/>
              <a:gd name="connsiteX0" fmla="*/ 0 w 6819900"/>
              <a:gd name="connsiteY0" fmla="*/ 333207 h 1999207"/>
              <a:gd name="connsiteX1" fmla="*/ 285772 w 6819900"/>
              <a:gd name="connsiteY1" fmla="*/ 0 h 1999207"/>
              <a:gd name="connsiteX2" fmla="*/ 6534127 w 6819900"/>
              <a:gd name="connsiteY2" fmla="*/ 0 h 1999207"/>
              <a:gd name="connsiteX3" fmla="*/ 6819900 w 6819900"/>
              <a:gd name="connsiteY3" fmla="*/ 333207 h 1999207"/>
              <a:gd name="connsiteX4" fmla="*/ 6819900 w 6819900"/>
              <a:gd name="connsiteY4" fmla="*/ 1665999 h 1999207"/>
              <a:gd name="connsiteX5" fmla="*/ 6534127 w 6819900"/>
              <a:gd name="connsiteY5" fmla="*/ 1999207 h 1999207"/>
              <a:gd name="connsiteX6" fmla="*/ 285772 w 6819900"/>
              <a:gd name="connsiteY6" fmla="*/ 1999207 h 1999207"/>
              <a:gd name="connsiteX7" fmla="*/ 0 w 6819900"/>
              <a:gd name="connsiteY7" fmla="*/ 1665999 h 1999207"/>
              <a:gd name="connsiteX8" fmla="*/ 0 w 6819900"/>
              <a:gd name="connsiteY8" fmla="*/ 333207 h 199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9900" h="1999207" fill="none" extrusionOk="0">
                <a:moveTo>
                  <a:pt x="0" y="333207"/>
                </a:moveTo>
                <a:cubicBezTo>
                  <a:pt x="-43407" y="167520"/>
                  <a:pt x="95092" y="-26909"/>
                  <a:pt x="285772" y="0"/>
                </a:cubicBezTo>
                <a:cubicBezTo>
                  <a:pt x="1397728" y="-163299"/>
                  <a:pt x="4810307" y="-163956"/>
                  <a:pt x="6534127" y="0"/>
                </a:cubicBezTo>
                <a:cubicBezTo>
                  <a:pt x="6747870" y="4537"/>
                  <a:pt x="6763541" y="112828"/>
                  <a:pt x="6819900" y="333207"/>
                </a:cubicBezTo>
                <a:cubicBezTo>
                  <a:pt x="6856736" y="827881"/>
                  <a:pt x="6888308" y="1112611"/>
                  <a:pt x="6819900" y="1665999"/>
                </a:cubicBezTo>
                <a:cubicBezTo>
                  <a:pt x="6758391" y="1875567"/>
                  <a:pt x="6718633" y="2063812"/>
                  <a:pt x="6534127" y="1999207"/>
                </a:cubicBezTo>
                <a:cubicBezTo>
                  <a:pt x="5186919" y="2336810"/>
                  <a:pt x="2286695" y="2256373"/>
                  <a:pt x="285772" y="1999207"/>
                </a:cubicBezTo>
                <a:cubicBezTo>
                  <a:pt x="173832" y="2035628"/>
                  <a:pt x="-31203" y="1816085"/>
                  <a:pt x="0" y="1665999"/>
                </a:cubicBezTo>
                <a:cubicBezTo>
                  <a:pt x="-116821" y="1505091"/>
                  <a:pt x="51431" y="602348"/>
                  <a:pt x="0" y="333207"/>
                </a:cubicBezTo>
                <a:close/>
              </a:path>
              <a:path w="6819900" h="1999207" stroke="0" extrusionOk="0">
                <a:moveTo>
                  <a:pt x="0" y="333207"/>
                </a:moveTo>
                <a:cubicBezTo>
                  <a:pt x="-801" y="158690"/>
                  <a:pt x="122869" y="4520"/>
                  <a:pt x="285772" y="0"/>
                </a:cubicBezTo>
                <a:cubicBezTo>
                  <a:pt x="1925886" y="321999"/>
                  <a:pt x="4070598" y="271440"/>
                  <a:pt x="6534127" y="0"/>
                </a:cubicBezTo>
                <a:cubicBezTo>
                  <a:pt x="6674644" y="-50601"/>
                  <a:pt x="6859970" y="103292"/>
                  <a:pt x="6819900" y="333207"/>
                </a:cubicBezTo>
                <a:cubicBezTo>
                  <a:pt x="6858057" y="546953"/>
                  <a:pt x="6804923" y="977149"/>
                  <a:pt x="6819900" y="1665999"/>
                </a:cubicBezTo>
                <a:cubicBezTo>
                  <a:pt x="6790419" y="1888024"/>
                  <a:pt x="6707376" y="1967517"/>
                  <a:pt x="6534127" y="1999207"/>
                </a:cubicBezTo>
                <a:cubicBezTo>
                  <a:pt x="5406540" y="1938388"/>
                  <a:pt x="3056297" y="2400186"/>
                  <a:pt x="285772" y="1999207"/>
                </a:cubicBezTo>
                <a:cubicBezTo>
                  <a:pt x="97205" y="1998096"/>
                  <a:pt x="25206" y="1893317"/>
                  <a:pt x="0" y="1665999"/>
                </a:cubicBezTo>
                <a:cubicBezTo>
                  <a:pt x="-27071" y="1053131"/>
                  <a:pt x="44600" y="943445"/>
                  <a:pt x="0" y="333207"/>
                </a:cubicBezTo>
                <a:close/>
              </a:path>
              <a:path w="6819900" h="1999207" fill="none" stroke="0" extrusionOk="0">
                <a:moveTo>
                  <a:pt x="0" y="333207"/>
                </a:moveTo>
                <a:cubicBezTo>
                  <a:pt x="-35342" y="175571"/>
                  <a:pt x="133700" y="7345"/>
                  <a:pt x="285772" y="0"/>
                </a:cubicBezTo>
                <a:cubicBezTo>
                  <a:pt x="1728872" y="272113"/>
                  <a:pt x="5097755" y="-52649"/>
                  <a:pt x="6534127" y="0"/>
                </a:cubicBezTo>
                <a:cubicBezTo>
                  <a:pt x="6711132" y="4147"/>
                  <a:pt x="6844385" y="161504"/>
                  <a:pt x="6819900" y="333207"/>
                </a:cubicBezTo>
                <a:cubicBezTo>
                  <a:pt x="6873751" y="795528"/>
                  <a:pt x="6901198" y="1077363"/>
                  <a:pt x="6819900" y="1665999"/>
                </a:cubicBezTo>
                <a:cubicBezTo>
                  <a:pt x="6762629" y="1881549"/>
                  <a:pt x="6688784" y="2031429"/>
                  <a:pt x="6534127" y="1999207"/>
                </a:cubicBezTo>
                <a:cubicBezTo>
                  <a:pt x="5821169" y="2260272"/>
                  <a:pt x="2588451" y="2106523"/>
                  <a:pt x="285772" y="1999207"/>
                </a:cubicBezTo>
                <a:cubicBezTo>
                  <a:pt x="142817" y="1990760"/>
                  <a:pt x="-30252" y="1858098"/>
                  <a:pt x="0" y="1665999"/>
                </a:cubicBezTo>
                <a:cubicBezTo>
                  <a:pt x="-35807" y="1464830"/>
                  <a:pt x="138129" y="700775"/>
                  <a:pt x="0" y="333207"/>
                </a:cubicBezTo>
                <a:close/>
              </a:path>
              <a:path w="6819900" h="1999207" fill="none" stroke="0" extrusionOk="0">
                <a:moveTo>
                  <a:pt x="0" y="333207"/>
                </a:moveTo>
                <a:cubicBezTo>
                  <a:pt x="-40545" y="171339"/>
                  <a:pt x="113332" y="-48249"/>
                  <a:pt x="285772" y="0"/>
                </a:cubicBezTo>
                <a:cubicBezTo>
                  <a:pt x="1669807" y="63614"/>
                  <a:pt x="4880151" y="-155801"/>
                  <a:pt x="6534127" y="0"/>
                </a:cubicBezTo>
                <a:cubicBezTo>
                  <a:pt x="6720629" y="-6331"/>
                  <a:pt x="6788373" y="121676"/>
                  <a:pt x="6819900" y="333207"/>
                </a:cubicBezTo>
                <a:cubicBezTo>
                  <a:pt x="6880316" y="836267"/>
                  <a:pt x="6889287" y="1077091"/>
                  <a:pt x="6819900" y="1665999"/>
                </a:cubicBezTo>
                <a:cubicBezTo>
                  <a:pt x="6758092" y="1871917"/>
                  <a:pt x="6737728" y="2033499"/>
                  <a:pt x="6534127" y="1999207"/>
                </a:cubicBezTo>
                <a:cubicBezTo>
                  <a:pt x="5605617" y="2210683"/>
                  <a:pt x="2095022" y="2254153"/>
                  <a:pt x="285772" y="1999207"/>
                </a:cubicBezTo>
                <a:cubicBezTo>
                  <a:pt x="156980" y="2004393"/>
                  <a:pt x="-3492" y="1834267"/>
                  <a:pt x="0" y="1665999"/>
                </a:cubicBezTo>
                <a:cubicBezTo>
                  <a:pt x="-40694" y="1484276"/>
                  <a:pt x="89942" y="622088"/>
                  <a:pt x="0" y="333207"/>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6819900"/>
                      <a:gd name="connsiteY0" fmla="*/ 333207 h 1999207"/>
                      <a:gd name="connsiteX1" fmla="*/ 285772 w 6819900"/>
                      <a:gd name="connsiteY1" fmla="*/ 0 h 1999207"/>
                      <a:gd name="connsiteX2" fmla="*/ 6534127 w 6819900"/>
                      <a:gd name="connsiteY2" fmla="*/ 0 h 1999207"/>
                      <a:gd name="connsiteX3" fmla="*/ 6819900 w 6819900"/>
                      <a:gd name="connsiteY3" fmla="*/ 333207 h 1999207"/>
                      <a:gd name="connsiteX4" fmla="*/ 6819900 w 6819900"/>
                      <a:gd name="connsiteY4" fmla="*/ 1665999 h 1999207"/>
                      <a:gd name="connsiteX5" fmla="*/ 6534127 w 6819900"/>
                      <a:gd name="connsiteY5" fmla="*/ 1999207 h 1999207"/>
                      <a:gd name="connsiteX6" fmla="*/ 285772 w 6819900"/>
                      <a:gd name="connsiteY6" fmla="*/ 1999207 h 1999207"/>
                      <a:gd name="connsiteX7" fmla="*/ 0 w 6819900"/>
                      <a:gd name="connsiteY7" fmla="*/ 1665999 h 1999207"/>
                      <a:gd name="connsiteX8" fmla="*/ 0 w 6819900"/>
                      <a:gd name="connsiteY8" fmla="*/ 333207 h 1999207"/>
                      <a:gd name="connsiteX0" fmla="*/ 0 w 6819900"/>
                      <a:gd name="connsiteY0" fmla="*/ 333207 h 1999207"/>
                      <a:gd name="connsiteX1" fmla="*/ 285772 w 6819900"/>
                      <a:gd name="connsiteY1" fmla="*/ 0 h 1999207"/>
                      <a:gd name="connsiteX2" fmla="*/ 6534127 w 6819900"/>
                      <a:gd name="connsiteY2" fmla="*/ 0 h 1999207"/>
                      <a:gd name="connsiteX3" fmla="*/ 6819900 w 6819900"/>
                      <a:gd name="connsiteY3" fmla="*/ 333207 h 1999207"/>
                      <a:gd name="connsiteX4" fmla="*/ 6819900 w 6819900"/>
                      <a:gd name="connsiteY4" fmla="*/ 1665999 h 1999207"/>
                      <a:gd name="connsiteX5" fmla="*/ 6534127 w 6819900"/>
                      <a:gd name="connsiteY5" fmla="*/ 1999207 h 1999207"/>
                      <a:gd name="connsiteX6" fmla="*/ 285772 w 6819900"/>
                      <a:gd name="connsiteY6" fmla="*/ 1999207 h 1999207"/>
                      <a:gd name="connsiteX7" fmla="*/ 0 w 6819900"/>
                      <a:gd name="connsiteY7" fmla="*/ 1665999 h 1999207"/>
                      <a:gd name="connsiteX8" fmla="*/ 0 w 6819900"/>
                      <a:gd name="connsiteY8" fmla="*/ 333207 h 199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9900" h="1999207" fill="none" extrusionOk="0">
                        <a:moveTo>
                          <a:pt x="0" y="333207"/>
                        </a:moveTo>
                        <a:cubicBezTo>
                          <a:pt x="-34639" y="164015"/>
                          <a:pt x="100589" y="-22598"/>
                          <a:pt x="285772" y="0"/>
                        </a:cubicBezTo>
                        <a:cubicBezTo>
                          <a:pt x="1653537" y="-19962"/>
                          <a:pt x="4901824" y="-130296"/>
                          <a:pt x="6534127" y="0"/>
                        </a:cubicBezTo>
                        <a:cubicBezTo>
                          <a:pt x="6724745" y="2787"/>
                          <a:pt x="6781261" y="123803"/>
                          <a:pt x="6819900" y="333207"/>
                        </a:cubicBezTo>
                        <a:cubicBezTo>
                          <a:pt x="6877293" y="843494"/>
                          <a:pt x="6885740" y="1075746"/>
                          <a:pt x="6819900" y="1665999"/>
                        </a:cubicBezTo>
                        <a:cubicBezTo>
                          <a:pt x="6787954" y="1864067"/>
                          <a:pt x="6705925" y="2033515"/>
                          <a:pt x="6534127" y="1999207"/>
                        </a:cubicBezTo>
                        <a:cubicBezTo>
                          <a:pt x="5434690" y="2147180"/>
                          <a:pt x="2508038" y="2204921"/>
                          <a:pt x="285772" y="1999207"/>
                        </a:cubicBezTo>
                        <a:cubicBezTo>
                          <a:pt x="156457" y="2022999"/>
                          <a:pt x="-27631" y="1819650"/>
                          <a:pt x="0" y="1665999"/>
                        </a:cubicBezTo>
                        <a:cubicBezTo>
                          <a:pt x="-84363" y="1479715"/>
                          <a:pt x="58921" y="623076"/>
                          <a:pt x="0" y="333207"/>
                        </a:cubicBezTo>
                        <a:close/>
                      </a:path>
                      <a:path w="6819900" h="1999207" stroke="0" extrusionOk="0">
                        <a:moveTo>
                          <a:pt x="0" y="333207"/>
                        </a:moveTo>
                        <a:cubicBezTo>
                          <a:pt x="-3002" y="158195"/>
                          <a:pt x="127177" y="-2995"/>
                          <a:pt x="285772" y="0"/>
                        </a:cubicBezTo>
                        <a:cubicBezTo>
                          <a:pt x="1533015" y="228049"/>
                          <a:pt x="3898579" y="79770"/>
                          <a:pt x="6534127" y="0"/>
                        </a:cubicBezTo>
                        <a:cubicBezTo>
                          <a:pt x="6680055" y="-31481"/>
                          <a:pt x="6849599" y="124797"/>
                          <a:pt x="6819900" y="333207"/>
                        </a:cubicBezTo>
                        <a:cubicBezTo>
                          <a:pt x="6841147" y="615071"/>
                          <a:pt x="6834322" y="1012304"/>
                          <a:pt x="6819900" y="1665999"/>
                        </a:cubicBezTo>
                        <a:cubicBezTo>
                          <a:pt x="6798242" y="1870524"/>
                          <a:pt x="6708520" y="1976747"/>
                          <a:pt x="6534127" y="1999207"/>
                        </a:cubicBezTo>
                        <a:cubicBezTo>
                          <a:pt x="5506304" y="1907637"/>
                          <a:pt x="3195628" y="2177698"/>
                          <a:pt x="285772" y="1999207"/>
                        </a:cubicBezTo>
                        <a:cubicBezTo>
                          <a:pt x="121218" y="1994469"/>
                          <a:pt x="25072" y="1891028"/>
                          <a:pt x="0" y="1665999"/>
                        </a:cubicBezTo>
                        <a:cubicBezTo>
                          <a:pt x="-45796" y="1051454"/>
                          <a:pt x="43939" y="954921"/>
                          <a:pt x="0" y="333207"/>
                        </a:cubicBezTo>
                        <a:close/>
                      </a:path>
                      <a:path w="6819900" h="1999207" fill="none" stroke="0" extrusionOk="0">
                        <a:moveTo>
                          <a:pt x="0" y="333207"/>
                        </a:moveTo>
                        <a:cubicBezTo>
                          <a:pt x="-29757" y="174593"/>
                          <a:pt x="123897" y="-17597"/>
                          <a:pt x="285772" y="0"/>
                        </a:cubicBezTo>
                        <a:cubicBezTo>
                          <a:pt x="1755701" y="263993"/>
                          <a:pt x="5004501" y="-134255"/>
                          <a:pt x="6534127" y="0"/>
                        </a:cubicBezTo>
                        <a:cubicBezTo>
                          <a:pt x="6713468" y="-4148"/>
                          <a:pt x="6824932" y="133294"/>
                          <a:pt x="6819900" y="333207"/>
                        </a:cubicBezTo>
                        <a:cubicBezTo>
                          <a:pt x="6906655" y="822552"/>
                          <a:pt x="6902426" y="1074052"/>
                          <a:pt x="6819900" y="1665999"/>
                        </a:cubicBezTo>
                        <a:cubicBezTo>
                          <a:pt x="6776628" y="1866170"/>
                          <a:pt x="6704810" y="2006246"/>
                          <a:pt x="6534127" y="1999207"/>
                        </a:cubicBezTo>
                        <a:cubicBezTo>
                          <a:pt x="5962480" y="1884282"/>
                          <a:pt x="2545033" y="2144199"/>
                          <a:pt x="285772" y="1999207"/>
                        </a:cubicBezTo>
                        <a:cubicBezTo>
                          <a:pt x="154143" y="1994007"/>
                          <a:pt x="-10415" y="1834292"/>
                          <a:pt x="0" y="1665999"/>
                        </a:cubicBezTo>
                        <a:cubicBezTo>
                          <a:pt x="-21568" y="1453343"/>
                          <a:pt x="99554" y="678587"/>
                          <a:pt x="0" y="333207"/>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61" name="Hộp Văn bản 2">
            <a:extLst>
              <a:ext uri="{FF2B5EF4-FFF2-40B4-BE49-F238E27FC236}">
                <a16:creationId xmlns:a16="http://schemas.microsoft.com/office/drawing/2014/main" id="{EFBEBA76-06DE-DF14-1EEC-64E0E34F8A12}"/>
              </a:ext>
            </a:extLst>
          </p:cNvPr>
          <p:cNvSpPr txBox="1"/>
          <p:nvPr/>
        </p:nvSpPr>
        <p:spPr>
          <a:xfrm>
            <a:off x="5210175" y="2493323"/>
            <a:ext cx="6800849" cy="1815882"/>
          </a:xfrm>
          <a:prstGeom prst="rect">
            <a:avLst/>
          </a:prstGeom>
          <a:noFill/>
        </p:spPr>
        <p:txBody>
          <a:bodyPr wrap="square" rtlCol="0">
            <a:spAutoFit/>
          </a:bodyPr>
          <a:lstStyle/>
          <a:p>
            <a:pPr lvl="0" algn="ctr">
              <a:defRPr/>
            </a:pPr>
            <a:r>
              <a:rPr lang="vi-VN" sz="2800" b="1" dirty="0">
                <a:solidFill>
                  <a:srgbClr val="002060"/>
                </a:solidFill>
                <a:latin typeface="Calibri" panose="020F0502020204030204"/>
              </a:rPr>
              <a:t>Nếu số lượng rắn trong chuỗi thức ăn bị giảm mạnh do con người khai thác quá mức thì số lượng chuột và khoai tây thay đổi như thế nào?</a:t>
            </a:r>
            <a:endParaRPr kumimoji="0" lang="en-US" sz="2800" b="1" i="0" u="none" strike="noStrike" kern="1200" cap="none" spc="0" normalizeH="0" baseline="0" noProof="0" dirty="0">
              <a:ln>
                <a:noFill/>
              </a:ln>
              <a:solidFill>
                <a:srgbClr val="002060"/>
              </a:solidFill>
              <a:effectLst/>
              <a:uLnTx/>
              <a:uFillTx/>
              <a:latin typeface="Calibri" panose="020F0502020204030204"/>
            </a:endParaRPr>
          </a:p>
        </p:txBody>
      </p:sp>
      <p:grpSp>
        <p:nvGrpSpPr>
          <p:cNvPr id="63" name="Google Shape;6833;p45">
            <a:extLst>
              <a:ext uri="{FF2B5EF4-FFF2-40B4-BE49-F238E27FC236}">
                <a16:creationId xmlns:a16="http://schemas.microsoft.com/office/drawing/2014/main" id="{50D8A6F8-C81F-1CE2-9656-8E17E07B13DC}"/>
              </a:ext>
            </a:extLst>
          </p:cNvPr>
          <p:cNvGrpSpPr/>
          <p:nvPr/>
        </p:nvGrpSpPr>
        <p:grpSpPr>
          <a:xfrm flipH="1">
            <a:off x="4006944" y="2317906"/>
            <a:ext cx="1373125" cy="987675"/>
            <a:chOff x="5785950" y="1653700"/>
            <a:chExt cx="1373125" cy="987675"/>
          </a:xfrm>
        </p:grpSpPr>
        <p:grpSp>
          <p:nvGrpSpPr>
            <p:cNvPr id="64" name="Google Shape;6834;p45">
              <a:extLst>
                <a:ext uri="{FF2B5EF4-FFF2-40B4-BE49-F238E27FC236}">
                  <a16:creationId xmlns:a16="http://schemas.microsoft.com/office/drawing/2014/main" id="{C919BBB0-1F6D-8E7C-B64F-6BC4D92D8AE6}"/>
                </a:ext>
              </a:extLst>
            </p:cNvPr>
            <p:cNvGrpSpPr/>
            <p:nvPr/>
          </p:nvGrpSpPr>
          <p:grpSpPr>
            <a:xfrm>
              <a:off x="5785950" y="1653700"/>
              <a:ext cx="1373125" cy="987675"/>
              <a:chOff x="5785950" y="1653700"/>
              <a:chExt cx="1373125" cy="987675"/>
            </a:xfrm>
          </p:grpSpPr>
          <p:sp>
            <p:nvSpPr>
              <p:cNvPr id="75" name="Google Shape;6835;p45">
                <a:extLst>
                  <a:ext uri="{FF2B5EF4-FFF2-40B4-BE49-F238E27FC236}">
                    <a16:creationId xmlns:a16="http://schemas.microsoft.com/office/drawing/2014/main" id="{1AECFB53-F58D-25DB-6E24-40A918B78147}"/>
                  </a:ext>
                </a:extLst>
              </p:cNvPr>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Google Shape;6836;p45">
                <a:extLst>
                  <a:ext uri="{FF2B5EF4-FFF2-40B4-BE49-F238E27FC236}">
                    <a16:creationId xmlns:a16="http://schemas.microsoft.com/office/drawing/2014/main" id="{26AA004F-2106-0798-9EF6-8DE5AEB9A405}"/>
                  </a:ext>
                </a:extLst>
              </p:cNvPr>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Google Shape;6837;p45">
                <a:extLst>
                  <a:ext uri="{FF2B5EF4-FFF2-40B4-BE49-F238E27FC236}">
                    <a16:creationId xmlns:a16="http://schemas.microsoft.com/office/drawing/2014/main" id="{1EE0D7AD-7106-1527-2C42-D31B1C064D33}"/>
                  </a:ext>
                </a:extLst>
              </p:cNvPr>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Google Shape;6838;p45">
                <a:extLst>
                  <a:ext uri="{FF2B5EF4-FFF2-40B4-BE49-F238E27FC236}">
                    <a16:creationId xmlns:a16="http://schemas.microsoft.com/office/drawing/2014/main" id="{B61DB8B3-55FB-A894-A7AC-3F132FC039A1}"/>
                  </a:ext>
                </a:extLst>
              </p:cNvPr>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Google Shape;6839;p45">
                <a:extLst>
                  <a:ext uri="{FF2B5EF4-FFF2-40B4-BE49-F238E27FC236}">
                    <a16:creationId xmlns:a16="http://schemas.microsoft.com/office/drawing/2014/main" id="{8FC8D98B-7324-3524-30A4-93A7757D4861}"/>
                  </a:ext>
                </a:extLst>
              </p:cNvPr>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Google Shape;6840;p45">
                <a:extLst>
                  <a:ext uri="{FF2B5EF4-FFF2-40B4-BE49-F238E27FC236}">
                    <a16:creationId xmlns:a16="http://schemas.microsoft.com/office/drawing/2014/main" id="{BC8BDB80-46FF-A818-FCB5-5B304FC35886}"/>
                  </a:ext>
                </a:extLst>
              </p:cNvPr>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Google Shape;6841;p45">
                <a:extLst>
                  <a:ext uri="{FF2B5EF4-FFF2-40B4-BE49-F238E27FC236}">
                    <a16:creationId xmlns:a16="http://schemas.microsoft.com/office/drawing/2014/main" id="{9500E9B5-C1A8-7B2C-FEF6-0CA54F5C20C6}"/>
                  </a:ext>
                </a:extLst>
              </p:cNvPr>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Google Shape;6842;p45">
                <a:extLst>
                  <a:ext uri="{FF2B5EF4-FFF2-40B4-BE49-F238E27FC236}">
                    <a16:creationId xmlns:a16="http://schemas.microsoft.com/office/drawing/2014/main" id="{C0A43BF0-BC72-9C31-26ED-35D480EFA85D}"/>
                  </a:ext>
                </a:extLst>
              </p:cNvPr>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Google Shape;6843;p45">
                <a:extLst>
                  <a:ext uri="{FF2B5EF4-FFF2-40B4-BE49-F238E27FC236}">
                    <a16:creationId xmlns:a16="http://schemas.microsoft.com/office/drawing/2014/main" id="{145CCD88-968E-E941-1D84-34CD31867E11}"/>
                  </a:ext>
                </a:extLst>
              </p:cNvPr>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Google Shape;6844;p45">
                <a:extLst>
                  <a:ext uri="{FF2B5EF4-FFF2-40B4-BE49-F238E27FC236}">
                    <a16:creationId xmlns:a16="http://schemas.microsoft.com/office/drawing/2014/main" id="{9B723C3D-1B55-6090-AF4C-5A499B40CFD8}"/>
                  </a:ext>
                </a:extLst>
              </p:cNvPr>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5" name="Google Shape;6845;p45">
              <a:extLst>
                <a:ext uri="{FF2B5EF4-FFF2-40B4-BE49-F238E27FC236}">
                  <a16:creationId xmlns:a16="http://schemas.microsoft.com/office/drawing/2014/main" id="{8E081A06-040A-B337-FFBC-1CAABC9908B7}"/>
                </a:ext>
              </a:extLst>
            </p:cNvPr>
            <p:cNvGrpSpPr/>
            <p:nvPr/>
          </p:nvGrpSpPr>
          <p:grpSpPr>
            <a:xfrm>
              <a:off x="5891858" y="1901182"/>
              <a:ext cx="135420" cy="69561"/>
              <a:chOff x="2330525" y="2356200"/>
              <a:chExt cx="229525" cy="117900"/>
            </a:xfrm>
          </p:grpSpPr>
          <p:sp>
            <p:nvSpPr>
              <p:cNvPr id="67" name="Google Shape;6846;p45">
                <a:extLst>
                  <a:ext uri="{FF2B5EF4-FFF2-40B4-BE49-F238E27FC236}">
                    <a16:creationId xmlns:a16="http://schemas.microsoft.com/office/drawing/2014/main" id="{08CDB3FF-DFDD-F69F-1DF4-65F03CEB6443}"/>
                  </a:ext>
                </a:extLst>
              </p:cNvPr>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Google Shape;6847;p45">
                <a:extLst>
                  <a:ext uri="{FF2B5EF4-FFF2-40B4-BE49-F238E27FC236}">
                    <a16:creationId xmlns:a16="http://schemas.microsoft.com/office/drawing/2014/main" id="{61936EBE-EEB8-C9A1-B3AC-8CA39349D09C}"/>
                  </a:ext>
                </a:extLst>
              </p:cNvPr>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Google Shape;6848;p45">
                <a:extLst>
                  <a:ext uri="{FF2B5EF4-FFF2-40B4-BE49-F238E27FC236}">
                    <a16:creationId xmlns:a16="http://schemas.microsoft.com/office/drawing/2014/main" id="{2FFAD392-EBA5-0705-AFBB-EF83D71B2E4A}"/>
                  </a:ext>
                </a:extLst>
              </p:cNvPr>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Google Shape;6849;p45">
                <a:extLst>
                  <a:ext uri="{FF2B5EF4-FFF2-40B4-BE49-F238E27FC236}">
                    <a16:creationId xmlns:a16="http://schemas.microsoft.com/office/drawing/2014/main" id="{371C7E84-D610-F9C2-E219-8920422C593C}"/>
                  </a:ext>
                </a:extLst>
              </p:cNvPr>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Google Shape;6850;p45">
                <a:extLst>
                  <a:ext uri="{FF2B5EF4-FFF2-40B4-BE49-F238E27FC236}">
                    <a16:creationId xmlns:a16="http://schemas.microsoft.com/office/drawing/2014/main" id="{69D74E5A-A1B3-7AFC-FEBE-397CABA41E69}"/>
                  </a:ext>
                </a:extLst>
              </p:cNvPr>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Google Shape;6851;p45">
                <a:extLst>
                  <a:ext uri="{FF2B5EF4-FFF2-40B4-BE49-F238E27FC236}">
                    <a16:creationId xmlns:a16="http://schemas.microsoft.com/office/drawing/2014/main" id="{491FF72A-75AF-A589-5EDB-83AC47D4A524}"/>
                  </a:ext>
                </a:extLst>
              </p:cNvPr>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Google Shape;6852;p45">
                <a:extLst>
                  <a:ext uri="{FF2B5EF4-FFF2-40B4-BE49-F238E27FC236}">
                    <a16:creationId xmlns:a16="http://schemas.microsoft.com/office/drawing/2014/main" id="{E4639CFD-AD14-CBF8-6C53-0E11652C4E9C}"/>
                  </a:ext>
                </a:extLst>
              </p:cNvPr>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Google Shape;6853;p45">
                <a:extLst>
                  <a:ext uri="{FF2B5EF4-FFF2-40B4-BE49-F238E27FC236}">
                    <a16:creationId xmlns:a16="http://schemas.microsoft.com/office/drawing/2014/main" id="{775C19E2-3D91-95BD-6ACA-4302F1D8D8DC}"/>
                  </a:ext>
                </a:extLst>
              </p:cNvPr>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6" name="Google Shape;6854;p45">
              <a:extLst>
                <a:ext uri="{FF2B5EF4-FFF2-40B4-BE49-F238E27FC236}">
                  <a16:creationId xmlns:a16="http://schemas.microsoft.com/office/drawing/2014/main" id="{CB25D829-1D1C-FF15-B604-C386D2682431}"/>
                </a:ext>
              </a:extLst>
            </p:cNvPr>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Rectangle: Rounded Corners 7">
            <a:extLst>
              <a:ext uri="{FF2B5EF4-FFF2-40B4-BE49-F238E27FC236}">
                <a16:creationId xmlns:a16="http://schemas.microsoft.com/office/drawing/2014/main" id="{5F960A75-E2CF-C539-C1DF-951A8AD8B3D4}"/>
              </a:ext>
            </a:extLst>
          </p:cNvPr>
          <p:cNvSpPr/>
          <p:nvPr/>
        </p:nvSpPr>
        <p:spPr>
          <a:xfrm>
            <a:off x="5286374" y="5011193"/>
            <a:ext cx="6905625" cy="1256257"/>
          </a:xfrm>
          <a:custGeom>
            <a:avLst/>
            <a:gdLst>
              <a:gd name="connsiteX0" fmla="*/ 0 w 6905625"/>
              <a:gd name="connsiteY0" fmla="*/ 209380 h 1256257"/>
              <a:gd name="connsiteX1" fmla="*/ 289364 w 6905625"/>
              <a:gd name="connsiteY1" fmla="*/ 0 h 1256257"/>
              <a:gd name="connsiteX2" fmla="*/ 6616260 w 6905625"/>
              <a:gd name="connsiteY2" fmla="*/ 0 h 1256257"/>
              <a:gd name="connsiteX3" fmla="*/ 6905625 w 6905625"/>
              <a:gd name="connsiteY3" fmla="*/ 209380 h 1256257"/>
              <a:gd name="connsiteX4" fmla="*/ 6905625 w 6905625"/>
              <a:gd name="connsiteY4" fmla="*/ 1046876 h 1256257"/>
              <a:gd name="connsiteX5" fmla="*/ 6616260 w 6905625"/>
              <a:gd name="connsiteY5" fmla="*/ 1256257 h 1256257"/>
              <a:gd name="connsiteX6" fmla="*/ 289364 w 6905625"/>
              <a:gd name="connsiteY6" fmla="*/ 1256257 h 1256257"/>
              <a:gd name="connsiteX7" fmla="*/ 0 w 6905625"/>
              <a:gd name="connsiteY7" fmla="*/ 1046876 h 1256257"/>
              <a:gd name="connsiteX8" fmla="*/ 0 w 6905625"/>
              <a:gd name="connsiteY8" fmla="*/ 209380 h 1256257"/>
              <a:gd name="connsiteX0" fmla="*/ 0 w 6905625"/>
              <a:gd name="connsiteY0" fmla="*/ 209380 h 1256257"/>
              <a:gd name="connsiteX1" fmla="*/ 289364 w 6905625"/>
              <a:gd name="connsiteY1" fmla="*/ 0 h 1256257"/>
              <a:gd name="connsiteX2" fmla="*/ 6616260 w 6905625"/>
              <a:gd name="connsiteY2" fmla="*/ 0 h 1256257"/>
              <a:gd name="connsiteX3" fmla="*/ 6905625 w 6905625"/>
              <a:gd name="connsiteY3" fmla="*/ 209380 h 1256257"/>
              <a:gd name="connsiteX4" fmla="*/ 6905625 w 6905625"/>
              <a:gd name="connsiteY4" fmla="*/ 1046876 h 1256257"/>
              <a:gd name="connsiteX5" fmla="*/ 6616260 w 6905625"/>
              <a:gd name="connsiteY5" fmla="*/ 1256257 h 1256257"/>
              <a:gd name="connsiteX6" fmla="*/ 289364 w 6905625"/>
              <a:gd name="connsiteY6" fmla="*/ 1256257 h 1256257"/>
              <a:gd name="connsiteX7" fmla="*/ 0 w 6905625"/>
              <a:gd name="connsiteY7" fmla="*/ 1046876 h 1256257"/>
              <a:gd name="connsiteX8" fmla="*/ 0 w 6905625"/>
              <a:gd name="connsiteY8" fmla="*/ 209380 h 1256257"/>
              <a:gd name="connsiteX0" fmla="*/ 0 w 6905625"/>
              <a:gd name="connsiteY0" fmla="*/ 209380 h 1256257"/>
              <a:gd name="connsiteX1" fmla="*/ 289364 w 6905625"/>
              <a:gd name="connsiteY1" fmla="*/ 0 h 1256257"/>
              <a:gd name="connsiteX2" fmla="*/ 6616260 w 6905625"/>
              <a:gd name="connsiteY2" fmla="*/ 0 h 1256257"/>
              <a:gd name="connsiteX3" fmla="*/ 6905625 w 6905625"/>
              <a:gd name="connsiteY3" fmla="*/ 209380 h 1256257"/>
              <a:gd name="connsiteX4" fmla="*/ 6905625 w 6905625"/>
              <a:gd name="connsiteY4" fmla="*/ 1046876 h 1256257"/>
              <a:gd name="connsiteX5" fmla="*/ 6616260 w 6905625"/>
              <a:gd name="connsiteY5" fmla="*/ 1256257 h 1256257"/>
              <a:gd name="connsiteX6" fmla="*/ 289364 w 6905625"/>
              <a:gd name="connsiteY6" fmla="*/ 1256257 h 1256257"/>
              <a:gd name="connsiteX7" fmla="*/ 0 w 6905625"/>
              <a:gd name="connsiteY7" fmla="*/ 1046876 h 1256257"/>
              <a:gd name="connsiteX8" fmla="*/ 0 w 6905625"/>
              <a:gd name="connsiteY8" fmla="*/ 209380 h 12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5625" h="1256257" fill="none" extrusionOk="0">
                <a:moveTo>
                  <a:pt x="0" y="209380"/>
                </a:moveTo>
                <a:cubicBezTo>
                  <a:pt x="-55523" y="114279"/>
                  <a:pt x="87019" y="-31425"/>
                  <a:pt x="289364" y="0"/>
                </a:cubicBezTo>
                <a:cubicBezTo>
                  <a:pt x="1516939" y="-23328"/>
                  <a:pt x="5831472" y="-102053"/>
                  <a:pt x="6616260" y="0"/>
                </a:cubicBezTo>
                <a:cubicBezTo>
                  <a:pt x="6821425" y="2915"/>
                  <a:pt x="6857501" y="66378"/>
                  <a:pt x="6905625" y="209380"/>
                </a:cubicBezTo>
                <a:cubicBezTo>
                  <a:pt x="6948949" y="514237"/>
                  <a:pt x="6974533" y="711292"/>
                  <a:pt x="6905625" y="1046876"/>
                </a:cubicBezTo>
                <a:cubicBezTo>
                  <a:pt x="6847555" y="1182380"/>
                  <a:pt x="6789068" y="1285551"/>
                  <a:pt x="6616260" y="1256257"/>
                </a:cubicBezTo>
                <a:cubicBezTo>
                  <a:pt x="5233678" y="1674077"/>
                  <a:pt x="2503103" y="1438405"/>
                  <a:pt x="289364" y="1256257"/>
                </a:cubicBezTo>
                <a:cubicBezTo>
                  <a:pt x="165899" y="1277497"/>
                  <a:pt x="-19354" y="1147916"/>
                  <a:pt x="0" y="1046876"/>
                </a:cubicBezTo>
                <a:cubicBezTo>
                  <a:pt x="-73363" y="931552"/>
                  <a:pt x="64049" y="382089"/>
                  <a:pt x="0" y="209380"/>
                </a:cubicBezTo>
                <a:close/>
              </a:path>
              <a:path w="6905625" h="1256257" stroke="0" extrusionOk="0">
                <a:moveTo>
                  <a:pt x="0" y="209380"/>
                </a:moveTo>
                <a:cubicBezTo>
                  <a:pt x="16460" y="104036"/>
                  <a:pt x="119050" y="20422"/>
                  <a:pt x="289364" y="0"/>
                </a:cubicBezTo>
                <a:cubicBezTo>
                  <a:pt x="1904644" y="251737"/>
                  <a:pt x="4260575" y="454462"/>
                  <a:pt x="6616260" y="0"/>
                </a:cubicBezTo>
                <a:cubicBezTo>
                  <a:pt x="6756146" y="-48674"/>
                  <a:pt x="6931923" y="79766"/>
                  <a:pt x="6905625" y="209380"/>
                </a:cubicBezTo>
                <a:cubicBezTo>
                  <a:pt x="6935383" y="330138"/>
                  <a:pt x="6936544" y="636311"/>
                  <a:pt x="6905625" y="1046876"/>
                </a:cubicBezTo>
                <a:cubicBezTo>
                  <a:pt x="6877219" y="1196052"/>
                  <a:pt x="6791233" y="1220515"/>
                  <a:pt x="6616260" y="1256257"/>
                </a:cubicBezTo>
                <a:cubicBezTo>
                  <a:pt x="5286291" y="1309629"/>
                  <a:pt x="3043142" y="1754797"/>
                  <a:pt x="289364" y="1256257"/>
                </a:cubicBezTo>
                <a:cubicBezTo>
                  <a:pt x="103553" y="1256576"/>
                  <a:pt x="25649" y="1202112"/>
                  <a:pt x="0" y="1046876"/>
                </a:cubicBezTo>
                <a:cubicBezTo>
                  <a:pt x="-51832" y="661058"/>
                  <a:pt x="44275" y="594059"/>
                  <a:pt x="0" y="209380"/>
                </a:cubicBezTo>
                <a:close/>
              </a:path>
              <a:path w="6905625" h="1256257" fill="none" stroke="0" extrusionOk="0">
                <a:moveTo>
                  <a:pt x="0" y="209380"/>
                </a:moveTo>
                <a:cubicBezTo>
                  <a:pt x="-37433" y="121102"/>
                  <a:pt x="128270" y="-6474"/>
                  <a:pt x="289364" y="0"/>
                </a:cubicBezTo>
                <a:cubicBezTo>
                  <a:pt x="3338441" y="191318"/>
                  <a:pt x="5778096" y="30913"/>
                  <a:pt x="6616260" y="0"/>
                </a:cubicBezTo>
                <a:cubicBezTo>
                  <a:pt x="6787396" y="11534"/>
                  <a:pt x="6913734" y="82338"/>
                  <a:pt x="6905625" y="209380"/>
                </a:cubicBezTo>
                <a:cubicBezTo>
                  <a:pt x="6986033" y="513400"/>
                  <a:pt x="6974971" y="674798"/>
                  <a:pt x="6905625" y="1046876"/>
                </a:cubicBezTo>
                <a:cubicBezTo>
                  <a:pt x="6862369" y="1180251"/>
                  <a:pt x="6775066" y="1271962"/>
                  <a:pt x="6616260" y="1256257"/>
                </a:cubicBezTo>
                <a:cubicBezTo>
                  <a:pt x="6332253" y="1379962"/>
                  <a:pt x="2679778" y="1242711"/>
                  <a:pt x="289364" y="1256257"/>
                </a:cubicBezTo>
                <a:cubicBezTo>
                  <a:pt x="152915" y="1267206"/>
                  <a:pt x="-20378" y="1171778"/>
                  <a:pt x="0" y="1046876"/>
                </a:cubicBezTo>
                <a:cubicBezTo>
                  <a:pt x="-42317" y="919620"/>
                  <a:pt x="113548" y="432291"/>
                  <a:pt x="0" y="209380"/>
                </a:cubicBezTo>
                <a:close/>
              </a:path>
              <a:path w="6905625" h="1256257" fill="none" stroke="0" extrusionOk="0">
                <a:moveTo>
                  <a:pt x="0" y="209380"/>
                </a:moveTo>
                <a:cubicBezTo>
                  <a:pt x="-63206" y="135013"/>
                  <a:pt x="106267" y="-27925"/>
                  <a:pt x="289364" y="0"/>
                </a:cubicBezTo>
                <a:cubicBezTo>
                  <a:pt x="1578655" y="25502"/>
                  <a:pt x="5895545" y="-89625"/>
                  <a:pt x="6616260" y="0"/>
                </a:cubicBezTo>
                <a:cubicBezTo>
                  <a:pt x="6813541" y="-5208"/>
                  <a:pt x="6880606" y="72076"/>
                  <a:pt x="6905625" y="209380"/>
                </a:cubicBezTo>
                <a:cubicBezTo>
                  <a:pt x="6976576" y="511241"/>
                  <a:pt x="6982550" y="697796"/>
                  <a:pt x="6905625" y="1046876"/>
                </a:cubicBezTo>
                <a:cubicBezTo>
                  <a:pt x="6854729" y="1178376"/>
                  <a:pt x="6789455" y="1271270"/>
                  <a:pt x="6616260" y="1256257"/>
                </a:cubicBezTo>
                <a:cubicBezTo>
                  <a:pt x="5760153" y="1458752"/>
                  <a:pt x="2324978" y="1447291"/>
                  <a:pt x="289364" y="1256257"/>
                </a:cubicBezTo>
                <a:cubicBezTo>
                  <a:pt x="164467" y="1271578"/>
                  <a:pt x="-4274" y="1157566"/>
                  <a:pt x="0" y="1046876"/>
                </a:cubicBezTo>
                <a:cubicBezTo>
                  <a:pt x="-57861" y="925351"/>
                  <a:pt x="101277" y="391143"/>
                  <a:pt x="0" y="209380"/>
                </a:cubicBezTo>
                <a:close/>
              </a:path>
            </a:pathLst>
          </a:custGeom>
          <a:solidFill>
            <a:srgbClr val="FFFFFF">
              <a:alpha val="89804"/>
            </a:srgbClr>
          </a:solidFill>
          <a:ln w="28575" cap="flat" cmpd="sng" algn="ctr">
            <a:solidFill>
              <a:srgbClr val="FF6E85"/>
            </a:solidFill>
            <a:prstDash val="solid"/>
            <a:extLst>
              <a:ext uri="{C807C97D-BFC1-408E-A445-0C87EB9F89A2}">
                <ask:lineSketchStyleProps xmlns:ask="http://schemas.microsoft.com/office/drawing/2018/sketchyshapes" sd="1871433014">
                  <a:custGeom>
                    <a:avLst/>
                    <a:gdLst>
                      <a:gd name="connsiteX0" fmla="*/ 0 w 6905625"/>
                      <a:gd name="connsiteY0" fmla="*/ 209380 h 1256257"/>
                      <a:gd name="connsiteX1" fmla="*/ 289364 w 6905625"/>
                      <a:gd name="connsiteY1" fmla="*/ 0 h 1256257"/>
                      <a:gd name="connsiteX2" fmla="*/ 6616260 w 6905625"/>
                      <a:gd name="connsiteY2" fmla="*/ 0 h 1256257"/>
                      <a:gd name="connsiteX3" fmla="*/ 6905625 w 6905625"/>
                      <a:gd name="connsiteY3" fmla="*/ 209380 h 1256257"/>
                      <a:gd name="connsiteX4" fmla="*/ 6905625 w 6905625"/>
                      <a:gd name="connsiteY4" fmla="*/ 1046876 h 1256257"/>
                      <a:gd name="connsiteX5" fmla="*/ 6616260 w 6905625"/>
                      <a:gd name="connsiteY5" fmla="*/ 1256257 h 1256257"/>
                      <a:gd name="connsiteX6" fmla="*/ 289364 w 6905625"/>
                      <a:gd name="connsiteY6" fmla="*/ 1256257 h 1256257"/>
                      <a:gd name="connsiteX7" fmla="*/ 0 w 6905625"/>
                      <a:gd name="connsiteY7" fmla="*/ 1046876 h 1256257"/>
                      <a:gd name="connsiteX8" fmla="*/ 0 w 6905625"/>
                      <a:gd name="connsiteY8" fmla="*/ 209380 h 1256257"/>
                      <a:gd name="connsiteX0" fmla="*/ 0 w 6905625"/>
                      <a:gd name="connsiteY0" fmla="*/ 209380 h 1256257"/>
                      <a:gd name="connsiteX1" fmla="*/ 289364 w 6905625"/>
                      <a:gd name="connsiteY1" fmla="*/ 0 h 1256257"/>
                      <a:gd name="connsiteX2" fmla="*/ 6616260 w 6905625"/>
                      <a:gd name="connsiteY2" fmla="*/ 0 h 1256257"/>
                      <a:gd name="connsiteX3" fmla="*/ 6905625 w 6905625"/>
                      <a:gd name="connsiteY3" fmla="*/ 209380 h 1256257"/>
                      <a:gd name="connsiteX4" fmla="*/ 6905625 w 6905625"/>
                      <a:gd name="connsiteY4" fmla="*/ 1046876 h 1256257"/>
                      <a:gd name="connsiteX5" fmla="*/ 6616260 w 6905625"/>
                      <a:gd name="connsiteY5" fmla="*/ 1256257 h 1256257"/>
                      <a:gd name="connsiteX6" fmla="*/ 289364 w 6905625"/>
                      <a:gd name="connsiteY6" fmla="*/ 1256257 h 1256257"/>
                      <a:gd name="connsiteX7" fmla="*/ 0 w 6905625"/>
                      <a:gd name="connsiteY7" fmla="*/ 1046876 h 1256257"/>
                      <a:gd name="connsiteX8" fmla="*/ 0 w 6905625"/>
                      <a:gd name="connsiteY8" fmla="*/ 209380 h 12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5625" h="1256257" fill="none" extrusionOk="0">
                        <a:moveTo>
                          <a:pt x="0" y="209380"/>
                        </a:moveTo>
                        <a:cubicBezTo>
                          <a:pt x="-42186" y="108947"/>
                          <a:pt x="102122" y="-19581"/>
                          <a:pt x="289364" y="0"/>
                        </a:cubicBezTo>
                        <a:cubicBezTo>
                          <a:pt x="1575541" y="9508"/>
                          <a:pt x="5909312" y="-73424"/>
                          <a:pt x="6616260" y="0"/>
                        </a:cubicBezTo>
                        <a:cubicBezTo>
                          <a:pt x="6817059" y="2585"/>
                          <a:pt x="6871228" y="74880"/>
                          <a:pt x="6905625" y="209380"/>
                        </a:cubicBezTo>
                        <a:cubicBezTo>
                          <a:pt x="6968965" y="529439"/>
                          <a:pt x="6973350" y="694307"/>
                          <a:pt x="6905625" y="1046876"/>
                        </a:cubicBezTo>
                        <a:cubicBezTo>
                          <a:pt x="6864348" y="1175847"/>
                          <a:pt x="6783079" y="1271273"/>
                          <a:pt x="6616260" y="1256257"/>
                        </a:cubicBezTo>
                        <a:cubicBezTo>
                          <a:pt x="5595129" y="1397442"/>
                          <a:pt x="2612116" y="1413064"/>
                          <a:pt x="289364" y="1256257"/>
                        </a:cubicBezTo>
                        <a:cubicBezTo>
                          <a:pt x="164333" y="1276359"/>
                          <a:pt x="-18034" y="1149233"/>
                          <a:pt x="0" y="1046876"/>
                        </a:cubicBezTo>
                        <a:cubicBezTo>
                          <a:pt x="-64539" y="924653"/>
                          <a:pt x="67707" y="392213"/>
                          <a:pt x="0" y="209380"/>
                        </a:cubicBezTo>
                        <a:close/>
                      </a:path>
                      <a:path w="6905625" h="1256257" stroke="0" extrusionOk="0">
                        <a:moveTo>
                          <a:pt x="0" y="209380"/>
                        </a:moveTo>
                        <a:cubicBezTo>
                          <a:pt x="7509" y="102022"/>
                          <a:pt x="130504" y="439"/>
                          <a:pt x="289364" y="0"/>
                        </a:cubicBezTo>
                        <a:cubicBezTo>
                          <a:pt x="1588103" y="176040"/>
                          <a:pt x="4099981" y="275522"/>
                          <a:pt x="6616260" y="0"/>
                        </a:cubicBezTo>
                        <a:cubicBezTo>
                          <a:pt x="6759299" y="-37532"/>
                          <a:pt x="6929524" y="84740"/>
                          <a:pt x="6905625" y="209380"/>
                        </a:cubicBezTo>
                        <a:cubicBezTo>
                          <a:pt x="6923120" y="379536"/>
                          <a:pt x="6939914" y="640341"/>
                          <a:pt x="6905625" y="1046876"/>
                        </a:cubicBezTo>
                        <a:cubicBezTo>
                          <a:pt x="6882868" y="1183415"/>
                          <a:pt x="6793385" y="1237873"/>
                          <a:pt x="6616260" y="1256257"/>
                        </a:cubicBezTo>
                        <a:cubicBezTo>
                          <a:pt x="5588219" y="1216564"/>
                          <a:pt x="3267158" y="1397083"/>
                          <a:pt x="289364" y="1256257"/>
                        </a:cubicBezTo>
                        <a:cubicBezTo>
                          <a:pt x="119444" y="1254176"/>
                          <a:pt x="24409" y="1180855"/>
                          <a:pt x="0" y="1046876"/>
                        </a:cubicBezTo>
                        <a:cubicBezTo>
                          <a:pt x="-58493" y="660461"/>
                          <a:pt x="43825" y="601871"/>
                          <a:pt x="0" y="209380"/>
                        </a:cubicBezTo>
                        <a:close/>
                      </a:path>
                      <a:path w="6905625" h="1256257" fill="none" stroke="0" extrusionOk="0">
                        <a:moveTo>
                          <a:pt x="0" y="209380"/>
                        </a:moveTo>
                        <a:cubicBezTo>
                          <a:pt x="-32958" y="120319"/>
                          <a:pt x="125215" y="-14247"/>
                          <a:pt x="289364" y="0"/>
                        </a:cubicBezTo>
                        <a:cubicBezTo>
                          <a:pt x="3426014" y="164815"/>
                          <a:pt x="5668719" y="-64802"/>
                          <a:pt x="6616260" y="0"/>
                        </a:cubicBezTo>
                        <a:cubicBezTo>
                          <a:pt x="6794287" y="-12932"/>
                          <a:pt x="6912776" y="80948"/>
                          <a:pt x="6905625" y="209380"/>
                        </a:cubicBezTo>
                        <a:cubicBezTo>
                          <a:pt x="6988725" y="515611"/>
                          <a:pt x="6975870" y="672374"/>
                          <a:pt x="6905625" y="1046876"/>
                        </a:cubicBezTo>
                        <a:cubicBezTo>
                          <a:pt x="6869423" y="1172502"/>
                          <a:pt x="6782245" y="1260681"/>
                          <a:pt x="6616260" y="1256257"/>
                        </a:cubicBezTo>
                        <a:cubicBezTo>
                          <a:pt x="6354903" y="1319697"/>
                          <a:pt x="2528172" y="1374266"/>
                          <a:pt x="289364" y="1256257"/>
                        </a:cubicBezTo>
                        <a:cubicBezTo>
                          <a:pt x="155372" y="1267910"/>
                          <a:pt x="-7308" y="1156094"/>
                          <a:pt x="0" y="1046876"/>
                        </a:cubicBezTo>
                        <a:cubicBezTo>
                          <a:pt x="-34104" y="912995"/>
                          <a:pt x="102780" y="426097"/>
                          <a:pt x="0" y="209380"/>
                        </a:cubicBezTo>
                        <a:close/>
                      </a:path>
                    </a:pathLst>
                  </a:custGeom>
                  <ask:type>
                    <ask:lineSketchCurved/>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1400" b="0" i="0" u="none" strike="noStrike" kern="0" cap="none" spc="0" normalizeH="0" baseline="0" noProof="0">
              <a:ln>
                <a:noFill/>
              </a:ln>
              <a:solidFill>
                <a:srgbClr val="FFFFFF"/>
              </a:solidFill>
              <a:effectLst/>
              <a:uLnTx/>
              <a:uFillTx/>
              <a:latin typeface="Arial" panose="020B0604020202020204" pitchFamily="34" charset="0"/>
              <a:ea typeface="+mn-ea"/>
              <a:cs typeface="+mn-cs"/>
              <a:sym typeface="Arial"/>
            </a:endParaRPr>
          </a:p>
        </p:txBody>
      </p:sp>
      <p:sp>
        <p:nvSpPr>
          <p:cNvPr id="4" name="Hộp Văn bản 2">
            <a:extLst>
              <a:ext uri="{FF2B5EF4-FFF2-40B4-BE49-F238E27FC236}">
                <a16:creationId xmlns:a16="http://schemas.microsoft.com/office/drawing/2014/main" id="{FACD1068-6D72-9BCD-F780-560C951518AB}"/>
              </a:ext>
            </a:extLst>
          </p:cNvPr>
          <p:cNvSpPr txBox="1"/>
          <p:nvPr/>
        </p:nvSpPr>
        <p:spPr>
          <a:xfrm>
            <a:off x="5250613" y="5236523"/>
            <a:ext cx="7036638" cy="954107"/>
          </a:xfrm>
          <a:prstGeom prst="rect">
            <a:avLst/>
          </a:prstGeom>
          <a:noFill/>
        </p:spPr>
        <p:txBody>
          <a:bodyPr wrap="square" rtlCol="0">
            <a:spAutoFit/>
          </a:bodyPr>
          <a:lstStyle/>
          <a:p>
            <a:pPr lvl="0" algn="ctr">
              <a:defRPr/>
            </a:pPr>
            <a:r>
              <a:rPr lang="vi-VN" sz="2800" b="1" dirty="0">
                <a:solidFill>
                  <a:srgbClr val="002060"/>
                </a:solidFill>
                <a:latin typeface="Calibri" panose="020F0502020204030204"/>
              </a:rPr>
              <a:t>Hãy nhận xét về vai trò của thực vật động vật đối với sự cân bằng chuỗi thức ăn?</a:t>
            </a:r>
            <a:endParaRPr kumimoji="0" lang="en-US" sz="2800" b="1" i="0" u="none" strike="noStrike" kern="1200" cap="none" spc="0" normalizeH="0" baseline="0" noProof="0" dirty="0">
              <a:ln>
                <a:noFill/>
              </a:ln>
              <a:solidFill>
                <a:srgbClr val="002060"/>
              </a:solidFill>
              <a:effectLst/>
              <a:uLnTx/>
              <a:uFillTx/>
              <a:latin typeface="Calibri" panose="020F0502020204030204"/>
            </a:endParaRPr>
          </a:p>
        </p:txBody>
      </p:sp>
      <p:grpSp>
        <p:nvGrpSpPr>
          <p:cNvPr id="5" name="Google Shape;6833;p45">
            <a:extLst>
              <a:ext uri="{FF2B5EF4-FFF2-40B4-BE49-F238E27FC236}">
                <a16:creationId xmlns:a16="http://schemas.microsoft.com/office/drawing/2014/main" id="{8DAE431C-4917-EF23-A13C-DC5A6FFA59A9}"/>
              </a:ext>
            </a:extLst>
          </p:cNvPr>
          <p:cNvGrpSpPr/>
          <p:nvPr/>
        </p:nvGrpSpPr>
        <p:grpSpPr>
          <a:xfrm flipH="1">
            <a:off x="4502244" y="4432456"/>
            <a:ext cx="1373125" cy="987675"/>
            <a:chOff x="5785950" y="1653700"/>
            <a:chExt cx="1373125" cy="987675"/>
          </a:xfrm>
        </p:grpSpPr>
        <p:grpSp>
          <p:nvGrpSpPr>
            <p:cNvPr id="6" name="Google Shape;6834;p45">
              <a:extLst>
                <a:ext uri="{FF2B5EF4-FFF2-40B4-BE49-F238E27FC236}">
                  <a16:creationId xmlns:a16="http://schemas.microsoft.com/office/drawing/2014/main" id="{8954DF2A-D3B2-AE2A-70D1-CF3587D28AF5}"/>
                </a:ext>
              </a:extLst>
            </p:cNvPr>
            <p:cNvGrpSpPr/>
            <p:nvPr/>
          </p:nvGrpSpPr>
          <p:grpSpPr>
            <a:xfrm>
              <a:off x="5785950" y="1653700"/>
              <a:ext cx="1373125" cy="987675"/>
              <a:chOff x="5785950" y="1653700"/>
              <a:chExt cx="1373125" cy="987675"/>
            </a:xfrm>
          </p:grpSpPr>
          <p:sp>
            <p:nvSpPr>
              <p:cNvPr id="90" name="Google Shape;6835;p45">
                <a:extLst>
                  <a:ext uri="{FF2B5EF4-FFF2-40B4-BE49-F238E27FC236}">
                    <a16:creationId xmlns:a16="http://schemas.microsoft.com/office/drawing/2014/main" id="{B8CEAB1D-31F7-971D-0C92-B2EAB875A6D3}"/>
                  </a:ext>
                </a:extLst>
              </p:cNvPr>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Google Shape;6836;p45">
                <a:extLst>
                  <a:ext uri="{FF2B5EF4-FFF2-40B4-BE49-F238E27FC236}">
                    <a16:creationId xmlns:a16="http://schemas.microsoft.com/office/drawing/2014/main" id="{0CA1CF96-355E-D407-9454-DAB654F680FB}"/>
                  </a:ext>
                </a:extLst>
              </p:cNvPr>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Google Shape;6837;p45">
                <a:extLst>
                  <a:ext uri="{FF2B5EF4-FFF2-40B4-BE49-F238E27FC236}">
                    <a16:creationId xmlns:a16="http://schemas.microsoft.com/office/drawing/2014/main" id="{1702E5B4-B6D4-FB6B-D451-171C3D5A938F}"/>
                  </a:ext>
                </a:extLst>
              </p:cNvPr>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Google Shape;6838;p45">
                <a:extLst>
                  <a:ext uri="{FF2B5EF4-FFF2-40B4-BE49-F238E27FC236}">
                    <a16:creationId xmlns:a16="http://schemas.microsoft.com/office/drawing/2014/main" id="{EAE2F2AC-EC93-A207-A019-C1E5A07714C5}"/>
                  </a:ext>
                </a:extLst>
              </p:cNvPr>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Google Shape;6839;p45">
                <a:extLst>
                  <a:ext uri="{FF2B5EF4-FFF2-40B4-BE49-F238E27FC236}">
                    <a16:creationId xmlns:a16="http://schemas.microsoft.com/office/drawing/2014/main" id="{07F1DBC2-1721-3822-3CED-90313AABA7FA}"/>
                  </a:ext>
                </a:extLst>
              </p:cNvPr>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Google Shape;6840;p45">
                <a:extLst>
                  <a:ext uri="{FF2B5EF4-FFF2-40B4-BE49-F238E27FC236}">
                    <a16:creationId xmlns:a16="http://schemas.microsoft.com/office/drawing/2014/main" id="{500F7F82-EC6F-BBC1-5EEF-8FEFF0E58623}"/>
                  </a:ext>
                </a:extLst>
              </p:cNvPr>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Google Shape;6841;p45">
                <a:extLst>
                  <a:ext uri="{FF2B5EF4-FFF2-40B4-BE49-F238E27FC236}">
                    <a16:creationId xmlns:a16="http://schemas.microsoft.com/office/drawing/2014/main" id="{0D735766-9221-50A1-B9A5-289F4CCDB6B3}"/>
                  </a:ext>
                </a:extLst>
              </p:cNvPr>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Google Shape;6842;p45">
                <a:extLst>
                  <a:ext uri="{FF2B5EF4-FFF2-40B4-BE49-F238E27FC236}">
                    <a16:creationId xmlns:a16="http://schemas.microsoft.com/office/drawing/2014/main" id="{CB479187-85F0-9755-12C2-8AC86893AD1E}"/>
                  </a:ext>
                </a:extLst>
              </p:cNvPr>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Google Shape;6843;p45">
                <a:extLst>
                  <a:ext uri="{FF2B5EF4-FFF2-40B4-BE49-F238E27FC236}">
                    <a16:creationId xmlns:a16="http://schemas.microsoft.com/office/drawing/2014/main" id="{CFB6D743-2E00-9C10-BA69-748D7E9F10AF}"/>
                  </a:ext>
                </a:extLst>
              </p:cNvPr>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Google Shape;6844;p45">
                <a:extLst>
                  <a:ext uri="{FF2B5EF4-FFF2-40B4-BE49-F238E27FC236}">
                    <a16:creationId xmlns:a16="http://schemas.microsoft.com/office/drawing/2014/main" id="{27AAE980-CC26-24B5-CCF6-39DAB8A91850}"/>
                  </a:ext>
                </a:extLst>
              </p:cNvPr>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 name="Google Shape;6845;p45">
              <a:extLst>
                <a:ext uri="{FF2B5EF4-FFF2-40B4-BE49-F238E27FC236}">
                  <a16:creationId xmlns:a16="http://schemas.microsoft.com/office/drawing/2014/main" id="{601C3A54-00EF-C173-16D2-91CA439533AE}"/>
                </a:ext>
              </a:extLst>
            </p:cNvPr>
            <p:cNvGrpSpPr/>
            <p:nvPr/>
          </p:nvGrpSpPr>
          <p:grpSpPr>
            <a:xfrm>
              <a:off x="5891858" y="1901182"/>
              <a:ext cx="135420" cy="69561"/>
              <a:chOff x="2330525" y="2356200"/>
              <a:chExt cx="229525" cy="117900"/>
            </a:xfrm>
          </p:grpSpPr>
          <p:sp>
            <p:nvSpPr>
              <p:cNvPr id="11" name="Google Shape;6846;p45">
                <a:extLst>
                  <a:ext uri="{FF2B5EF4-FFF2-40B4-BE49-F238E27FC236}">
                    <a16:creationId xmlns:a16="http://schemas.microsoft.com/office/drawing/2014/main" id="{FEC7A323-824B-3813-5D5C-7DF523188E05}"/>
                  </a:ext>
                </a:extLst>
              </p:cNvPr>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Google Shape;6847;p45">
                <a:extLst>
                  <a:ext uri="{FF2B5EF4-FFF2-40B4-BE49-F238E27FC236}">
                    <a16:creationId xmlns:a16="http://schemas.microsoft.com/office/drawing/2014/main" id="{726802D5-B47A-1EF3-3E41-42D9EB9A58E3}"/>
                  </a:ext>
                </a:extLst>
              </p:cNvPr>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Google Shape;6848;p45">
                <a:extLst>
                  <a:ext uri="{FF2B5EF4-FFF2-40B4-BE49-F238E27FC236}">
                    <a16:creationId xmlns:a16="http://schemas.microsoft.com/office/drawing/2014/main" id="{DA7AA542-4EAC-CAE2-893A-220C5F1F3AC5}"/>
                  </a:ext>
                </a:extLst>
              </p:cNvPr>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Google Shape;6849;p45">
                <a:extLst>
                  <a:ext uri="{FF2B5EF4-FFF2-40B4-BE49-F238E27FC236}">
                    <a16:creationId xmlns:a16="http://schemas.microsoft.com/office/drawing/2014/main" id="{E6D35274-EC3E-D1D5-6546-8955902A1CF7}"/>
                  </a:ext>
                </a:extLst>
              </p:cNvPr>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Google Shape;6850;p45">
                <a:extLst>
                  <a:ext uri="{FF2B5EF4-FFF2-40B4-BE49-F238E27FC236}">
                    <a16:creationId xmlns:a16="http://schemas.microsoft.com/office/drawing/2014/main" id="{F4329CE5-0BE0-4DCF-7C6B-C050ECD2A937}"/>
                  </a:ext>
                </a:extLst>
              </p:cNvPr>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Google Shape;6851;p45">
                <a:extLst>
                  <a:ext uri="{FF2B5EF4-FFF2-40B4-BE49-F238E27FC236}">
                    <a16:creationId xmlns:a16="http://schemas.microsoft.com/office/drawing/2014/main" id="{4FDB6DF6-87DB-6405-8D10-B2438BD40B4B}"/>
                  </a:ext>
                </a:extLst>
              </p:cNvPr>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Google Shape;6852;p45">
                <a:extLst>
                  <a:ext uri="{FF2B5EF4-FFF2-40B4-BE49-F238E27FC236}">
                    <a16:creationId xmlns:a16="http://schemas.microsoft.com/office/drawing/2014/main" id="{02A1F0AC-A8EA-1C72-3B96-F9F9D449344A}"/>
                  </a:ext>
                </a:extLst>
              </p:cNvPr>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Google Shape;6853;p45">
                <a:extLst>
                  <a:ext uri="{FF2B5EF4-FFF2-40B4-BE49-F238E27FC236}">
                    <a16:creationId xmlns:a16="http://schemas.microsoft.com/office/drawing/2014/main" id="{89102E5C-B251-578F-E660-F150EB001AB3}"/>
                  </a:ext>
                </a:extLst>
              </p:cNvPr>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Google Shape;6854;p45">
              <a:extLst>
                <a:ext uri="{FF2B5EF4-FFF2-40B4-BE49-F238E27FC236}">
                  <a16:creationId xmlns:a16="http://schemas.microsoft.com/office/drawing/2014/main" id="{6391B4BE-62F9-92BF-2352-055732D28429}"/>
                </a:ext>
              </a:extLst>
            </p:cNvPr>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35972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ipe(down)">
                                      <p:cBhvr>
                                        <p:cTn id="26" dur="500"/>
                                        <p:tgtEl>
                                          <p:spTgt spid="6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wipe(down)">
                                      <p:cBhvr>
                                        <p:cTn id="29" dur="500"/>
                                        <p:tgtEl>
                                          <p:spTgt spid="5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down)">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59" grpId="0" animBg="1"/>
      <p:bldP spid="61" grpId="0"/>
      <p:bldP spid="2"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toon Classroom Stock Video Footage for Free Download">
            <a:extLst>
              <a:ext uri="{FF2B5EF4-FFF2-40B4-BE49-F238E27FC236}">
                <a16:creationId xmlns:a16="http://schemas.microsoft.com/office/drawing/2014/main" id="{A59FBEF2-DB25-3709-F73D-DD013E721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10B0BF8-E7BF-CB58-68C6-377C241CC007}"/>
              </a:ext>
            </a:extLst>
          </p:cNvPr>
          <p:cNvPicPr>
            <a:picLocks noChangeAspect="1"/>
          </p:cNvPicPr>
          <p:nvPr/>
        </p:nvPicPr>
        <p:blipFill>
          <a:blip r:embed="rId4"/>
          <a:stretch>
            <a:fillRect/>
          </a:stretch>
        </p:blipFill>
        <p:spPr>
          <a:xfrm>
            <a:off x="7419619" y="3236862"/>
            <a:ext cx="2435900" cy="3184934"/>
          </a:xfrm>
          <a:prstGeom prst="rect">
            <a:avLst/>
          </a:prstGeom>
        </p:spPr>
      </p:pic>
      <p:pic>
        <p:nvPicPr>
          <p:cNvPr id="8" name="Picture 7">
            <a:extLst>
              <a:ext uri="{FF2B5EF4-FFF2-40B4-BE49-F238E27FC236}">
                <a16:creationId xmlns:a16="http://schemas.microsoft.com/office/drawing/2014/main" id="{C0189F35-0BBA-3711-360D-6285D23F6126}"/>
              </a:ext>
            </a:extLst>
          </p:cNvPr>
          <p:cNvPicPr>
            <a:picLocks noChangeAspect="1"/>
          </p:cNvPicPr>
          <p:nvPr/>
        </p:nvPicPr>
        <p:blipFill>
          <a:blip r:embed="rId5"/>
          <a:stretch>
            <a:fillRect/>
          </a:stretch>
        </p:blipFill>
        <p:spPr>
          <a:xfrm>
            <a:off x="2130619" y="3236862"/>
            <a:ext cx="2154414" cy="3184934"/>
          </a:xfrm>
          <a:prstGeom prst="rect">
            <a:avLst/>
          </a:prstGeom>
        </p:spPr>
      </p:pic>
      <p:pic>
        <p:nvPicPr>
          <p:cNvPr id="2" name="Picture 1">
            <a:extLst>
              <a:ext uri="{FF2B5EF4-FFF2-40B4-BE49-F238E27FC236}">
                <a16:creationId xmlns:a16="http://schemas.microsoft.com/office/drawing/2014/main" id="{981B371A-AAEC-FD44-4448-82F68F580944}"/>
              </a:ext>
            </a:extLst>
          </p:cNvPr>
          <p:cNvPicPr>
            <a:picLocks noChangeAspect="1"/>
          </p:cNvPicPr>
          <p:nvPr/>
        </p:nvPicPr>
        <p:blipFill>
          <a:blip r:embed="rId6"/>
          <a:stretch>
            <a:fillRect/>
          </a:stretch>
        </p:blipFill>
        <p:spPr>
          <a:xfrm>
            <a:off x="3956125" y="1726227"/>
            <a:ext cx="4127350" cy="1938696"/>
          </a:xfrm>
          <a:prstGeom prst="rect">
            <a:avLst/>
          </a:prstGeom>
        </p:spPr>
      </p:pic>
    </p:spTree>
    <p:extLst>
      <p:ext uri="{BB962C8B-B14F-4D97-AF65-F5344CB8AC3E}">
        <p14:creationId xmlns:p14="http://schemas.microsoft.com/office/powerpoint/2010/main" val="974796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900" decel="100000" fill="hold"/>
                                        <p:tgtEl>
                                          <p:spTgt spid="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cartoon of a child&#10;&#10;Description automatically generated">
            <a:extLst>
              <a:ext uri="{FF2B5EF4-FFF2-40B4-BE49-F238E27FC236}">
                <a16:creationId xmlns:a16="http://schemas.microsoft.com/office/drawing/2014/main" id="{BB1A6495-3D9C-5F99-5AC1-8875B7D5AF2F}"/>
              </a:ext>
            </a:extLst>
          </p:cNvPr>
          <p:cNvPicPr>
            <a:picLocks noChangeAspect="1"/>
          </p:cNvPicPr>
          <p:nvPr/>
        </p:nvPicPr>
        <p:blipFill rotWithShape="1">
          <a:blip r:embed="rId3">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30" name="Picture 29" descr="A cartoon of a child pointing&#10;&#10;Description automatically generated">
            <a:extLst>
              <a:ext uri="{FF2B5EF4-FFF2-40B4-BE49-F238E27FC236}">
                <a16:creationId xmlns:a16="http://schemas.microsoft.com/office/drawing/2014/main" id="{AC6A0B0B-946F-FF67-C355-56CDFC3F7746}"/>
              </a:ext>
            </a:extLst>
          </p:cNvPr>
          <p:cNvPicPr>
            <a:picLocks noChangeAspect="1"/>
          </p:cNvPicPr>
          <p:nvPr/>
        </p:nvPicPr>
        <p:blipFill rotWithShape="1">
          <a:blip r:embed="rId4">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31" name="Rectangle: Rounded Corners 12">
            <a:extLst>
              <a:ext uri="{FF2B5EF4-FFF2-40B4-BE49-F238E27FC236}">
                <a16:creationId xmlns:a16="http://schemas.microsoft.com/office/drawing/2014/main" id="{49FD6277-59CF-C639-A98D-E301D16F02DD}"/>
              </a:ext>
            </a:extLst>
          </p:cNvPr>
          <p:cNvSpPr/>
          <p:nvPr/>
        </p:nvSpPr>
        <p:spPr>
          <a:xfrm>
            <a:off x="2626208" y="962026"/>
            <a:ext cx="6908317" cy="1809750"/>
          </a:xfrm>
          <a:custGeom>
            <a:avLst/>
            <a:gdLst>
              <a:gd name="connsiteX0" fmla="*/ 0 w 6908317"/>
              <a:gd name="connsiteY0" fmla="*/ 301631 h 1809750"/>
              <a:gd name="connsiteX1" fmla="*/ 807321 w 6908317"/>
              <a:gd name="connsiteY1" fmla="*/ 0 h 1809750"/>
              <a:gd name="connsiteX2" fmla="*/ 6100995 w 6908317"/>
              <a:gd name="connsiteY2" fmla="*/ 0 h 1809750"/>
              <a:gd name="connsiteX3" fmla="*/ 6908317 w 6908317"/>
              <a:gd name="connsiteY3" fmla="*/ 301631 h 1809750"/>
              <a:gd name="connsiteX4" fmla="*/ 6908317 w 6908317"/>
              <a:gd name="connsiteY4" fmla="*/ 1508118 h 1809750"/>
              <a:gd name="connsiteX5" fmla="*/ 6100995 w 6908317"/>
              <a:gd name="connsiteY5" fmla="*/ 1809750 h 1809750"/>
              <a:gd name="connsiteX6" fmla="*/ 807321 w 6908317"/>
              <a:gd name="connsiteY6" fmla="*/ 1809750 h 1809750"/>
              <a:gd name="connsiteX7" fmla="*/ 0 w 6908317"/>
              <a:gd name="connsiteY7" fmla="*/ 1508118 h 1809750"/>
              <a:gd name="connsiteX8" fmla="*/ 0 w 6908317"/>
              <a:gd name="connsiteY8" fmla="*/ 301631 h 1809750"/>
              <a:gd name="connsiteX0" fmla="*/ 0 w 6908317"/>
              <a:gd name="connsiteY0" fmla="*/ 301631 h 1809750"/>
              <a:gd name="connsiteX1" fmla="*/ 807321 w 6908317"/>
              <a:gd name="connsiteY1" fmla="*/ 0 h 1809750"/>
              <a:gd name="connsiteX2" fmla="*/ 6100995 w 6908317"/>
              <a:gd name="connsiteY2" fmla="*/ 0 h 1809750"/>
              <a:gd name="connsiteX3" fmla="*/ 6908317 w 6908317"/>
              <a:gd name="connsiteY3" fmla="*/ 301631 h 1809750"/>
              <a:gd name="connsiteX4" fmla="*/ 6908317 w 6908317"/>
              <a:gd name="connsiteY4" fmla="*/ 1508118 h 1809750"/>
              <a:gd name="connsiteX5" fmla="*/ 6100995 w 6908317"/>
              <a:gd name="connsiteY5" fmla="*/ 1809750 h 1809750"/>
              <a:gd name="connsiteX6" fmla="*/ 807321 w 6908317"/>
              <a:gd name="connsiteY6" fmla="*/ 1809750 h 1809750"/>
              <a:gd name="connsiteX7" fmla="*/ 0 w 6908317"/>
              <a:gd name="connsiteY7" fmla="*/ 1508118 h 1809750"/>
              <a:gd name="connsiteX8" fmla="*/ 0 w 6908317"/>
              <a:gd name="connsiteY8" fmla="*/ 301631 h 1809750"/>
              <a:gd name="connsiteX0" fmla="*/ 0 w 6908317"/>
              <a:gd name="connsiteY0" fmla="*/ 301631 h 1809750"/>
              <a:gd name="connsiteX1" fmla="*/ 807321 w 6908317"/>
              <a:gd name="connsiteY1" fmla="*/ 0 h 1809750"/>
              <a:gd name="connsiteX2" fmla="*/ 6100995 w 6908317"/>
              <a:gd name="connsiteY2" fmla="*/ 0 h 1809750"/>
              <a:gd name="connsiteX3" fmla="*/ 6908317 w 6908317"/>
              <a:gd name="connsiteY3" fmla="*/ 301631 h 1809750"/>
              <a:gd name="connsiteX4" fmla="*/ 6908317 w 6908317"/>
              <a:gd name="connsiteY4" fmla="*/ 1508118 h 1809750"/>
              <a:gd name="connsiteX5" fmla="*/ 6100995 w 6908317"/>
              <a:gd name="connsiteY5" fmla="*/ 1809750 h 1809750"/>
              <a:gd name="connsiteX6" fmla="*/ 807321 w 6908317"/>
              <a:gd name="connsiteY6" fmla="*/ 1809750 h 1809750"/>
              <a:gd name="connsiteX7" fmla="*/ 0 w 6908317"/>
              <a:gd name="connsiteY7" fmla="*/ 1508118 h 1809750"/>
              <a:gd name="connsiteX8" fmla="*/ 0 w 6908317"/>
              <a:gd name="connsiteY8" fmla="*/ 301631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317" h="1809750" fill="none" extrusionOk="0">
                <a:moveTo>
                  <a:pt x="0" y="301631"/>
                </a:moveTo>
                <a:cubicBezTo>
                  <a:pt x="5883" y="46273"/>
                  <a:pt x="366057" y="-121504"/>
                  <a:pt x="807321" y="0"/>
                </a:cubicBezTo>
                <a:cubicBezTo>
                  <a:pt x="3322899" y="-116550"/>
                  <a:pt x="4563587" y="-11860"/>
                  <a:pt x="6100995" y="0"/>
                </a:cubicBezTo>
                <a:cubicBezTo>
                  <a:pt x="6516172" y="46447"/>
                  <a:pt x="6954710" y="185733"/>
                  <a:pt x="6908317" y="301631"/>
                </a:cubicBezTo>
                <a:cubicBezTo>
                  <a:pt x="6864174" y="608153"/>
                  <a:pt x="6972383" y="1311082"/>
                  <a:pt x="6908317" y="1508118"/>
                </a:cubicBezTo>
                <a:cubicBezTo>
                  <a:pt x="6900959" y="1716725"/>
                  <a:pt x="6670485" y="1822512"/>
                  <a:pt x="6100995" y="1809750"/>
                </a:cubicBezTo>
                <a:cubicBezTo>
                  <a:pt x="3711013" y="1798983"/>
                  <a:pt x="3349320" y="1776514"/>
                  <a:pt x="807321" y="1809750"/>
                </a:cubicBezTo>
                <a:cubicBezTo>
                  <a:pt x="239821" y="1757493"/>
                  <a:pt x="-64957" y="1649647"/>
                  <a:pt x="0" y="1508118"/>
                </a:cubicBezTo>
                <a:cubicBezTo>
                  <a:pt x="142402" y="986755"/>
                  <a:pt x="-112901" y="723284"/>
                  <a:pt x="0" y="301631"/>
                </a:cubicBezTo>
                <a:close/>
              </a:path>
              <a:path w="6908317" h="1809750" stroke="0" extrusionOk="0">
                <a:moveTo>
                  <a:pt x="0" y="301631"/>
                </a:moveTo>
                <a:cubicBezTo>
                  <a:pt x="-66140" y="132521"/>
                  <a:pt x="297739" y="-8060"/>
                  <a:pt x="807321" y="0"/>
                </a:cubicBezTo>
                <a:cubicBezTo>
                  <a:pt x="1515482" y="207637"/>
                  <a:pt x="4659447" y="359815"/>
                  <a:pt x="6100995" y="0"/>
                </a:cubicBezTo>
                <a:cubicBezTo>
                  <a:pt x="6527060" y="-22393"/>
                  <a:pt x="6850719" y="155465"/>
                  <a:pt x="6908317" y="301631"/>
                </a:cubicBezTo>
                <a:cubicBezTo>
                  <a:pt x="7091614" y="783734"/>
                  <a:pt x="6961695" y="1324690"/>
                  <a:pt x="6908317" y="1508118"/>
                </a:cubicBezTo>
                <a:cubicBezTo>
                  <a:pt x="6959932" y="1753846"/>
                  <a:pt x="6573611" y="1739431"/>
                  <a:pt x="6100995" y="1809750"/>
                </a:cubicBezTo>
                <a:cubicBezTo>
                  <a:pt x="5031218" y="1457747"/>
                  <a:pt x="3671175" y="1633703"/>
                  <a:pt x="807321" y="1809750"/>
                </a:cubicBezTo>
                <a:cubicBezTo>
                  <a:pt x="323811" y="1829144"/>
                  <a:pt x="-39181" y="1684969"/>
                  <a:pt x="0" y="1508118"/>
                </a:cubicBezTo>
                <a:cubicBezTo>
                  <a:pt x="55565" y="1120636"/>
                  <a:pt x="-41522" y="779610"/>
                  <a:pt x="0" y="301631"/>
                </a:cubicBezTo>
                <a:close/>
              </a:path>
              <a:path w="6908317" h="1809750" fill="none" stroke="0" extrusionOk="0">
                <a:moveTo>
                  <a:pt x="0" y="301631"/>
                </a:moveTo>
                <a:cubicBezTo>
                  <a:pt x="26565" y="101987"/>
                  <a:pt x="337513" y="26433"/>
                  <a:pt x="807321" y="0"/>
                </a:cubicBezTo>
                <a:cubicBezTo>
                  <a:pt x="3658318" y="61712"/>
                  <a:pt x="4533981" y="-40375"/>
                  <a:pt x="6100995" y="0"/>
                </a:cubicBezTo>
                <a:cubicBezTo>
                  <a:pt x="6503761" y="25981"/>
                  <a:pt x="6923451" y="146496"/>
                  <a:pt x="6908317" y="301631"/>
                </a:cubicBezTo>
                <a:cubicBezTo>
                  <a:pt x="6836752" y="663372"/>
                  <a:pt x="6993062" y="1311100"/>
                  <a:pt x="6908317" y="1508118"/>
                </a:cubicBezTo>
                <a:cubicBezTo>
                  <a:pt x="6959999" y="1642302"/>
                  <a:pt x="6598887" y="1808340"/>
                  <a:pt x="6100995" y="1809750"/>
                </a:cubicBezTo>
                <a:cubicBezTo>
                  <a:pt x="3702904" y="1761407"/>
                  <a:pt x="3299487" y="1899250"/>
                  <a:pt x="807321" y="1809750"/>
                </a:cubicBezTo>
                <a:cubicBezTo>
                  <a:pt x="297901" y="1812659"/>
                  <a:pt x="-77204" y="1635540"/>
                  <a:pt x="0" y="1508118"/>
                </a:cubicBezTo>
                <a:cubicBezTo>
                  <a:pt x="165369" y="1029319"/>
                  <a:pt x="-123408" y="633527"/>
                  <a:pt x="0" y="301631"/>
                </a:cubicBezTo>
                <a:close/>
              </a:path>
              <a:path w="6908317" h="1809750" fill="none" stroke="0" extrusionOk="0">
                <a:moveTo>
                  <a:pt x="0" y="301631"/>
                </a:moveTo>
                <a:cubicBezTo>
                  <a:pt x="20916" y="34728"/>
                  <a:pt x="414712" y="-54790"/>
                  <a:pt x="807321" y="0"/>
                </a:cubicBezTo>
                <a:cubicBezTo>
                  <a:pt x="3421711" y="-64315"/>
                  <a:pt x="4509283" y="-25813"/>
                  <a:pt x="6100995" y="0"/>
                </a:cubicBezTo>
                <a:cubicBezTo>
                  <a:pt x="6521180" y="27048"/>
                  <a:pt x="6934784" y="160708"/>
                  <a:pt x="6908317" y="301631"/>
                </a:cubicBezTo>
                <a:cubicBezTo>
                  <a:pt x="6887545" y="623534"/>
                  <a:pt x="6986935" y="1331121"/>
                  <a:pt x="6908317" y="1508118"/>
                </a:cubicBezTo>
                <a:cubicBezTo>
                  <a:pt x="6944959" y="1691541"/>
                  <a:pt x="6646805" y="1785306"/>
                  <a:pt x="6100995" y="1809750"/>
                </a:cubicBezTo>
                <a:cubicBezTo>
                  <a:pt x="3637624" y="1776130"/>
                  <a:pt x="3377144" y="1799808"/>
                  <a:pt x="807321" y="1809750"/>
                </a:cubicBezTo>
                <a:cubicBezTo>
                  <a:pt x="254042" y="1770580"/>
                  <a:pt x="-60870" y="1645206"/>
                  <a:pt x="0" y="1508118"/>
                </a:cubicBezTo>
                <a:cubicBezTo>
                  <a:pt x="144472" y="978406"/>
                  <a:pt x="-85972" y="626416"/>
                  <a:pt x="0" y="301631"/>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6908317"/>
                      <a:gd name="connsiteY0" fmla="*/ 301631 h 1809750"/>
                      <a:gd name="connsiteX1" fmla="*/ 807321 w 6908317"/>
                      <a:gd name="connsiteY1" fmla="*/ 0 h 1809750"/>
                      <a:gd name="connsiteX2" fmla="*/ 6100995 w 6908317"/>
                      <a:gd name="connsiteY2" fmla="*/ 0 h 1809750"/>
                      <a:gd name="connsiteX3" fmla="*/ 6908317 w 6908317"/>
                      <a:gd name="connsiteY3" fmla="*/ 301631 h 1809750"/>
                      <a:gd name="connsiteX4" fmla="*/ 6908317 w 6908317"/>
                      <a:gd name="connsiteY4" fmla="*/ 1508118 h 1809750"/>
                      <a:gd name="connsiteX5" fmla="*/ 6100995 w 6908317"/>
                      <a:gd name="connsiteY5" fmla="*/ 1809750 h 1809750"/>
                      <a:gd name="connsiteX6" fmla="*/ 807321 w 6908317"/>
                      <a:gd name="connsiteY6" fmla="*/ 1809750 h 1809750"/>
                      <a:gd name="connsiteX7" fmla="*/ 0 w 6908317"/>
                      <a:gd name="connsiteY7" fmla="*/ 1508118 h 1809750"/>
                      <a:gd name="connsiteX8" fmla="*/ 0 w 6908317"/>
                      <a:gd name="connsiteY8" fmla="*/ 301631 h 1809750"/>
                      <a:gd name="connsiteX0" fmla="*/ 0 w 6908317"/>
                      <a:gd name="connsiteY0" fmla="*/ 301631 h 1809750"/>
                      <a:gd name="connsiteX1" fmla="*/ 807321 w 6908317"/>
                      <a:gd name="connsiteY1" fmla="*/ 0 h 1809750"/>
                      <a:gd name="connsiteX2" fmla="*/ 6100995 w 6908317"/>
                      <a:gd name="connsiteY2" fmla="*/ 0 h 1809750"/>
                      <a:gd name="connsiteX3" fmla="*/ 6908317 w 6908317"/>
                      <a:gd name="connsiteY3" fmla="*/ 301631 h 1809750"/>
                      <a:gd name="connsiteX4" fmla="*/ 6908317 w 6908317"/>
                      <a:gd name="connsiteY4" fmla="*/ 1508118 h 1809750"/>
                      <a:gd name="connsiteX5" fmla="*/ 6100995 w 6908317"/>
                      <a:gd name="connsiteY5" fmla="*/ 1809750 h 1809750"/>
                      <a:gd name="connsiteX6" fmla="*/ 807321 w 6908317"/>
                      <a:gd name="connsiteY6" fmla="*/ 1809750 h 1809750"/>
                      <a:gd name="connsiteX7" fmla="*/ 0 w 6908317"/>
                      <a:gd name="connsiteY7" fmla="*/ 1508118 h 1809750"/>
                      <a:gd name="connsiteX8" fmla="*/ 0 w 6908317"/>
                      <a:gd name="connsiteY8" fmla="*/ 301631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317" h="1809750" fill="none" extrusionOk="0">
                        <a:moveTo>
                          <a:pt x="0" y="301631"/>
                        </a:moveTo>
                        <a:cubicBezTo>
                          <a:pt x="2820" y="102210"/>
                          <a:pt x="363905" y="-57015"/>
                          <a:pt x="807321" y="0"/>
                        </a:cubicBezTo>
                        <a:cubicBezTo>
                          <a:pt x="3369591" y="-55312"/>
                          <a:pt x="4506132" y="22985"/>
                          <a:pt x="6100995" y="0"/>
                        </a:cubicBezTo>
                        <a:cubicBezTo>
                          <a:pt x="6525640" y="26982"/>
                          <a:pt x="6948327" y="174546"/>
                          <a:pt x="6908317" y="301631"/>
                        </a:cubicBezTo>
                        <a:cubicBezTo>
                          <a:pt x="6852173" y="615957"/>
                          <a:pt x="6970914" y="1297054"/>
                          <a:pt x="6908317" y="1508118"/>
                        </a:cubicBezTo>
                        <a:cubicBezTo>
                          <a:pt x="6903376" y="1700553"/>
                          <a:pt x="6633651" y="1817968"/>
                          <a:pt x="6100995" y="1809750"/>
                        </a:cubicBezTo>
                        <a:cubicBezTo>
                          <a:pt x="3712982" y="1764452"/>
                          <a:pt x="3321706" y="1785600"/>
                          <a:pt x="807321" y="1809750"/>
                        </a:cubicBezTo>
                        <a:cubicBezTo>
                          <a:pt x="264301" y="1774398"/>
                          <a:pt x="-52754" y="1657846"/>
                          <a:pt x="0" y="1508118"/>
                        </a:cubicBezTo>
                        <a:cubicBezTo>
                          <a:pt x="148471" y="967293"/>
                          <a:pt x="-115031" y="658495"/>
                          <a:pt x="0" y="301631"/>
                        </a:cubicBezTo>
                        <a:close/>
                      </a:path>
                      <a:path w="6908317" h="1809750" stroke="0" extrusionOk="0">
                        <a:moveTo>
                          <a:pt x="0" y="301631"/>
                        </a:moveTo>
                        <a:cubicBezTo>
                          <a:pt x="-23538" y="122245"/>
                          <a:pt x="379195" y="-1252"/>
                          <a:pt x="807321" y="0"/>
                        </a:cubicBezTo>
                        <a:cubicBezTo>
                          <a:pt x="1655912" y="54737"/>
                          <a:pt x="4652358" y="303101"/>
                          <a:pt x="6100995" y="0"/>
                        </a:cubicBezTo>
                        <a:cubicBezTo>
                          <a:pt x="6511914" y="-15030"/>
                          <a:pt x="6850246" y="116791"/>
                          <a:pt x="6908317" y="301631"/>
                        </a:cubicBezTo>
                        <a:cubicBezTo>
                          <a:pt x="7061213" y="770487"/>
                          <a:pt x="6963464" y="1332482"/>
                          <a:pt x="6908317" y="1508118"/>
                        </a:cubicBezTo>
                        <a:cubicBezTo>
                          <a:pt x="6965974" y="1697779"/>
                          <a:pt x="6564852" y="1784782"/>
                          <a:pt x="6100995" y="1809750"/>
                        </a:cubicBezTo>
                        <a:cubicBezTo>
                          <a:pt x="5183086" y="1632012"/>
                          <a:pt x="3529658" y="1719770"/>
                          <a:pt x="807321" y="1809750"/>
                        </a:cubicBezTo>
                        <a:cubicBezTo>
                          <a:pt x="322811" y="1824718"/>
                          <a:pt x="-30180" y="1661080"/>
                          <a:pt x="0" y="1508118"/>
                        </a:cubicBezTo>
                        <a:cubicBezTo>
                          <a:pt x="19014" y="1077764"/>
                          <a:pt x="-51939" y="797463"/>
                          <a:pt x="0" y="301631"/>
                        </a:cubicBezTo>
                        <a:close/>
                      </a:path>
                      <a:path w="6908317" h="1809750" fill="none" stroke="0" extrusionOk="0">
                        <a:moveTo>
                          <a:pt x="0" y="301631"/>
                        </a:moveTo>
                        <a:cubicBezTo>
                          <a:pt x="10079" y="92405"/>
                          <a:pt x="386234" y="-8835"/>
                          <a:pt x="807321" y="0"/>
                        </a:cubicBezTo>
                        <a:cubicBezTo>
                          <a:pt x="3652945" y="20384"/>
                          <a:pt x="4499277" y="-125368"/>
                          <a:pt x="6100995" y="0"/>
                        </a:cubicBezTo>
                        <a:cubicBezTo>
                          <a:pt x="6518854" y="10156"/>
                          <a:pt x="6917216" y="133901"/>
                          <a:pt x="6908317" y="301631"/>
                        </a:cubicBezTo>
                        <a:cubicBezTo>
                          <a:pt x="6863296" y="634485"/>
                          <a:pt x="6987491" y="1313879"/>
                          <a:pt x="6908317" y="1508118"/>
                        </a:cubicBezTo>
                        <a:cubicBezTo>
                          <a:pt x="6946059" y="1670454"/>
                          <a:pt x="6581933" y="1804086"/>
                          <a:pt x="6100995" y="1809750"/>
                        </a:cubicBezTo>
                        <a:cubicBezTo>
                          <a:pt x="3688293" y="1749999"/>
                          <a:pt x="3273916" y="1825118"/>
                          <a:pt x="807321" y="1809750"/>
                        </a:cubicBezTo>
                        <a:cubicBezTo>
                          <a:pt x="284712" y="1789566"/>
                          <a:pt x="-53651" y="1648837"/>
                          <a:pt x="0" y="1508118"/>
                        </a:cubicBezTo>
                        <a:cubicBezTo>
                          <a:pt x="137961" y="992825"/>
                          <a:pt x="-99007" y="623657"/>
                          <a:pt x="0" y="301631"/>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a:solidFill>
                  <a:srgbClr val="FF0000"/>
                </a:solidFill>
                <a:latin typeface="Calibri" panose="020F0502020204030204" pitchFamily="34" charset="0"/>
                <a:ea typeface="Calibri" panose="020F0502020204030204" pitchFamily="34" charset="0"/>
                <a:cs typeface="Calibri" panose="020F0502020204030204" pitchFamily="34" charset="0"/>
              </a:rPr>
              <a:t>Nếu khoai tây (nguồn thức ăn của chuột) bị mất mùa sẽ gây tác động gì đến số lượng chuột và rắn?</a:t>
            </a:r>
            <a:endPar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Hộp Văn bản 8">
            <a:extLst>
              <a:ext uri="{FF2B5EF4-FFF2-40B4-BE49-F238E27FC236}">
                <a16:creationId xmlns:a16="http://schemas.microsoft.com/office/drawing/2014/main" id="{0C27E877-254D-E1AD-6064-C5D9AAE969EA}"/>
              </a:ext>
            </a:extLst>
          </p:cNvPr>
          <p:cNvSpPr txBox="1"/>
          <p:nvPr/>
        </p:nvSpPr>
        <p:spPr>
          <a:xfrm>
            <a:off x="2609850" y="3381338"/>
            <a:ext cx="7038975" cy="2145268"/>
          </a:xfrm>
          <a:prstGeom prst="roundRect">
            <a:avLst/>
          </a:prstGeom>
          <a:solidFill>
            <a:schemeClr val="accent5">
              <a:lumMod val="20000"/>
              <a:lumOff val="80000"/>
            </a:schemeClr>
          </a:solidFill>
        </p:spPr>
        <p:txBody>
          <a:bodyPr wrap="square">
            <a:spAutoFit/>
          </a:bodyPr>
          <a:lstStyle/>
          <a:p>
            <a:pPr lvl="0" algn="just"/>
            <a:r>
              <a:rPr lang="en-US"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vi-VN"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Khoai tây bị mất mùa sẽ làm giảm số lượng chuột dẫn đến giảm số lượng rắn.</a:t>
            </a:r>
            <a:endPar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35301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cartoon of a child&#10;&#10;Description automatically generated">
            <a:extLst>
              <a:ext uri="{FF2B5EF4-FFF2-40B4-BE49-F238E27FC236}">
                <a16:creationId xmlns:a16="http://schemas.microsoft.com/office/drawing/2014/main" id="{BB1A6495-3D9C-5F99-5AC1-8875B7D5AF2F}"/>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30" name="Picture 29" descr="A cartoon of a child pointing&#10;&#10;Description automatically generated">
            <a:extLst>
              <a:ext uri="{FF2B5EF4-FFF2-40B4-BE49-F238E27FC236}">
                <a16:creationId xmlns:a16="http://schemas.microsoft.com/office/drawing/2014/main" id="{AC6A0B0B-946F-FF67-C355-56CDFC3F7746}"/>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31" name="Rectangle: Rounded Corners 12">
            <a:extLst>
              <a:ext uri="{FF2B5EF4-FFF2-40B4-BE49-F238E27FC236}">
                <a16:creationId xmlns:a16="http://schemas.microsoft.com/office/drawing/2014/main" id="{49FD6277-59CF-C639-A98D-E301D16F02DD}"/>
              </a:ext>
            </a:extLst>
          </p:cNvPr>
          <p:cNvSpPr/>
          <p:nvPr/>
        </p:nvSpPr>
        <p:spPr>
          <a:xfrm>
            <a:off x="2626208" y="657225"/>
            <a:ext cx="6908317" cy="2114551"/>
          </a:xfrm>
          <a:custGeom>
            <a:avLst/>
            <a:gdLst>
              <a:gd name="connsiteX0" fmla="*/ 0 w 6908317"/>
              <a:gd name="connsiteY0" fmla="*/ 352432 h 2114551"/>
              <a:gd name="connsiteX1" fmla="*/ 807321 w 6908317"/>
              <a:gd name="connsiteY1" fmla="*/ 0 h 2114551"/>
              <a:gd name="connsiteX2" fmla="*/ 6100995 w 6908317"/>
              <a:gd name="connsiteY2" fmla="*/ 0 h 2114551"/>
              <a:gd name="connsiteX3" fmla="*/ 6908317 w 6908317"/>
              <a:gd name="connsiteY3" fmla="*/ 352432 h 2114551"/>
              <a:gd name="connsiteX4" fmla="*/ 6908317 w 6908317"/>
              <a:gd name="connsiteY4" fmla="*/ 1762118 h 2114551"/>
              <a:gd name="connsiteX5" fmla="*/ 6100995 w 6908317"/>
              <a:gd name="connsiteY5" fmla="*/ 2114551 h 2114551"/>
              <a:gd name="connsiteX6" fmla="*/ 807321 w 6908317"/>
              <a:gd name="connsiteY6" fmla="*/ 2114551 h 2114551"/>
              <a:gd name="connsiteX7" fmla="*/ 0 w 6908317"/>
              <a:gd name="connsiteY7" fmla="*/ 1762118 h 2114551"/>
              <a:gd name="connsiteX8" fmla="*/ 0 w 6908317"/>
              <a:gd name="connsiteY8" fmla="*/ 352432 h 2114551"/>
              <a:gd name="connsiteX0" fmla="*/ 0 w 6908317"/>
              <a:gd name="connsiteY0" fmla="*/ 352432 h 2114551"/>
              <a:gd name="connsiteX1" fmla="*/ 807321 w 6908317"/>
              <a:gd name="connsiteY1" fmla="*/ 0 h 2114551"/>
              <a:gd name="connsiteX2" fmla="*/ 6100995 w 6908317"/>
              <a:gd name="connsiteY2" fmla="*/ 0 h 2114551"/>
              <a:gd name="connsiteX3" fmla="*/ 6908317 w 6908317"/>
              <a:gd name="connsiteY3" fmla="*/ 352432 h 2114551"/>
              <a:gd name="connsiteX4" fmla="*/ 6908317 w 6908317"/>
              <a:gd name="connsiteY4" fmla="*/ 1762118 h 2114551"/>
              <a:gd name="connsiteX5" fmla="*/ 6100995 w 6908317"/>
              <a:gd name="connsiteY5" fmla="*/ 2114551 h 2114551"/>
              <a:gd name="connsiteX6" fmla="*/ 807321 w 6908317"/>
              <a:gd name="connsiteY6" fmla="*/ 2114551 h 2114551"/>
              <a:gd name="connsiteX7" fmla="*/ 0 w 6908317"/>
              <a:gd name="connsiteY7" fmla="*/ 1762118 h 2114551"/>
              <a:gd name="connsiteX8" fmla="*/ 0 w 6908317"/>
              <a:gd name="connsiteY8" fmla="*/ 352432 h 2114551"/>
              <a:gd name="connsiteX0" fmla="*/ 0 w 6908317"/>
              <a:gd name="connsiteY0" fmla="*/ 352432 h 2114551"/>
              <a:gd name="connsiteX1" fmla="*/ 807321 w 6908317"/>
              <a:gd name="connsiteY1" fmla="*/ 0 h 2114551"/>
              <a:gd name="connsiteX2" fmla="*/ 6100995 w 6908317"/>
              <a:gd name="connsiteY2" fmla="*/ 0 h 2114551"/>
              <a:gd name="connsiteX3" fmla="*/ 6908317 w 6908317"/>
              <a:gd name="connsiteY3" fmla="*/ 352432 h 2114551"/>
              <a:gd name="connsiteX4" fmla="*/ 6908317 w 6908317"/>
              <a:gd name="connsiteY4" fmla="*/ 1762118 h 2114551"/>
              <a:gd name="connsiteX5" fmla="*/ 6100995 w 6908317"/>
              <a:gd name="connsiteY5" fmla="*/ 2114551 h 2114551"/>
              <a:gd name="connsiteX6" fmla="*/ 807321 w 6908317"/>
              <a:gd name="connsiteY6" fmla="*/ 2114551 h 2114551"/>
              <a:gd name="connsiteX7" fmla="*/ 0 w 6908317"/>
              <a:gd name="connsiteY7" fmla="*/ 1762118 h 2114551"/>
              <a:gd name="connsiteX8" fmla="*/ 0 w 6908317"/>
              <a:gd name="connsiteY8" fmla="*/ 352432 h 211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317" h="2114551" fill="none" extrusionOk="0">
                <a:moveTo>
                  <a:pt x="0" y="352432"/>
                </a:moveTo>
                <a:cubicBezTo>
                  <a:pt x="7116" y="44617"/>
                  <a:pt x="363374" y="-42770"/>
                  <a:pt x="807321" y="0"/>
                </a:cubicBezTo>
                <a:cubicBezTo>
                  <a:pt x="3308217" y="-126570"/>
                  <a:pt x="4753741" y="-121564"/>
                  <a:pt x="6100995" y="0"/>
                </a:cubicBezTo>
                <a:cubicBezTo>
                  <a:pt x="6523620" y="32807"/>
                  <a:pt x="6947684" y="199241"/>
                  <a:pt x="6908317" y="352432"/>
                </a:cubicBezTo>
                <a:cubicBezTo>
                  <a:pt x="6874224" y="707403"/>
                  <a:pt x="6978203" y="1581105"/>
                  <a:pt x="6908317" y="1762118"/>
                </a:cubicBezTo>
                <a:cubicBezTo>
                  <a:pt x="6900648" y="2001589"/>
                  <a:pt x="6662980" y="2126636"/>
                  <a:pt x="6100995" y="2114551"/>
                </a:cubicBezTo>
                <a:cubicBezTo>
                  <a:pt x="3709669" y="2116628"/>
                  <a:pt x="3301709" y="2097814"/>
                  <a:pt x="807321" y="2114551"/>
                </a:cubicBezTo>
                <a:cubicBezTo>
                  <a:pt x="229789" y="2052178"/>
                  <a:pt x="-70080" y="1926396"/>
                  <a:pt x="0" y="1762118"/>
                </a:cubicBezTo>
                <a:cubicBezTo>
                  <a:pt x="126811" y="1195031"/>
                  <a:pt x="-113527" y="812362"/>
                  <a:pt x="0" y="352432"/>
                </a:cubicBezTo>
                <a:close/>
              </a:path>
              <a:path w="6908317" h="2114551" stroke="0" extrusionOk="0">
                <a:moveTo>
                  <a:pt x="0" y="352432"/>
                </a:moveTo>
                <a:cubicBezTo>
                  <a:pt x="-41978" y="145673"/>
                  <a:pt x="289347" y="-8649"/>
                  <a:pt x="807321" y="0"/>
                </a:cubicBezTo>
                <a:cubicBezTo>
                  <a:pt x="1462724" y="268608"/>
                  <a:pt x="4652218" y="307783"/>
                  <a:pt x="6100995" y="0"/>
                </a:cubicBezTo>
                <a:cubicBezTo>
                  <a:pt x="6522658" y="-20190"/>
                  <a:pt x="6850333" y="142876"/>
                  <a:pt x="6908317" y="352432"/>
                </a:cubicBezTo>
                <a:cubicBezTo>
                  <a:pt x="7097437" y="914004"/>
                  <a:pt x="6961781" y="1550403"/>
                  <a:pt x="6908317" y="1762118"/>
                </a:cubicBezTo>
                <a:cubicBezTo>
                  <a:pt x="6961088" y="2024350"/>
                  <a:pt x="6583985" y="1988014"/>
                  <a:pt x="6100995" y="2114551"/>
                </a:cubicBezTo>
                <a:cubicBezTo>
                  <a:pt x="5038974" y="1764649"/>
                  <a:pt x="3618579" y="1965202"/>
                  <a:pt x="807321" y="2114551"/>
                </a:cubicBezTo>
                <a:cubicBezTo>
                  <a:pt x="326964" y="2146880"/>
                  <a:pt x="-44790" y="1979072"/>
                  <a:pt x="0" y="1762118"/>
                </a:cubicBezTo>
                <a:cubicBezTo>
                  <a:pt x="25921" y="1262950"/>
                  <a:pt x="-44823" y="923702"/>
                  <a:pt x="0" y="352432"/>
                </a:cubicBezTo>
                <a:close/>
              </a:path>
              <a:path w="6908317" h="2114551" fill="none" stroke="0" extrusionOk="0">
                <a:moveTo>
                  <a:pt x="0" y="352432"/>
                </a:moveTo>
                <a:cubicBezTo>
                  <a:pt x="28078" y="130685"/>
                  <a:pt x="356415" y="-280"/>
                  <a:pt x="807321" y="0"/>
                </a:cubicBezTo>
                <a:cubicBezTo>
                  <a:pt x="3630125" y="199960"/>
                  <a:pt x="4563948" y="72713"/>
                  <a:pt x="6100995" y="0"/>
                </a:cubicBezTo>
                <a:cubicBezTo>
                  <a:pt x="6511725" y="16292"/>
                  <a:pt x="6946848" y="203179"/>
                  <a:pt x="6908317" y="352432"/>
                </a:cubicBezTo>
                <a:cubicBezTo>
                  <a:pt x="6869899" y="757590"/>
                  <a:pt x="6997728" y="1496899"/>
                  <a:pt x="6908317" y="1762118"/>
                </a:cubicBezTo>
                <a:cubicBezTo>
                  <a:pt x="6950954" y="1936689"/>
                  <a:pt x="6601959" y="2074808"/>
                  <a:pt x="6100995" y="2114551"/>
                </a:cubicBezTo>
                <a:cubicBezTo>
                  <a:pt x="3646371" y="2055098"/>
                  <a:pt x="3316293" y="2173962"/>
                  <a:pt x="807321" y="2114551"/>
                </a:cubicBezTo>
                <a:cubicBezTo>
                  <a:pt x="300826" y="2118131"/>
                  <a:pt x="-86119" y="1905131"/>
                  <a:pt x="0" y="1762118"/>
                </a:cubicBezTo>
                <a:cubicBezTo>
                  <a:pt x="171072" y="1160567"/>
                  <a:pt x="-80149" y="704260"/>
                  <a:pt x="0" y="352432"/>
                </a:cubicBezTo>
                <a:close/>
              </a:path>
              <a:path w="6908317" h="2114551" fill="none" stroke="0" extrusionOk="0">
                <a:moveTo>
                  <a:pt x="0" y="352432"/>
                </a:moveTo>
                <a:cubicBezTo>
                  <a:pt x="5996" y="92519"/>
                  <a:pt x="424341" y="-17271"/>
                  <a:pt x="807321" y="0"/>
                </a:cubicBezTo>
                <a:cubicBezTo>
                  <a:pt x="3448791" y="14371"/>
                  <a:pt x="4646368" y="-150430"/>
                  <a:pt x="6100995" y="0"/>
                </a:cubicBezTo>
                <a:cubicBezTo>
                  <a:pt x="6512499" y="13976"/>
                  <a:pt x="6922081" y="166239"/>
                  <a:pt x="6908317" y="352432"/>
                </a:cubicBezTo>
                <a:cubicBezTo>
                  <a:pt x="6884978" y="733343"/>
                  <a:pt x="6983612" y="1563482"/>
                  <a:pt x="6908317" y="1762118"/>
                </a:cubicBezTo>
                <a:cubicBezTo>
                  <a:pt x="6933529" y="1984133"/>
                  <a:pt x="6647740" y="2108247"/>
                  <a:pt x="6100995" y="2114551"/>
                </a:cubicBezTo>
                <a:cubicBezTo>
                  <a:pt x="3687678" y="2089906"/>
                  <a:pt x="3327748" y="2112284"/>
                  <a:pt x="807321" y="2114551"/>
                </a:cubicBezTo>
                <a:cubicBezTo>
                  <a:pt x="255281" y="2070641"/>
                  <a:pt x="-79598" y="1904568"/>
                  <a:pt x="0" y="1762118"/>
                </a:cubicBezTo>
                <a:cubicBezTo>
                  <a:pt x="117567" y="1216906"/>
                  <a:pt x="-98124" y="770624"/>
                  <a:pt x="0" y="352432"/>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6908317"/>
                      <a:gd name="connsiteY0" fmla="*/ 352432 h 2114551"/>
                      <a:gd name="connsiteX1" fmla="*/ 807321 w 6908317"/>
                      <a:gd name="connsiteY1" fmla="*/ 0 h 2114551"/>
                      <a:gd name="connsiteX2" fmla="*/ 6100995 w 6908317"/>
                      <a:gd name="connsiteY2" fmla="*/ 0 h 2114551"/>
                      <a:gd name="connsiteX3" fmla="*/ 6908317 w 6908317"/>
                      <a:gd name="connsiteY3" fmla="*/ 352432 h 2114551"/>
                      <a:gd name="connsiteX4" fmla="*/ 6908317 w 6908317"/>
                      <a:gd name="connsiteY4" fmla="*/ 1762118 h 2114551"/>
                      <a:gd name="connsiteX5" fmla="*/ 6100995 w 6908317"/>
                      <a:gd name="connsiteY5" fmla="*/ 2114551 h 2114551"/>
                      <a:gd name="connsiteX6" fmla="*/ 807321 w 6908317"/>
                      <a:gd name="connsiteY6" fmla="*/ 2114551 h 2114551"/>
                      <a:gd name="connsiteX7" fmla="*/ 0 w 6908317"/>
                      <a:gd name="connsiteY7" fmla="*/ 1762118 h 2114551"/>
                      <a:gd name="connsiteX8" fmla="*/ 0 w 6908317"/>
                      <a:gd name="connsiteY8" fmla="*/ 352432 h 2114551"/>
                      <a:gd name="connsiteX0" fmla="*/ 0 w 6908317"/>
                      <a:gd name="connsiteY0" fmla="*/ 352432 h 2114551"/>
                      <a:gd name="connsiteX1" fmla="*/ 807321 w 6908317"/>
                      <a:gd name="connsiteY1" fmla="*/ 0 h 2114551"/>
                      <a:gd name="connsiteX2" fmla="*/ 6100995 w 6908317"/>
                      <a:gd name="connsiteY2" fmla="*/ 0 h 2114551"/>
                      <a:gd name="connsiteX3" fmla="*/ 6908317 w 6908317"/>
                      <a:gd name="connsiteY3" fmla="*/ 352432 h 2114551"/>
                      <a:gd name="connsiteX4" fmla="*/ 6908317 w 6908317"/>
                      <a:gd name="connsiteY4" fmla="*/ 1762118 h 2114551"/>
                      <a:gd name="connsiteX5" fmla="*/ 6100995 w 6908317"/>
                      <a:gd name="connsiteY5" fmla="*/ 2114551 h 2114551"/>
                      <a:gd name="connsiteX6" fmla="*/ 807321 w 6908317"/>
                      <a:gd name="connsiteY6" fmla="*/ 2114551 h 2114551"/>
                      <a:gd name="connsiteX7" fmla="*/ 0 w 6908317"/>
                      <a:gd name="connsiteY7" fmla="*/ 1762118 h 2114551"/>
                      <a:gd name="connsiteX8" fmla="*/ 0 w 6908317"/>
                      <a:gd name="connsiteY8" fmla="*/ 352432 h 211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317" h="2114551" fill="none" extrusionOk="0">
                        <a:moveTo>
                          <a:pt x="0" y="352432"/>
                        </a:moveTo>
                        <a:cubicBezTo>
                          <a:pt x="4108" y="99558"/>
                          <a:pt x="362613" y="-19974"/>
                          <a:pt x="807321" y="0"/>
                        </a:cubicBezTo>
                        <a:cubicBezTo>
                          <a:pt x="3419535" y="19424"/>
                          <a:pt x="4640052" y="-52615"/>
                          <a:pt x="6100995" y="0"/>
                        </a:cubicBezTo>
                        <a:cubicBezTo>
                          <a:pt x="6532926" y="13676"/>
                          <a:pt x="6938325" y="182838"/>
                          <a:pt x="6908317" y="352432"/>
                        </a:cubicBezTo>
                        <a:cubicBezTo>
                          <a:pt x="6846882" y="725183"/>
                          <a:pt x="6974278" y="1543634"/>
                          <a:pt x="6908317" y="1762118"/>
                        </a:cubicBezTo>
                        <a:cubicBezTo>
                          <a:pt x="6902243" y="1990913"/>
                          <a:pt x="6641406" y="2123975"/>
                          <a:pt x="6100995" y="2114551"/>
                        </a:cubicBezTo>
                        <a:cubicBezTo>
                          <a:pt x="3711402" y="2086230"/>
                          <a:pt x="3288388" y="2102197"/>
                          <a:pt x="807321" y="2114551"/>
                        </a:cubicBezTo>
                        <a:cubicBezTo>
                          <a:pt x="257977" y="2071644"/>
                          <a:pt x="-62172" y="1931709"/>
                          <a:pt x="0" y="1762118"/>
                        </a:cubicBezTo>
                        <a:cubicBezTo>
                          <a:pt x="135728" y="1166437"/>
                          <a:pt x="-114312" y="788494"/>
                          <a:pt x="0" y="352432"/>
                        </a:cubicBezTo>
                        <a:close/>
                      </a:path>
                      <a:path w="6908317" h="2114551" stroke="0" extrusionOk="0">
                        <a:moveTo>
                          <a:pt x="0" y="352432"/>
                        </a:moveTo>
                        <a:cubicBezTo>
                          <a:pt x="-18325" y="139968"/>
                          <a:pt x="356992" y="-2995"/>
                          <a:pt x="807321" y="0"/>
                        </a:cubicBezTo>
                        <a:cubicBezTo>
                          <a:pt x="1662015" y="51619"/>
                          <a:pt x="4647977" y="273852"/>
                          <a:pt x="6100995" y="0"/>
                        </a:cubicBezTo>
                        <a:cubicBezTo>
                          <a:pt x="6501830" y="-10065"/>
                          <a:pt x="6850280" y="138565"/>
                          <a:pt x="6908317" y="352432"/>
                        </a:cubicBezTo>
                        <a:cubicBezTo>
                          <a:pt x="7062862" y="898938"/>
                          <a:pt x="6963315" y="1557159"/>
                          <a:pt x="6908317" y="1762118"/>
                        </a:cubicBezTo>
                        <a:cubicBezTo>
                          <a:pt x="6968434" y="1956178"/>
                          <a:pt x="6569006" y="2065569"/>
                          <a:pt x="6100995" y="2114551"/>
                        </a:cubicBezTo>
                        <a:cubicBezTo>
                          <a:pt x="5185890" y="1933232"/>
                          <a:pt x="3524384" y="2022488"/>
                          <a:pt x="807321" y="2114551"/>
                        </a:cubicBezTo>
                        <a:cubicBezTo>
                          <a:pt x="320491" y="2118234"/>
                          <a:pt x="-31894" y="1944848"/>
                          <a:pt x="0" y="1762118"/>
                        </a:cubicBezTo>
                        <a:cubicBezTo>
                          <a:pt x="-1198" y="1231141"/>
                          <a:pt x="-54317" y="939972"/>
                          <a:pt x="0" y="352432"/>
                        </a:cubicBezTo>
                        <a:close/>
                      </a:path>
                      <a:path w="6908317" h="2114551" fill="none" stroke="0" extrusionOk="0">
                        <a:moveTo>
                          <a:pt x="0" y="352432"/>
                        </a:moveTo>
                        <a:cubicBezTo>
                          <a:pt x="8466" y="119286"/>
                          <a:pt x="371429" y="-11148"/>
                          <a:pt x="807321" y="0"/>
                        </a:cubicBezTo>
                        <a:cubicBezTo>
                          <a:pt x="3608965" y="37215"/>
                          <a:pt x="4497377" y="-90324"/>
                          <a:pt x="6100995" y="0"/>
                        </a:cubicBezTo>
                        <a:cubicBezTo>
                          <a:pt x="6515941" y="11871"/>
                          <a:pt x="6933645" y="176509"/>
                          <a:pt x="6908317" y="352432"/>
                        </a:cubicBezTo>
                        <a:cubicBezTo>
                          <a:pt x="6882110" y="744301"/>
                          <a:pt x="6977461" y="1507010"/>
                          <a:pt x="6908317" y="1762118"/>
                        </a:cubicBezTo>
                        <a:cubicBezTo>
                          <a:pt x="6942365" y="1954035"/>
                          <a:pt x="6596327" y="2073395"/>
                          <a:pt x="6100995" y="2114551"/>
                        </a:cubicBezTo>
                        <a:cubicBezTo>
                          <a:pt x="3641523" y="2051313"/>
                          <a:pt x="3304052" y="2138475"/>
                          <a:pt x="807321" y="2114551"/>
                        </a:cubicBezTo>
                        <a:cubicBezTo>
                          <a:pt x="285628" y="2091520"/>
                          <a:pt x="-59258" y="1920295"/>
                          <a:pt x="0" y="1762118"/>
                        </a:cubicBezTo>
                        <a:cubicBezTo>
                          <a:pt x="146385" y="1127696"/>
                          <a:pt x="-70574" y="700387"/>
                          <a:pt x="0" y="352432"/>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Nếu số lượng rắn trong chuỗi thức ăn bị giảm mạnh do con người khai thác quá mức thì số lượng chuột và khoai tây thay đổi như thế nào?</a:t>
            </a:r>
          </a:p>
        </p:txBody>
      </p:sp>
      <p:sp>
        <p:nvSpPr>
          <p:cNvPr id="32" name="Hộp Văn bản 8">
            <a:extLst>
              <a:ext uri="{FF2B5EF4-FFF2-40B4-BE49-F238E27FC236}">
                <a16:creationId xmlns:a16="http://schemas.microsoft.com/office/drawing/2014/main" id="{0C27E877-254D-E1AD-6064-C5D9AAE969EA}"/>
              </a:ext>
            </a:extLst>
          </p:cNvPr>
          <p:cNvSpPr txBox="1"/>
          <p:nvPr/>
        </p:nvSpPr>
        <p:spPr>
          <a:xfrm>
            <a:off x="2667000" y="3209888"/>
            <a:ext cx="7038975" cy="3507343"/>
          </a:xfrm>
          <a:prstGeom prst="roundRect">
            <a:avLst/>
          </a:prstGeom>
          <a:solidFill>
            <a:schemeClr val="accent5">
              <a:lumMod val="20000"/>
              <a:lumOff val="80000"/>
            </a:schemeClr>
          </a:solidFill>
        </p:spPr>
        <p:txBody>
          <a:bodyPr wrap="square">
            <a:spAutoFit/>
          </a:bodyPr>
          <a:lstStyle/>
          <a:p>
            <a:pPr lvl="0" algn="just"/>
            <a:r>
              <a:rPr lang="en-US"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vi-VN"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Nếu số lượng rắn giảm mạnh, sẽ làm tăng số lượng chuột do không bị rắn ăn thịt, làm cho số lượng khoai tây bị suy giảm.</a:t>
            </a:r>
            <a:endPar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08509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cartoon of a child&#10;&#10;Description automatically generated">
            <a:extLst>
              <a:ext uri="{FF2B5EF4-FFF2-40B4-BE49-F238E27FC236}">
                <a16:creationId xmlns:a16="http://schemas.microsoft.com/office/drawing/2014/main" id="{BB1A6495-3D9C-5F99-5AC1-8875B7D5AF2F}"/>
              </a:ext>
            </a:extLst>
          </p:cNvPr>
          <p:cNvPicPr>
            <a:picLocks noChangeAspect="1"/>
          </p:cNvPicPr>
          <p:nvPr/>
        </p:nvPicPr>
        <p:blipFill rotWithShape="1">
          <a:blip r:embed="rId2">
            <a:extLst>
              <a:ext uri="{28A0092B-C50C-407E-A947-70E740481C1C}">
                <a14:useLocalDpi xmlns:a14="http://schemas.microsoft.com/office/drawing/2010/main" val="0"/>
              </a:ext>
            </a:extLst>
          </a:blip>
          <a:srcRect l="17872" r="27911"/>
          <a:stretch/>
        </p:blipFill>
        <p:spPr>
          <a:xfrm flipH="1">
            <a:off x="0" y="1627867"/>
            <a:ext cx="2904308" cy="5356827"/>
          </a:xfrm>
          <a:prstGeom prst="rect">
            <a:avLst/>
          </a:prstGeom>
        </p:spPr>
      </p:pic>
      <p:pic>
        <p:nvPicPr>
          <p:cNvPr id="30" name="Picture 29" descr="A cartoon of a child pointing&#10;&#10;Description automatically generated">
            <a:extLst>
              <a:ext uri="{FF2B5EF4-FFF2-40B4-BE49-F238E27FC236}">
                <a16:creationId xmlns:a16="http://schemas.microsoft.com/office/drawing/2014/main" id="{AC6A0B0B-946F-FF67-C355-56CDFC3F7746}"/>
              </a:ext>
            </a:extLst>
          </p:cNvPr>
          <p:cNvPicPr>
            <a:picLocks noChangeAspect="1"/>
          </p:cNvPicPr>
          <p:nvPr/>
        </p:nvPicPr>
        <p:blipFill rotWithShape="1">
          <a:blip r:embed="rId3">
            <a:extLst>
              <a:ext uri="{28A0092B-C50C-407E-A947-70E740481C1C}">
                <a14:useLocalDpi xmlns:a14="http://schemas.microsoft.com/office/drawing/2010/main" val="0"/>
              </a:ext>
            </a:extLst>
          </a:blip>
          <a:srcRect l="27431" r="23979"/>
          <a:stretch/>
        </p:blipFill>
        <p:spPr>
          <a:xfrm>
            <a:off x="9663289" y="1653817"/>
            <a:ext cx="2528711" cy="5204183"/>
          </a:xfrm>
          <a:prstGeom prst="rect">
            <a:avLst/>
          </a:prstGeom>
        </p:spPr>
      </p:pic>
      <p:sp>
        <p:nvSpPr>
          <p:cNvPr id="31" name="Rectangle: Rounded Corners 12">
            <a:extLst>
              <a:ext uri="{FF2B5EF4-FFF2-40B4-BE49-F238E27FC236}">
                <a16:creationId xmlns:a16="http://schemas.microsoft.com/office/drawing/2014/main" id="{49FD6277-59CF-C639-A98D-E301D16F02DD}"/>
              </a:ext>
            </a:extLst>
          </p:cNvPr>
          <p:cNvSpPr/>
          <p:nvPr/>
        </p:nvSpPr>
        <p:spPr>
          <a:xfrm>
            <a:off x="2626208" y="857250"/>
            <a:ext cx="6908317" cy="1914526"/>
          </a:xfrm>
          <a:custGeom>
            <a:avLst/>
            <a:gdLst>
              <a:gd name="connsiteX0" fmla="*/ 0 w 6908317"/>
              <a:gd name="connsiteY0" fmla="*/ 319094 h 1914526"/>
              <a:gd name="connsiteX1" fmla="*/ 807321 w 6908317"/>
              <a:gd name="connsiteY1" fmla="*/ 0 h 1914526"/>
              <a:gd name="connsiteX2" fmla="*/ 6100995 w 6908317"/>
              <a:gd name="connsiteY2" fmla="*/ 0 h 1914526"/>
              <a:gd name="connsiteX3" fmla="*/ 6908317 w 6908317"/>
              <a:gd name="connsiteY3" fmla="*/ 319094 h 1914526"/>
              <a:gd name="connsiteX4" fmla="*/ 6908317 w 6908317"/>
              <a:gd name="connsiteY4" fmla="*/ 1595431 h 1914526"/>
              <a:gd name="connsiteX5" fmla="*/ 6100995 w 6908317"/>
              <a:gd name="connsiteY5" fmla="*/ 1914526 h 1914526"/>
              <a:gd name="connsiteX6" fmla="*/ 807321 w 6908317"/>
              <a:gd name="connsiteY6" fmla="*/ 1914526 h 1914526"/>
              <a:gd name="connsiteX7" fmla="*/ 0 w 6908317"/>
              <a:gd name="connsiteY7" fmla="*/ 1595431 h 1914526"/>
              <a:gd name="connsiteX8" fmla="*/ 0 w 6908317"/>
              <a:gd name="connsiteY8" fmla="*/ 319094 h 1914526"/>
              <a:gd name="connsiteX0" fmla="*/ 0 w 6908317"/>
              <a:gd name="connsiteY0" fmla="*/ 319094 h 1914526"/>
              <a:gd name="connsiteX1" fmla="*/ 807321 w 6908317"/>
              <a:gd name="connsiteY1" fmla="*/ 0 h 1914526"/>
              <a:gd name="connsiteX2" fmla="*/ 6100995 w 6908317"/>
              <a:gd name="connsiteY2" fmla="*/ 0 h 1914526"/>
              <a:gd name="connsiteX3" fmla="*/ 6908317 w 6908317"/>
              <a:gd name="connsiteY3" fmla="*/ 319094 h 1914526"/>
              <a:gd name="connsiteX4" fmla="*/ 6908317 w 6908317"/>
              <a:gd name="connsiteY4" fmla="*/ 1595431 h 1914526"/>
              <a:gd name="connsiteX5" fmla="*/ 6100995 w 6908317"/>
              <a:gd name="connsiteY5" fmla="*/ 1914526 h 1914526"/>
              <a:gd name="connsiteX6" fmla="*/ 807321 w 6908317"/>
              <a:gd name="connsiteY6" fmla="*/ 1914526 h 1914526"/>
              <a:gd name="connsiteX7" fmla="*/ 0 w 6908317"/>
              <a:gd name="connsiteY7" fmla="*/ 1595431 h 1914526"/>
              <a:gd name="connsiteX8" fmla="*/ 0 w 6908317"/>
              <a:gd name="connsiteY8" fmla="*/ 319094 h 1914526"/>
              <a:gd name="connsiteX0" fmla="*/ 0 w 6908317"/>
              <a:gd name="connsiteY0" fmla="*/ 319094 h 1914526"/>
              <a:gd name="connsiteX1" fmla="*/ 807321 w 6908317"/>
              <a:gd name="connsiteY1" fmla="*/ 0 h 1914526"/>
              <a:gd name="connsiteX2" fmla="*/ 6100995 w 6908317"/>
              <a:gd name="connsiteY2" fmla="*/ 0 h 1914526"/>
              <a:gd name="connsiteX3" fmla="*/ 6908317 w 6908317"/>
              <a:gd name="connsiteY3" fmla="*/ 319094 h 1914526"/>
              <a:gd name="connsiteX4" fmla="*/ 6908317 w 6908317"/>
              <a:gd name="connsiteY4" fmla="*/ 1595431 h 1914526"/>
              <a:gd name="connsiteX5" fmla="*/ 6100995 w 6908317"/>
              <a:gd name="connsiteY5" fmla="*/ 1914526 h 1914526"/>
              <a:gd name="connsiteX6" fmla="*/ 807321 w 6908317"/>
              <a:gd name="connsiteY6" fmla="*/ 1914526 h 1914526"/>
              <a:gd name="connsiteX7" fmla="*/ 0 w 6908317"/>
              <a:gd name="connsiteY7" fmla="*/ 1595431 h 1914526"/>
              <a:gd name="connsiteX8" fmla="*/ 0 w 6908317"/>
              <a:gd name="connsiteY8" fmla="*/ 319094 h 191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317" h="1914526" fill="none" extrusionOk="0">
                <a:moveTo>
                  <a:pt x="0" y="319094"/>
                </a:moveTo>
                <a:cubicBezTo>
                  <a:pt x="7030" y="32493"/>
                  <a:pt x="364640" y="-79629"/>
                  <a:pt x="807321" y="0"/>
                </a:cubicBezTo>
                <a:cubicBezTo>
                  <a:pt x="3347845" y="-80659"/>
                  <a:pt x="4675727" y="-77938"/>
                  <a:pt x="6100995" y="0"/>
                </a:cubicBezTo>
                <a:cubicBezTo>
                  <a:pt x="6519999" y="39153"/>
                  <a:pt x="6958004" y="200382"/>
                  <a:pt x="6908317" y="319094"/>
                </a:cubicBezTo>
                <a:cubicBezTo>
                  <a:pt x="6896564" y="623453"/>
                  <a:pt x="6971183" y="1373339"/>
                  <a:pt x="6908317" y="1595431"/>
                </a:cubicBezTo>
                <a:cubicBezTo>
                  <a:pt x="6896370" y="1844633"/>
                  <a:pt x="6645955" y="1924348"/>
                  <a:pt x="6100995" y="1914526"/>
                </a:cubicBezTo>
                <a:cubicBezTo>
                  <a:pt x="3709847" y="1920519"/>
                  <a:pt x="3282445" y="1903580"/>
                  <a:pt x="807321" y="1914526"/>
                </a:cubicBezTo>
                <a:cubicBezTo>
                  <a:pt x="240225" y="1861453"/>
                  <a:pt x="-77230" y="1737718"/>
                  <a:pt x="0" y="1595431"/>
                </a:cubicBezTo>
                <a:cubicBezTo>
                  <a:pt x="141722" y="1043343"/>
                  <a:pt x="-113196" y="751463"/>
                  <a:pt x="0" y="319094"/>
                </a:cubicBezTo>
                <a:close/>
              </a:path>
              <a:path w="6908317" h="1914526" stroke="0" extrusionOk="0">
                <a:moveTo>
                  <a:pt x="0" y="319094"/>
                </a:moveTo>
                <a:cubicBezTo>
                  <a:pt x="-80270" y="142454"/>
                  <a:pt x="293124" y="-8406"/>
                  <a:pt x="807321" y="0"/>
                </a:cubicBezTo>
                <a:cubicBezTo>
                  <a:pt x="1513918" y="210553"/>
                  <a:pt x="4665201" y="407839"/>
                  <a:pt x="6100995" y="0"/>
                </a:cubicBezTo>
                <a:cubicBezTo>
                  <a:pt x="6507819" y="-13017"/>
                  <a:pt x="6850732" y="163030"/>
                  <a:pt x="6908317" y="319094"/>
                </a:cubicBezTo>
                <a:cubicBezTo>
                  <a:pt x="7075822" y="820761"/>
                  <a:pt x="6956027" y="1377183"/>
                  <a:pt x="6908317" y="1595431"/>
                </a:cubicBezTo>
                <a:cubicBezTo>
                  <a:pt x="6958562" y="1863233"/>
                  <a:pt x="6581442" y="1802797"/>
                  <a:pt x="6100995" y="1914526"/>
                </a:cubicBezTo>
                <a:cubicBezTo>
                  <a:pt x="5081899" y="1618342"/>
                  <a:pt x="3780447" y="1670205"/>
                  <a:pt x="807321" y="1914526"/>
                </a:cubicBezTo>
                <a:cubicBezTo>
                  <a:pt x="328215" y="1953056"/>
                  <a:pt x="-37952" y="1777688"/>
                  <a:pt x="0" y="1595431"/>
                </a:cubicBezTo>
                <a:cubicBezTo>
                  <a:pt x="38532" y="1161530"/>
                  <a:pt x="-38070" y="821281"/>
                  <a:pt x="0" y="319094"/>
                </a:cubicBezTo>
                <a:close/>
              </a:path>
              <a:path w="6908317" h="1914526" fill="none" stroke="0" extrusionOk="0">
                <a:moveTo>
                  <a:pt x="0" y="319094"/>
                </a:moveTo>
                <a:cubicBezTo>
                  <a:pt x="61683" y="82082"/>
                  <a:pt x="376563" y="10186"/>
                  <a:pt x="807321" y="0"/>
                </a:cubicBezTo>
                <a:cubicBezTo>
                  <a:pt x="3599369" y="216271"/>
                  <a:pt x="4544583" y="-1367"/>
                  <a:pt x="6100995" y="0"/>
                </a:cubicBezTo>
                <a:cubicBezTo>
                  <a:pt x="6518959" y="13336"/>
                  <a:pt x="6943917" y="183849"/>
                  <a:pt x="6908317" y="319094"/>
                </a:cubicBezTo>
                <a:cubicBezTo>
                  <a:pt x="6835256" y="702231"/>
                  <a:pt x="6994534" y="1380177"/>
                  <a:pt x="6908317" y="1595431"/>
                </a:cubicBezTo>
                <a:cubicBezTo>
                  <a:pt x="6984850" y="1721596"/>
                  <a:pt x="6629816" y="1862765"/>
                  <a:pt x="6100995" y="1914526"/>
                </a:cubicBezTo>
                <a:cubicBezTo>
                  <a:pt x="3665893" y="1896666"/>
                  <a:pt x="3270133" y="1935247"/>
                  <a:pt x="807321" y="1914526"/>
                </a:cubicBezTo>
                <a:cubicBezTo>
                  <a:pt x="277547" y="1911619"/>
                  <a:pt x="-72671" y="1742309"/>
                  <a:pt x="0" y="1595431"/>
                </a:cubicBezTo>
                <a:cubicBezTo>
                  <a:pt x="192364" y="1058888"/>
                  <a:pt x="-142598" y="674536"/>
                  <a:pt x="0" y="319094"/>
                </a:cubicBezTo>
                <a:close/>
              </a:path>
              <a:path w="6908317" h="1914526" fill="none" stroke="0" extrusionOk="0">
                <a:moveTo>
                  <a:pt x="0" y="319094"/>
                </a:moveTo>
                <a:cubicBezTo>
                  <a:pt x="23638" y="9572"/>
                  <a:pt x="406359" y="-65136"/>
                  <a:pt x="807321" y="0"/>
                </a:cubicBezTo>
                <a:cubicBezTo>
                  <a:pt x="3569554" y="-62507"/>
                  <a:pt x="4663904" y="-99124"/>
                  <a:pt x="6100995" y="0"/>
                </a:cubicBezTo>
                <a:cubicBezTo>
                  <a:pt x="6517322" y="33212"/>
                  <a:pt x="6936579" y="171226"/>
                  <a:pt x="6908317" y="319094"/>
                </a:cubicBezTo>
                <a:cubicBezTo>
                  <a:pt x="6892127" y="656895"/>
                  <a:pt x="6987883" y="1398613"/>
                  <a:pt x="6908317" y="1595431"/>
                </a:cubicBezTo>
                <a:cubicBezTo>
                  <a:pt x="6917954" y="1801239"/>
                  <a:pt x="6640847" y="1907583"/>
                  <a:pt x="6100995" y="1914526"/>
                </a:cubicBezTo>
                <a:cubicBezTo>
                  <a:pt x="3661439" y="1897014"/>
                  <a:pt x="3313318" y="1919421"/>
                  <a:pt x="807321" y="1914526"/>
                </a:cubicBezTo>
                <a:cubicBezTo>
                  <a:pt x="233613" y="1866507"/>
                  <a:pt x="-71290" y="1726591"/>
                  <a:pt x="0" y="1595431"/>
                </a:cubicBezTo>
                <a:cubicBezTo>
                  <a:pt x="142474" y="1039025"/>
                  <a:pt x="-95539" y="698031"/>
                  <a:pt x="0" y="319094"/>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6908317"/>
                      <a:gd name="connsiteY0" fmla="*/ 319094 h 1914526"/>
                      <a:gd name="connsiteX1" fmla="*/ 807321 w 6908317"/>
                      <a:gd name="connsiteY1" fmla="*/ 0 h 1914526"/>
                      <a:gd name="connsiteX2" fmla="*/ 6100995 w 6908317"/>
                      <a:gd name="connsiteY2" fmla="*/ 0 h 1914526"/>
                      <a:gd name="connsiteX3" fmla="*/ 6908317 w 6908317"/>
                      <a:gd name="connsiteY3" fmla="*/ 319094 h 1914526"/>
                      <a:gd name="connsiteX4" fmla="*/ 6908317 w 6908317"/>
                      <a:gd name="connsiteY4" fmla="*/ 1595431 h 1914526"/>
                      <a:gd name="connsiteX5" fmla="*/ 6100995 w 6908317"/>
                      <a:gd name="connsiteY5" fmla="*/ 1914526 h 1914526"/>
                      <a:gd name="connsiteX6" fmla="*/ 807321 w 6908317"/>
                      <a:gd name="connsiteY6" fmla="*/ 1914526 h 1914526"/>
                      <a:gd name="connsiteX7" fmla="*/ 0 w 6908317"/>
                      <a:gd name="connsiteY7" fmla="*/ 1595431 h 1914526"/>
                      <a:gd name="connsiteX8" fmla="*/ 0 w 6908317"/>
                      <a:gd name="connsiteY8" fmla="*/ 319094 h 1914526"/>
                      <a:gd name="connsiteX0" fmla="*/ 0 w 6908317"/>
                      <a:gd name="connsiteY0" fmla="*/ 319094 h 1914526"/>
                      <a:gd name="connsiteX1" fmla="*/ 807321 w 6908317"/>
                      <a:gd name="connsiteY1" fmla="*/ 0 h 1914526"/>
                      <a:gd name="connsiteX2" fmla="*/ 6100995 w 6908317"/>
                      <a:gd name="connsiteY2" fmla="*/ 0 h 1914526"/>
                      <a:gd name="connsiteX3" fmla="*/ 6908317 w 6908317"/>
                      <a:gd name="connsiteY3" fmla="*/ 319094 h 1914526"/>
                      <a:gd name="connsiteX4" fmla="*/ 6908317 w 6908317"/>
                      <a:gd name="connsiteY4" fmla="*/ 1595431 h 1914526"/>
                      <a:gd name="connsiteX5" fmla="*/ 6100995 w 6908317"/>
                      <a:gd name="connsiteY5" fmla="*/ 1914526 h 1914526"/>
                      <a:gd name="connsiteX6" fmla="*/ 807321 w 6908317"/>
                      <a:gd name="connsiteY6" fmla="*/ 1914526 h 1914526"/>
                      <a:gd name="connsiteX7" fmla="*/ 0 w 6908317"/>
                      <a:gd name="connsiteY7" fmla="*/ 1595431 h 1914526"/>
                      <a:gd name="connsiteX8" fmla="*/ 0 w 6908317"/>
                      <a:gd name="connsiteY8" fmla="*/ 319094 h 191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08317" h="1914526" fill="none" extrusionOk="0">
                        <a:moveTo>
                          <a:pt x="0" y="319094"/>
                        </a:moveTo>
                        <a:cubicBezTo>
                          <a:pt x="4346" y="81512"/>
                          <a:pt x="364218" y="-66981"/>
                          <a:pt x="807321" y="0"/>
                        </a:cubicBezTo>
                        <a:cubicBezTo>
                          <a:pt x="3385876" y="-30780"/>
                          <a:pt x="4661998" y="-69612"/>
                          <a:pt x="6100995" y="0"/>
                        </a:cubicBezTo>
                        <a:cubicBezTo>
                          <a:pt x="6522929" y="33130"/>
                          <a:pt x="6948065" y="182963"/>
                          <a:pt x="6908317" y="319094"/>
                        </a:cubicBezTo>
                        <a:cubicBezTo>
                          <a:pt x="6856781" y="649324"/>
                          <a:pt x="6969803" y="1360168"/>
                          <a:pt x="6908317" y="1595431"/>
                        </a:cubicBezTo>
                        <a:cubicBezTo>
                          <a:pt x="6902350" y="1804621"/>
                          <a:pt x="6634657" y="1922954"/>
                          <a:pt x="6100995" y="1914526"/>
                        </a:cubicBezTo>
                        <a:cubicBezTo>
                          <a:pt x="3711631" y="1889236"/>
                          <a:pt x="3268900" y="1908037"/>
                          <a:pt x="807321" y="1914526"/>
                        </a:cubicBezTo>
                        <a:cubicBezTo>
                          <a:pt x="263825" y="1877750"/>
                          <a:pt x="-54221" y="1753177"/>
                          <a:pt x="0" y="1595431"/>
                        </a:cubicBezTo>
                        <a:cubicBezTo>
                          <a:pt x="146930" y="1026643"/>
                          <a:pt x="-114273" y="718711"/>
                          <a:pt x="0" y="319094"/>
                        </a:cubicBezTo>
                        <a:close/>
                      </a:path>
                      <a:path w="6908317" h="1914526" stroke="0" extrusionOk="0">
                        <a:moveTo>
                          <a:pt x="0" y="319094"/>
                        </a:moveTo>
                        <a:cubicBezTo>
                          <a:pt x="-59837" y="137525"/>
                          <a:pt x="335219" y="-4888"/>
                          <a:pt x="807321" y="0"/>
                        </a:cubicBezTo>
                        <a:cubicBezTo>
                          <a:pt x="1657903" y="53782"/>
                          <a:pt x="4639647" y="203405"/>
                          <a:pt x="6100995" y="0"/>
                        </a:cubicBezTo>
                        <a:cubicBezTo>
                          <a:pt x="6486349" y="-2580"/>
                          <a:pt x="6850493" y="143499"/>
                          <a:pt x="6908317" y="319094"/>
                        </a:cubicBezTo>
                        <a:cubicBezTo>
                          <a:pt x="7063301" y="815305"/>
                          <a:pt x="6959733" y="1393507"/>
                          <a:pt x="6908317" y="1595431"/>
                        </a:cubicBezTo>
                        <a:cubicBezTo>
                          <a:pt x="6966283" y="1791585"/>
                          <a:pt x="6578354" y="1818787"/>
                          <a:pt x="6100995" y="1914526"/>
                        </a:cubicBezTo>
                        <a:cubicBezTo>
                          <a:pt x="5184000" y="1735500"/>
                          <a:pt x="3527939" y="1823773"/>
                          <a:pt x="807321" y="1914526"/>
                        </a:cubicBezTo>
                        <a:cubicBezTo>
                          <a:pt x="321814" y="1924730"/>
                          <a:pt x="-33762" y="1766569"/>
                          <a:pt x="0" y="1595431"/>
                        </a:cubicBezTo>
                        <a:cubicBezTo>
                          <a:pt x="25889" y="1146701"/>
                          <a:pt x="-44104" y="831623"/>
                          <a:pt x="0" y="319094"/>
                        </a:cubicBezTo>
                        <a:close/>
                      </a:path>
                      <a:path w="6908317" h="1914526" fill="none" stroke="0" extrusionOk="0">
                        <a:moveTo>
                          <a:pt x="0" y="319094"/>
                        </a:moveTo>
                        <a:cubicBezTo>
                          <a:pt x="21097" y="58492"/>
                          <a:pt x="402638" y="-8689"/>
                          <a:pt x="807321" y="0"/>
                        </a:cubicBezTo>
                        <a:cubicBezTo>
                          <a:pt x="3576040" y="36842"/>
                          <a:pt x="4498657" y="-113842"/>
                          <a:pt x="6100995" y="0"/>
                        </a:cubicBezTo>
                        <a:cubicBezTo>
                          <a:pt x="6521481" y="10692"/>
                          <a:pt x="6930103" y="155945"/>
                          <a:pt x="6908317" y="319094"/>
                        </a:cubicBezTo>
                        <a:cubicBezTo>
                          <a:pt x="6863961" y="670992"/>
                          <a:pt x="6986002" y="1384433"/>
                          <a:pt x="6908317" y="1595431"/>
                        </a:cubicBezTo>
                        <a:cubicBezTo>
                          <a:pt x="6963961" y="1763781"/>
                          <a:pt x="6603219" y="1856091"/>
                          <a:pt x="6100995" y="1914526"/>
                        </a:cubicBezTo>
                        <a:cubicBezTo>
                          <a:pt x="3620891" y="1861530"/>
                          <a:pt x="3267849" y="1928625"/>
                          <a:pt x="807321" y="1914526"/>
                        </a:cubicBezTo>
                        <a:cubicBezTo>
                          <a:pt x="262287" y="1884901"/>
                          <a:pt x="-45702" y="1757534"/>
                          <a:pt x="0" y="1595431"/>
                        </a:cubicBezTo>
                        <a:cubicBezTo>
                          <a:pt x="152749" y="1006140"/>
                          <a:pt x="-93408" y="654640"/>
                          <a:pt x="0" y="319094"/>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Hãy nhận xét về vai trò của thực vật động vật đối với sự cân bằng chuỗi thức ăn?</a:t>
            </a:r>
          </a:p>
        </p:txBody>
      </p:sp>
      <p:sp>
        <p:nvSpPr>
          <p:cNvPr id="32" name="Hộp Văn bản 8">
            <a:extLst>
              <a:ext uri="{FF2B5EF4-FFF2-40B4-BE49-F238E27FC236}">
                <a16:creationId xmlns:a16="http://schemas.microsoft.com/office/drawing/2014/main" id="{0C27E877-254D-E1AD-6064-C5D9AAE969EA}"/>
              </a:ext>
            </a:extLst>
          </p:cNvPr>
          <p:cNvSpPr txBox="1"/>
          <p:nvPr/>
        </p:nvSpPr>
        <p:spPr>
          <a:xfrm>
            <a:off x="2667000" y="3209888"/>
            <a:ext cx="7038975" cy="2826306"/>
          </a:xfrm>
          <a:prstGeom prst="roundRect">
            <a:avLst/>
          </a:prstGeom>
          <a:solidFill>
            <a:schemeClr val="accent5">
              <a:lumMod val="20000"/>
              <a:lumOff val="80000"/>
            </a:schemeClr>
          </a:solidFill>
        </p:spPr>
        <p:txBody>
          <a:bodyPr wrap="square">
            <a:spAutoFit/>
          </a:bodyPr>
          <a:lstStyle/>
          <a:p>
            <a:pPr lvl="0" algn="just"/>
            <a:r>
              <a:rPr lang="en-US"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vi-VN" sz="4000" b="1" dirty="0">
                <a:ln w="0"/>
                <a:solidFill>
                  <a:prstClr val="black"/>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Thực vật cung cấp thức ăn cho cả chuỗi thức ăn, các động vật khác duy trì sự cân bằng của chuỗi thức ăn.</a:t>
            </a:r>
            <a:endParaRPr kumimoji="0" lang="en-US" sz="4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024117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7A5E7C-E51F-4829-9243-A10D1551F875}"/>
              </a:ext>
            </a:extLst>
          </p:cNvPr>
          <p:cNvPicPr>
            <a:picLocks noChangeAspect="1"/>
          </p:cNvPicPr>
          <p:nvPr/>
        </p:nvPicPr>
        <p:blipFill>
          <a:blip r:embed="rId3"/>
          <a:stretch>
            <a:fillRect/>
          </a:stretch>
        </p:blipFill>
        <p:spPr>
          <a:xfrm>
            <a:off x="392790" y="386903"/>
            <a:ext cx="3405001" cy="6138821"/>
          </a:xfrm>
          <a:prstGeom prst="rect">
            <a:avLst/>
          </a:prstGeom>
        </p:spPr>
      </p:pic>
      <p:grpSp>
        <p:nvGrpSpPr>
          <p:cNvPr id="13" name="Nhóm 17">
            <a:extLst>
              <a:ext uri="{FF2B5EF4-FFF2-40B4-BE49-F238E27FC236}">
                <a16:creationId xmlns:a16="http://schemas.microsoft.com/office/drawing/2014/main" id="{4C40F2EB-64CD-4E66-B80C-B2A735EBA663}"/>
              </a:ext>
            </a:extLst>
          </p:cNvPr>
          <p:cNvGrpSpPr/>
          <p:nvPr/>
        </p:nvGrpSpPr>
        <p:grpSpPr>
          <a:xfrm>
            <a:off x="3570947" y="386904"/>
            <a:ext cx="8087653" cy="5623372"/>
            <a:chOff x="95154" y="271638"/>
            <a:chExt cx="7494705" cy="6165140"/>
          </a:xfrm>
        </p:grpSpPr>
        <p:grpSp>
          <p:nvGrpSpPr>
            <p:cNvPr id="14" name="Nhóm 18">
              <a:extLst>
                <a:ext uri="{FF2B5EF4-FFF2-40B4-BE49-F238E27FC236}">
                  <a16:creationId xmlns:a16="http://schemas.microsoft.com/office/drawing/2014/main" id="{0FA9DDF1-8643-40D4-8DE5-F497C654A2F2}"/>
                </a:ext>
              </a:extLst>
            </p:cNvPr>
            <p:cNvGrpSpPr/>
            <p:nvPr/>
          </p:nvGrpSpPr>
          <p:grpSpPr>
            <a:xfrm>
              <a:off x="95154" y="271638"/>
              <a:ext cx="7494705" cy="6165140"/>
              <a:chOff x="95154" y="271638"/>
              <a:chExt cx="7494705" cy="6165140"/>
            </a:xfrm>
          </p:grpSpPr>
          <p:grpSp>
            <p:nvGrpSpPr>
              <p:cNvPr id="16" name="Nhóm 20">
                <a:extLst>
                  <a:ext uri="{FF2B5EF4-FFF2-40B4-BE49-F238E27FC236}">
                    <a16:creationId xmlns:a16="http://schemas.microsoft.com/office/drawing/2014/main" id="{BF14C4A9-F146-41FA-BDC6-BB08D22A673E}"/>
                  </a:ext>
                </a:extLst>
              </p:cNvPr>
              <p:cNvGrpSpPr/>
              <p:nvPr/>
            </p:nvGrpSpPr>
            <p:grpSpPr>
              <a:xfrm>
                <a:off x="623305" y="973374"/>
                <a:ext cx="6966554" cy="5463404"/>
                <a:chOff x="600445" y="773379"/>
                <a:chExt cx="6966554" cy="5463404"/>
              </a:xfrm>
            </p:grpSpPr>
            <p:sp>
              <p:nvSpPr>
                <p:cNvPr id="18" name="Hình chữ nhật: Góc Tròn 22">
                  <a:extLst>
                    <a:ext uri="{FF2B5EF4-FFF2-40B4-BE49-F238E27FC236}">
                      <a16:creationId xmlns:a16="http://schemas.microsoft.com/office/drawing/2014/main" id="{6A2EADA9-2489-4571-8E76-A0C48614C96C}"/>
                    </a:ext>
                  </a:extLst>
                </p:cNvPr>
                <p:cNvSpPr/>
                <p:nvPr/>
              </p:nvSpPr>
              <p:spPr>
                <a:xfrm>
                  <a:off x="786327" y="892001"/>
                  <a:ext cx="6596309" cy="50652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Hình chữ nhật: Góc Tròn 23">
                  <a:extLst>
                    <a:ext uri="{FF2B5EF4-FFF2-40B4-BE49-F238E27FC236}">
                      <a16:creationId xmlns:a16="http://schemas.microsoft.com/office/drawing/2014/main" id="{86787CDD-40CA-48F1-844A-CC9581C9251A}"/>
                    </a:ext>
                  </a:extLst>
                </p:cNvPr>
                <p:cNvSpPr/>
                <p:nvPr/>
              </p:nvSpPr>
              <p:spPr>
                <a:xfrm>
                  <a:off x="600445" y="773379"/>
                  <a:ext cx="6966554" cy="5463404"/>
                </a:xfrm>
                <a:prstGeom prst="roundRect">
                  <a:avLst/>
                </a:prstGeom>
                <a:noFill/>
                <a:ln w="19050">
                  <a:solidFill>
                    <a:srgbClr val="76C05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17" name="Đồ họa 21">
                <a:extLst>
                  <a:ext uri="{FF2B5EF4-FFF2-40B4-BE49-F238E27FC236}">
                    <a16:creationId xmlns:a16="http://schemas.microsoft.com/office/drawing/2014/main" id="{82BDBFD6-B4C6-4788-BFF0-878D65D917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154" y="271638"/>
                <a:ext cx="1657543" cy="1495205"/>
              </a:xfrm>
              <a:prstGeom prst="rect">
                <a:avLst/>
              </a:prstGeom>
              <a:effectLst>
                <a:outerShdw blurRad="50800" dist="38100" dir="5400000" algn="t" rotWithShape="0">
                  <a:prstClr val="black">
                    <a:alpha val="40000"/>
                  </a:prstClr>
                </a:outerShdw>
              </a:effectLst>
            </p:spPr>
          </p:pic>
        </p:grpSp>
        <p:sp>
          <p:nvSpPr>
            <p:cNvPr id="15" name="Hộp Văn bản 19">
              <a:extLst>
                <a:ext uri="{FF2B5EF4-FFF2-40B4-BE49-F238E27FC236}">
                  <a16:creationId xmlns:a16="http://schemas.microsoft.com/office/drawing/2014/main" id="{2203BE9F-97F1-48C1-B47D-20E2E1AEED16}"/>
                </a:ext>
              </a:extLst>
            </p:cNvPr>
            <p:cNvSpPr txBox="1"/>
            <p:nvPr/>
          </p:nvSpPr>
          <p:spPr>
            <a:xfrm>
              <a:off x="1243725" y="1343380"/>
              <a:ext cx="5998102" cy="482522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Trong chuỗi thức ăn, khi một sinh vật nào đó bị suy giảm số lượng, sẽ dẫn đến làm giảm số lượng của sinh vật ăn nó. Điều này có thể dẫn đến phá hủy toàn bộ chuỗi thức ăn.</a:t>
              </a:r>
            </a:p>
          </p:txBody>
        </p:sp>
      </p:grpSp>
    </p:spTree>
    <p:extLst>
      <p:ext uri="{BB962C8B-B14F-4D97-AF65-F5344CB8AC3E}">
        <p14:creationId xmlns:p14="http://schemas.microsoft.com/office/powerpoint/2010/main" val="387554927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6667">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8" dur="10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6" name="uỷn.wav"/>
                                            </p:tgtEl>
                                          </p:cMediaNode>
                                        </p:audio>
                                      </p:sub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1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text&#10;&#10;Description automatically generated">
            <a:extLst>
              <a:ext uri="{FF2B5EF4-FFF2-40B4-BE49-F238E27FC236}">
                <a16:creationId xmlns:a16="http://schemas.microsoft.com/office/drawing/2014/main" id="{D2E6766A-C108-43C1-84E9-BBAD3408039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633"/>
          <a:stretch/>
        </p:blipFill>
        <p:spPr>
          <a:xfrm>
            <a:off x="20" y="-7943"/>
            <a:ext cx="12191980" cy="6865943"/>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sp>
        <p:nvSpPr>
          <p:cNvPr id="12" name="Speech Bubble: Rectangle with Corners Rounded 11">
            <a:extLst>
              <a:ext uri="{FF2B5EF4-FFF2-40B4-BE49-F238E27FC236}">
                <a16:creationId xmlns:a16="http://schemas.microsoft.com/office/drawing/2014/main" id="{CE5012C0-CC65-4478-88BD-91BD3290EE5A}"/>
              </a:ext>
            </a:extLst>
          </p:cNvPr>
          <p:cNvSpPr/>
          <p:nvPr/>
        </p:nvSpPr>
        <p:spPr>
          <a:xfrm>
            <a:off x="4581525" y="657226"/>
            <a:ext cx="7200900" cy="5467350"/>
          </a:xfrm>
          <a:custGeom>
            <a:avLst/>
            <a:gdLst>
              <a:gd name="connsiteX0" fmla="*/ 0 w 7200900"/>
              <a:gd name="connsiteY0" fmla="*/ 835739 h 5467350"/>
              <a:gd name="connsiteX1" fmla="*/ 1200174 w 7200900"/>
              <a:gd name="connsiteY1" fmla="*/ 0 h 5467350"/>
              <a:gd name="connsiteX2" fmla="*/ 1200150 w 7200900"/>
              <a:gd name="connsiteY2" fmla="*/ 0 h 5467350"/>
              <a:gd name="connsiteX3" fmla="*/ 1200150 w 7200900"/>
              <a:gd name="connsiteY3" fmla="*/ 0 h 5467350"/>
              <a:gd name="connsiteX4" fmla="*/ 2100263 w 7200900"/>
              <a:gd name="connsiteY4" fmla="*/ 0 h 5467350"/>
              <a:gd name="connsiteX5" fmla="*/ 3000375 w 7200900"/>
              <a:gd name="connsiteY5" fmla="*/ 0 h 5467350"/>
              <a:gd name="connsiteX6" fmla="*/ 3970488 w 7200900"/>
              <a:gd name="connsiteY6" fmla="*/ 0 h 5467350"/>
              <a:gd name="connsiteX7" fmla="*/ 5000608 w 7200900"/>
              <a:gd name="connsiteY7" fmla="*/ 0 h 5467350"/>
              <a:gd name="connsiteX8" fmla="*/ 6000725 w 7200900"/>
              <a:gd name="connsiteY8" fmla="*/ 0 h 5467350"/>
              <a:gd name="connsiteX9" fmla="*/ 7200900 w 7200900"/>
              <a:gd name="connsiteY9" fmla="*/ 835739 h 5467350"/>
              <a:gd name="connsiteX10" fmla="*/ 7200900 w 7200900"/>
              <a:gd name="connsiteY10" fmla="*/ 1353520 h 5467350"/>
              <a:gd name="connsiteX11" fmla="*/ 7200900 w 7200900"/>
              <a:gd name="connsiteY11" fmla="*/ 1988978 h 5467350"/>
              <a:gd name="connsiteX12" fmla="*/ 7200900 w 7200900"/>
              <a:gd name="connsiteY12" fmla="*/ 2506758 h 5467350"/>
              <a:gd name="connsiteX13" fmla="*/ 7200900 w 7200900"/>
              <a:gd name="connsiteY13" fmla="*/ 3189287 h 5467350"/>
              <a:gd name="connsiteX14" fmla="*/ 7200900 w 7200900"/>
              <a:gd name="connsiteY14" fmla="*/ 3189287 h 5467350"/>
              <a:gd name="connsiteX15" fmla="*/ 7200900 w 7200900"/>
              <a:gd name="connsiteY15" fmla="*/ 3831701 h 5467350"/>
              <a:gd name="connsiteX16" fmla="*/ 7200900 w 7200900"/>
              <a:gd name="connsiteY16" fmla="*/ 4556125 h 5467350"/>
              <a:gd name="connsiteX17" fmla="*/ 7200900 w 7200900"/>
              <a:gd name="connsiteY17" fmla="*/ 4631610 h 5467350"/>
              <a:gd name="connsiteX18" fmla="*/ 6000725 w 7200900"/>
              <a:gd name="connsiteY18" fmla="*/ 5467350 h 5467350"/>
              <a:gd name="connsiteX19" fmla="*/ 4940602 w 7200900"/>
              <a:gd name="connsiteY19" fmla="*/ 5467350 h 5467350"/>
              <a:gd name="connsiteX20" fmla="*/ 3970488 w 7200900"/>
              <a:gd name="connsiteY20" fmla="*/ 5467350 h 5467350"/>
              <a:gd name="connsiteX21" fmla="*/ 3000375 w 7200900"/>
              <a:gd name="connsiteY21" fmla="*/ 5467350 h 5467350"/>
              <a:gd name="connsiteX22" fmla="*/ 2154270 w 7200900"/>
              <a:gd name="connsiteY22" fmla="*/ 5467350 h 5467350"/>
              <a:gd name="connsiteX23" fmla="*/ 1200150 w 7200900"/>
              <a:gd name="connsiteY23" fmla="*/ 5467350 h 5467350"/>
              <a:gd name="connsiteX24" fmla="*/ 1200150 w 7200900"/>
              <a:gd name="connsiteY24" fmla="*/ 5467350 h 5467350"/>
              <a:gd name="connsiteX25" fmla="*/ 1200174 w 7200900"/>
              <a:gd name="connsiteY25" fmla="*/ 5467350 h 5467350"/>
              <a:gd name="connsiteX26" fmla="*/ 0 w 7200900"/>
              <a:gd name="connsiteY26" fmla="*/ 4631610 h 5467350"/>
              <a:gd name="connsiteX27" fmla="*/ 0 w 7200900"/>
              <a:gd name="connsiteY27" fmla="*/ 4556125 h 5467350"/>
              <a:gd name="connsiteX28" fmla="*/ -369267 w 7200900"/>
              <a:gd name="connsiteY28" fmla="*/ 4057553 h 5467350"/>
              <a:gd name="connsiteX29" fmla="*/ -738535 w 7200900"/>
              <a:gd name="connsiteY29" fmla="*/ 3558981 h 5467350"/>
              <a:gd name="connsiteX30" fmla="*/ -1142064 w 7200900"/>
              <a:gd name="connsiteY30" fmla="*/ 3014150 h 5467350"/>
              <a:gd name="connsiteX31" fmla="*/ -582452 w 7200900"/>
              <a:gd name="connsiteY31" fmla="*/ 3099967 h 5467350"/>
              <a:gd name="connsiteX32" fmla="*/ 0 w 7200900"/>
              <a:gd name="connsiteY32" fmla="*/ 3189287 h 5467350"/>
              <a:gd name="connsiteX33" fmla="*/ 0 w 7200900"/>
              <a:gd name="connsiteY33" fmla="*/ 2624435 h 5467350"/>
              <a:gd name="connsiteX34" fmla="*/ 0 w 7200900"/>
              <a:gd name="connsiteY34" fmla="*/ 2059585 h 5467350"/>
              <a:gd name="connsiteX35" fmla="*/ 0 w 7200900"/>
              <a:gd name="connsiteY35" fmla="*/ 1494733 h 5467350"/>
              <a:gd name="connsiteX36" fmla="*/ 0 w 7200900"/>
              <a:gd name="connsiteY36" fmla="*/ 835739 h 5467350"/>
              <a:gd name="connsiteX0" fmla="*/ 0 w 7200900"/>
              <a:gd name="connsiteY0" fmla="*/ 835739 h 5467350"/>
              <a:gd name="connsiteX1" fmla="*/ 1200174 w 7200900"/>
              <a:gd name="connsiteY1" fmla="*/ 0 h 5467350"/>
              <a:gd name="connsiteX2" fmla="*/ 1200150 w 7200900"/>
              <a:gd name="connsiteY2" fmla="*/ 0 h 5467350"/>
              <a:gd name="connsiteX3" fmla="*/ 1200150 w 7200900"/>
              <a:gd name="connsiteY3" fmla="*/ 0 h 5467350"/>
              <a:gd name="connsiteX4" fmla="*/ 2118265 w 7200900"/>
              <a:gd name="connsiteY4" fmla="*/ 0 h 5467350"/>
              <a:gd name="connsiteX5" fmla="*/ 3000375 w 7200900"/>
              <a:gd name="connsiteY5" fmla="*/ 0 h 5467350"/>
              <a:gd name="connsiteX6" fmla="*/ 3910481 w 7200900"/>
              <a:gd name="connsiteY6" fmla="*/ 0 h 5467350"/>
              <a:gd name="connsiteX7" fmla="*/ 4970606 w 7200900"/>
              <a:gd name="connsiteY7" fmla="*/ 0 h 5467350"/>
              <a:gd name="connsiteX8" fmla="*/ 6000725 w 7200900"/>
              <a:gd name="connsiteY8" fmla="*/ 0 h 5467350"/>
              <a:gd name="connsiteX9" fmla="*/ 7200900 w 7200900"/>
              <a:gd name="connsiteY9" fmla="*/ 835739 h 5467350"/>
              <a:gd name="connsiteX10" fmla="*/ 7200900 w 7200900"/>
              <a:gd name="connsiteY10" fmla="*/ 1377055 h 5467350"/>
              <a:gd name="connsiteX11" fmla="*/ 7200900 w 7200900"/>
              <a:gd name="connsiteY11" fmla="*/ 1988978 h 5467350"/>
              <a:gd name="connsiteX12" fmla="*/ 7200900 w 7200900"/>
              <a:gd name="connsiteY12" fmla="*/ 2600900 h 5467350"/>
              <a:gd name="connsiteX13" fmla="*/ 7200900 w 7200900"/>
              <a:gd name="connsiteY13" fmla="*/ 3189287 h 5467350"/>
              <a:gd name="connsiteX14" fmla="*/ 7200900 w 7200900"/>
              <a:gd name="connsiteY14" fmla="*/ 3189287 h 5467350"/>
              <a:gd name="connsiteX15" fmla="*/ 7200900 w 7200900"/>
              <a:gd name="connsiteY15" fmla="*/ 3886374 h 5467350"/>
              <a:gd name="connsiteX16" fmla="*/ 7200900 w 7200900"/>
              <a:gd name="connsiteY16" fmla="*/ 4556125 h 5467350"/>
              <a:gd name="connsiteX17" fmla="*/ 7200900 w 7200900"/>
              <a:gd name="connsiteY17" fmla="*/ 4631610 h 5467350"/>
              <a:gd name="connsiteX18" fmla="*/ 6000725 w 7200900"/>
              <a:gd name="connsiteY18" fmla="*/ 5467350 h 5467350"/>
              <a:gd name="connsiteX19" fmla="*/ 4970606 w 7200900"/>
              <a:gd name="connsiteY19" fmla="*/ 5467350 h 5467350"/>
              <a:gd name="connsiteX20" fmla="*/ 3940485 w 7200900"/>
              <a:gd name="connsiteY20" fmla="*/ 5467350 h 5467350"/>
              <a:gd name="connsiteX21" fmla="*/ 3000375 w 7200900"/>
              <a:gd name="connsiteY21" fmla="*/ 5467350 h 5467350"/>
              <a:gd name="connsiteX22" fmla="*/ 2100263 w 7200900"/>
              <a:gd name="connsiteY22" fmla="*/ 5467350 h 5467350"/>
              <a:gd name="connsiteX23" fmla="*/ 1200150 w 7200900"/>
              <a:gd name="connsiteY23" fmla="*/ 5467350 h 5467350"/>
              <a:gd name="connsiteX24" fmla="*/ 1200150 w 7200900"/>
              <a:gd name="connsiteY24" fmla="*/ 5467350 h 5467350"/>
              <a:gd name="connsiteX25" fmla="*/ 1200174 w 7200900"/>
              <a:gd name="connsiteY25" fmla="*/ 5467350 h 5467350"/>
              <a:gd name="connsiteX26" fmla="*/ 0 w 7200900"/>
              <a:gd name="connsiteY26" fmla="*/ 4631610 h 5467350"/>
              <a:gd name="connsiteX27" fmla="*/ 0 w 7200900"/>
              <a:gd name="connsiteY27" fmla="*/ 4556125 h 5467350"/>
              <a:gd name="connsiteX28" fmla="*/ -403529 w 7200900"/>
              <a:gd name="connsiteY28" fmla="*/ 4011293 h 5467350"/>
              <a:gd name="connsiteX29" fmla="*/ -784218 w 7200900"/>
              <a:gd name="connsiteY29" fmla="*/ 3497302 h 5467350"/>
              <a:gd name="connsiteX30" fmla="*/ -1142064 w 7200900"/>
              <a:gd name="connsiteY30" fmla="*/ 3014150 h 5467350"/>
              <a:gd name="connsiteX31" fmla="*/ -582452 w 7200900"/>
              <a:gd name="connsiteY31" fmla="*/ 3099967 h 5467350"/>
              <a:gd name="connsiteX32" fmla="*/ 0 w 7200900"/>
              <a:gd name="connsiteY32" fmla="*/ 3189287 h 5467350"/>
              <a:gd name="connsiteX33" fmla="*/ 0 w 7200900"/>
              <a:gd name="connsiteY33" fmla="*/ 2553829 h 5467350"/>
              <a:gd name="connsiteX34" fmla="*/ 0 w 7200900"/>
              <a:gd name="connsiteY34" fmla="*/ 2012513 h 5467350"/>
              <a:gd name="connsiteX35" fmla="*/ 0 w 7200900"/>
              <a:gd name="connsiteY35" fmla="*/ 1400591 h 5467350"/>
              <a:gd name="connsiteX36" fmla="*/ 0 w 7200900"/>
              <a:gd name="connsiteY36" fmla="*/ 835739 h 5467350"/>
              <a:gd name="connsiteX0" fmla="*/ 0 w 7200900"/>
              <a:gd name="connsiteY0" fmla="*/ 835739 h 5467350"/>
              <a:gd name="connsiteX1" fmla="*/ 1200174 w 7200900"/>
              <a:gd name="connsiteY1" fmla="*/ 0 h 5467350"/>
              <a:gd name="connsiteX2" fmla="*/ 1200150 w 7200900"/>
              <a:gd name="connsiteY2" fmla="*/ 0 h 5467350"/>
              <a:gd name="connsiteX3" fmla="*/ 1200150 w 7200900"/>
              <a:gd name="connsiteY3" fmla="*/ 0 h 5467350"/>
              <a:gd name="connsiteX4" fmla="*/ 2100263 w 7200900"/>
              <a:gd name="connsiteY4" fmla="*/ 0 h 5467350"/>
              <a:gd name="connsiteX5" fmla="*/ 3000375 w 7200900"/>
              <a:gd name="connsiteY5" fmla="*/ 0 h 5467350"/>
              <a:gd name="connsiteX6" fmla="*/ 3970488 w 7200900"/>
              <a:gd name="connsiteY6" fmla="*/ 0 h 5467350"/>
              <a:gd name="connsiteX7" fmla="*/ 5000608 w 7200900"/>
              <a:gd name="connsiteY7" fmla="*/ 0 h 5467350"/>
              <a:gd name="connsiteX8" fmla="*/ 6000725 w 7200900"/>
              <a:gd name="connsiteY8" fmla="*/ 0 h 5467350"/>
              <a:gd name="connsiteX9" fmla="*/ 7200900 w 7200900"/>
              <a:gd name="connsiteY9" fmla="*/ 835739 h 5467350"/>
              <a:gd name="connsiteX10" fmla="*/ 7200900 w 7200900"/>
              <a:gd name="connsiteY10" fmla="*/ 1353520 h 5467350"/>
              <a:gd name="connsiteX11" fmla="*/ 7200900 w 7200900"/>
              <a:gd name="connsiteY11" fmla="*/ 1988978 h 5467350"/>
              <a:gd name="connsiteX12" fmla="*/ 7200900 w 7200900"/>
              <a:gd name="connsiteY12" fmla="*/ 2506758 h 5467350"/>
              <a:gd name="connsiteX13" fmla="*/ 7200900 w 7200900"/>
              <a:gd name="connsiteY13" fmla="*/ 3189287 h 5467350"/>
              <a:gd name="connsiteX14" fmla="*/ 7200900 w 7200900"/>
              <a:gd name="connsiteY14" fmla="*/ 3189287 h 5467350"/>
              <a:gd name="connsiteX15" fmla="*/ 7200900 w 7200900"/>
              <a:gd name="connsiteY15" fmla="*/ 3831701 h 5467350"/>
              <a:gd name="connsiteX16" fmla="*/ 7200900 w 7200900"/>
              <a:gd name="connsiteY16" fmla="*/ 4556125 h 5467350"/>
              <a:gd name="connsiteX17" fmla="*/ 7200900 w 7200900"/>
              <a:gd name="connsiteY17" fmla="*/ 4631610 h 5467350"/>
              <a:gd name="connsiteX18" fmla="*/ 6000725 w 7200900"/>
              <a:gd name="connsiteY18" fmla="*/ 5467350 h 5467350"/>
              <a:gd name="connsiteX19" fmla="*/ 4940602 w 7200900"/>
              <a:gd name="connsiteY19" fmla="*/ 5467350 h 5467350"/>
              <a:gd name="connsiteX20" fmla="*/ 3970488 w 7200900"/>
              <a:gd name="connsiteY20" fmla="*/ 5467350 h 5467350"/>
              <a:gd name="connsiteX21" fmla="*/ 3000375 w 7200900"/>
              <a:gd name="connsiteY21" fmla="*/ 5467350 h 5467350"/>
              <a:gd name="connsiteX22" fmla="*/ 2154270 w 7200900"/>
              <a:gd name="connsiteY22" fmla="*/ 5467350 h 5467350"/>
              <a:gd name="connsiteX23" fmla="*/ 1200150 w 7200900"/>
              <a:gd name="connsiteY23" fmla="*/ 5467350 h 5467350"/>
              <a:gd name="connsiteX24" fmla="*/ 1200150 w 7200900"/>
              <a:gd name="connsiteY24" fmla="*/ 5467350 h 5467350"/>
              <a:gd name="connsiteX25" fmla="*/ 1200174 w 7200900"/>
              <a:gd name="connsiteY25" fmla="*/ 5467350 h 5467350"/>
              <a:gd name="connsiteX26" fmla="*/ 0 w 7200900"/>
              <a:gd name="connsiteY26" fmla="*/ 4631610 h 5467350"/>
              <a:gd name="connsiteX27" fmla="*/ 0 w 7200900"/>
              <a:gd name="connsiteY27" fmla="*/ 4556125 h 5467350"/>
              <a:gd name="connsiteX28" fmla="*/ -369267 w 7200900"/>
              <a:gd name="connsiteY28" fmla="*/ 4057553 h 5467350"/>
              <a:gd name="connsiteX29" fmla="*/ -738535 w 7200900"/>
              <a:gd name="connsiteY29" fmla="*/ 3558981 h 5467350"/>
              <a:gd name="connsiteX30" fmla="*/ -1142064 w 7200900"/>
              <a:gd name="connsiteY30" fmla="*/ 3014150 h 5467350"/>
              <a:gd name="connsiteX31" fmla="*/ -582452 w 7200900"/>
              <a:gd name="connsiteY31" fmla="*/ 3099967 h 5467350"/>
              <a:gd name="connsiteX32" fmla="*/ 0 w 7200900"/>
              <a:gd name="connsiteY32" fmla="*/ 3189287 h 5467350"/>
              <a:gd name="connsiteX33" fmla="*/ 0 w 7200900"/>
              <a:gd name="connsiteY33" fmla="*/ 2624435 h 5467350"/>
              <a:gd name="connsiteX34" fmla="*/ 0 w 7200900"/>
              <a:gd name="connsiteY34" fmla="*/ 2059585 h 5467350"/>
              <a:gd name="connsiteX35" fmla="*/ 0 w 7200900"/>
              <a:gd name="connsiteY35" fmla="*/ 1494733 h 5467350"/>
              <a:gd name="connsiteX36" fmla="*/ 0 w 7200900"/>
              <a:gd name="connsiteY36" fmla="*/ 835739 h 546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00900" h="5467350" fill="none" extrusionOk="0">
                <a:moveTo>
                  <a:pt x="0" y="835739"/>
                </a:moveTo>
                <a:cubicBezTo>
                  <a:pt x="-14407" y="402461"/>
                  <a:pt x="583166" y="276374"/>
                  <a:pt x="1200174" y="0"/>
                </a:cubicBezTo>
                <a:cubicBezTo>
                  <a:pt x="1200166" y="-2"/>
                  <a:pt x="1200155" y="1"/>
                  <a:pt x="1200150" y="0"/>
                </a:cubicBezTo>
                <a:lnTo>
                  <a:pt x="1200150" y="0"/>
                </a:lnTo>
                <a:cubicBezTo>
                  <a:pt x="1430113" y="3550"/>
                  <a:pt x="1876024" y="-6217"/>
                  <a:pt x="2100263" y="0"/>
                </a:cubicBezTo>
                <a:cubicBezTo>
                  <a:pt x="2337763" y="67136"/>
                  <a:pt x="2628135" y="10578"/>
                  <a:pt x="3000375" y="0"/>
                </a:cubicBezTo>
                <a:cubicBezTo>
                  <a:pt x="3407358" y="-44489"/>
                  <a:pt x="3597254" y="-41960"/>
                  <a:pt x="3970488" y="0"/>
                </a:cubicBezTo>
                <a:cubicBezTo>
                  <a:pt x="4375909" y="34124"/>
                  <a:pt x="4590533" y="-12132"/>
                  <a:pt x="5000608" y="0"/>
                </a:cubicBezTo>
                <a:cubicBezTo>
                  <a:pt x="5336875" y="-34296"/>
                  <a:pt x="5662141" y="43297"/>
                  <a:pt x="6000725" y="0"/>
                </a:cubicBezTo>
                <a:cubicBezTo>
                  <a:pt x="6743207" y="-27980"/>
                  <a:pt x="7152281" y="448060"/>
                  <a:pt x="7200900" y="835739"/>
                </a:cubicBezTo>
                <a:cubicBezTo>
                  <a:pt x="7179790" y="981304"/>
                  <a:pt x="7160455" y="1205638"/>
                  <a:pt x="7200900" y="1353520"/>
                </a:cubicBezTo>
                <a:cubicBezTo>
                  <a:pt x="7231805" y="1452356"/>
                  <a:pt x="7198826" y="1815160"/>
                  <a:pt x="7200900" y="1988978"/>
                </a:cubicBezTo>
                <a:cubicBezTo>
                  <a:pt x="7234555" y="2133620"/>
                  <a:pt x="7140604" y="2334005"/>
                  <a:pt x="7200900" y="2506758"/>
                </a:cubicBezTo>
                <a:cubicBezTo>
                  <a:pt x="7184136" y="2699915"/>
                  <a:pt x="7208871" y="2981533"/>
                  <a:pt x="7200900" y="3189287"/>
                </a:cubicBezTo>
                <a:lnTo>
                  <a:pt x="7200900" y="3189287"/>
                </a:lnTo>
                <a:cubicBezTo>
                  <a:pt x="7186646" y="3359794"/>
                  <a:pt x="7206969" y="3522141"/>
                  <a:pt x="7200900" y="3831701"/>
                </a:cubicBezTo>
                <a:cubicBezTo>
                  <a:pt x="7239966" y="4124926"/>
                  <a:pt x="7132468" y="4373930"/>
                  <a:pt x="7200900" y="4556125"/>
                </a:cubicBezTo>
                <a:cubicBezTo>
                  <a:pt x="7195304" y="4593635"/>
                  <a:pt x="7195886" y="4599737"/>
                  <a:pt x="7200900" y="4631610"/>
                </a:cubicBezTo>
                <a:cubicBezTo>
                  <a:pt x="7222090" y="5169453"/>
                  <a:pt x="6658700" y="5565087"/>
                  <a:pt x="6000725" y="5467350"/>
                </a:cubicBezTo>
                <a:cubicBezTo>
                  <a:pt x="5673722" y="5532677"/>
                  <a:pt x="5285537" y="5426998"/>
                  <a:pt x="4940602" y="5467350"/>
                </a:cubicBezTo>
                <a:cubicBezTo>
                  <a:pt x="4687152" y="5461378"/>
                  <a:pt x="4480558" y="5403051"/>
                  <a:pt x="3970488" y="5467350"/>
                </a:cubicBezTo>
                <a:cubicBezTo>
                  <a:pt x="3501367" y="5458917"/>
                  <a:pt x="3480753" y="5473061"/>
                  <a:pt x="3000375" y="5467350"/>
                </a:cubicBezTo>
                <a:cubicBezTo>
                  <a:pt x="2727420" y="5483412"/>
                  <a:pt x="2435400" y="5460955"/>
                  <a:pt x="2154270" y="5467350"/>
                </a:cubicBezTo>
                <a:cubicBezTo>
                  <a:pt x="1918905" y="5443431"/>
                  <a:pt x="1612163" y="5449582"/>
                  <a:pt x="1200150" y="5467350"/>
                </a:cubicBezTo>
                <a:lnTo>
                  <a:pt x="1200150" y="5467350"/>
                </a:lnTo>
                <a:cubicBezTo>
                  <a:pt x="1200161" y="5467350"/>
                  <a:pt x="1200169" y="5467350"/>
                  <a:pt x="1200174" y="5467350"/>
                </a:cubicBezTo>
                <a:cubicBezTo>
                  <a:pt x="689281" y="5308919"/>
                  <a:pt x="85478" y="5130293"/>
                  <a:pt x="0" y="4631610"/>
                </a:cubicBezTo>
                <a:cubicBezTo>
                  <a:pt x="3901" y="4611425"/>
                  <a:pt x="-1079" y="4583706"/>
                  <a:pt x="0" y="4556125"/>
                </a:cubicBezTo>
                <a:cubicBezTo>
                  <a:pt x="-159639" y="4331066"/>
                  <a:pt x="-306370" y="4188188"/>
                  <a:pt x="-369267" y="4057553"/>
                </a:cubicBezTo>
                <a:cubicBezTo>
                  <a:pt x="-427367" y="3942642"/>
                  <a:pt x="-647131" y="3662918"/>
                  <a:pt x="-738535" y="3558981"/>
                </a:cubicBezTo>
                <a:cubicBezTo>
                  <a:pt x="-835267" y="3457236"/>
                  <a:pt x="-1079322" y="3181005"/>
                  <a:pt x="-1142064" y="3014150"/>
                </a:cubicBezTo>
                <a:cubicBezTo>
                  <a:pt x="-977966" y="3039381"/>
                  <a:pt x="-845892" y="3053848"/>
                  <a:pt x="-582452" y="3099967"/>
                </a:cubicBezTo>
                <a:cubicBezTo>
                  <a:pt x="-309210" y="3127420"/>
                  <a:pt x="-80673" y="3185318"/>
                  <a:pt x="0" y="3189287"/>
                </a:cubicBezTo>
                <a:cubicBezTo>
                  <a:pt x="35042" y="3002097"/>
                  <a:pt x="43609" y="2752689"/>
                  <a:pt x="0" y="2624435"/>
                </a:cubicBezTo>
                <a:cubicBezTo>
                  <a:pt x="13380" y="2499179"/>
                  <a:pt x="53790" y="2306052"/>
                  <a:pt x="0" y="2059585"/>
                </a:cubicBezTo>
                <a:cubicBezTo>
                  <a:pt x="-24850" y="1811091"/>
                  <a:pt x="11911" y="1726421"/>
                  <a:pt x="0" y="1494733"/>
                </a:cubicBezTo>
                <a:cubicBezTo>
                  <a:pt x="-14591" y="1261994"/>
                  <a:pt x="37154" y="1143851"/>
                  <a:pt x="0" y="835739"/>
                </a:cubicBezTo>
                <a:close/>
              </a:path>
              <a:path w="7200900" h="5467350" stroke="0" extrusionOk="0">
                <a:moveTo>
                  <a:pt x="0" y="835739"/>
                </a:moveTo>
                <a:cubicBezTo>
                  <a:pt x="-41909" y="340381"/>
                  <a:pt x="704019" y="-168263"/>
                  <a:pt x="1200174" y="0"/>
                </a:cubicBezTo>
                <a:cubicBezTo>
                  <a:pt x="1200163" y="-1"/>
                  <a:pt x="1200156" y="0"/>
                  <a:pt x="1200150" y="0"/>
                </a:cubicBezTo>
                <a:lnTo>
                  <a:pt x="1200150" y="0"/>
                </a:lnTo>
                <a:cubicBezTo>
                  <a:pt x="1542195" y="-6409"/>
                  <a:pt x="1740973" y="-20025"/>
                  <a:pt x="2118265" y="0"/>
                </a:cubicBezTo>
                <a:cubicBezTo>
                  <a:pt x="2562883" y="15134"/>
                  <a:pt x="2650920" y="-19815"/>
                  <a:pt x="3000375" y="0"/>
                </a:cubicBezTo>
                <a:cubicBezTo>
                  <a:pt x="3327579" y="-28702"/>
                  <a:pt x="3728608" y="15870"/>
                  <a:pt x="3910481" y="0"/>
                </a:cubicBezTo>
                <a:cubicBezTo>
                  <a:pt x="4081293" y="45623"/>
                  <a:pt x="4490255" y="-83248"/>
                  <a:pt x="4970606" y="0"/>
                </a:cubicBezTo>
                <a:cubicBezTo>
                  <a:pt x="5421819" y="-16659"/>
                  <a:pt x="5561192" y="-3269"/>
                  <a:pt x="6000725" y="0"/>
                </a:cubicBezTo>
                <a:cubicBezTo>
                  <a:pt x="6661303" y="-110211"/>
                  <a:pt x="6932018" y="337951"/>
                  <a:pt x="7200900" y="835739"/>
                </a:cubicBezTo>
                <a:cubicBezTo>
                  <a:pt x="7217405" y="1062184"/>
                  <a:pt x="7205984" y="1275457"/>
                  <a:pt x="7200900" y="1377055"/>
                </a:cubicBezTo>
                <a:cubicBezTo>
                  <a:pt x="7286481" y="1553068"/>
                  <a:pt x="7280502" y="1760378"/>
                  <a:pt x="7200900" y="1988978"/>
                </a:cubicBezTo>
                <a:cubicBezTo>
                  <a:pt x="7159683" y="2175833"/>
                  <a:pt x="7168076" y="2432944"/>
                  <a:pt x="7200900" y="2600900"/>
                </a:cubicBezTo>
                <a:cubicBezTo>
                  <a:pt x="7213815" y="2805050"/>
                  <a:pt x="7224521" y="2907389"/>
                  <a:pt x="7200900" y="3189287"/>
                </a:cubicBezTo>
                <a:lnTo>
                  <a:pt x="7200900" y="3189287"/>
                </a:lnTo>
                <a:cubicBezTo>
                  <a:pt x="7171810" y="3534721"/>
                  <a:pt x="7151271" y="3586042"/>
                  <a:pt x="7200900" y="3886374"/>
                </a:cubicBezTo>
                <a:cubicBezTo>
                  <a:pt x="7258351" y="4198176"/>
                  <a:pt x="7245528" y="4293238"/>
                  <a:pt x="7200900" y="4556125"/>
                </a:cubicBezTo>
                <a:cubicBezTo>
                  <a:pt x="7196683" y="4582798"/>
                  <a:pt x="7206770" y="4612399"/>
                  <a:pt x="7200900" y="4631610"/>
                </a:cubicBezTo>
                <a:cubicBezTo>
                  <a:pt x="7186686" y="5013350"/>
                  <a:pt x="6477722" y="5574769"/>
                  <a:pt x="6000725" y="5467350"/>
                </a:cubicBezTo>
                <a:cubicBezTo>
                  <a:pt x="5559744" y="5473738"/>
                  <a:pt x="5244557" y="5394519"/>
                  <a:pt x="4970606" y="5467350"/>
                </a:cubicBezTo>
                <a:cubicBezTo>
                  <a:pt x="4759416" y="5468264"/>
                  <a:pt x="4517285" y="5385364"/>
                  <a:pt x="3940485" y="5467350"/>
                </a:cubicBezTo>
                <a:cubicBezTo>
                  <a:pt x="3462743" y="5478459"/>
                  <a:pt x="3314413" y="5486994"/>
                  <a:pt x="3000375" y="5467350"/>
                </a:cubicBezTo>
                <a:cubicBezTo>
                  <a:pt x="2692000" y="5469671"/>
                  <a:pt x="2271364" y="5499619"/>
                  <a:pt x="2100263" y="5467350"/>
                </a:cubicBezTo>
                <a:cubicBezTo>
                  <a:pt x="1859072" y="5455812"/>
                  <a:pt x="1484967" y="5467033"/>
                  <a:pt x="1200150" y="5467350"/>
                </a:cubicBezTo>
                <a:lnTo>
                  <a:pt x="1200150" y="5467350"/>
                </a:lnTo>
                <a:cubicBezTo>
                  <a:pt x="1200162" y="5467351"/>
                  <a:pt x="1200170" y="5467350"/>
                  <a:pt x="1200174" y="5467350"/>
                </a:cubicBezTo>
                <a:cubicBezTo>
                  <a:pt x="393617" y="5429768"/>
                  <a:pt x="-45187" y="5186530"/>
                  <a:pt x="0" y="4631610"/>
                </a:cubicBezTo>
                <a:cubicBezTo>
                  <a:pt x="2494" y="4597782"/>
                  <a:pt x="-6405" y="4591473"/>
                  <a:pt x="0" y="4556125"/>
                </a:cubicBezTo>
                <a:cubicBezTo>
                  <a:pt x="-129364" y="4408152"/>
                  <a:pt x="-222032" y="4328920"/>
                  <a:pt x="-403529" y="4011293"/>
                </a:cubicBezTo>
                <a:cubicBezTo>
                  <a:pt x="-597028" y="3741396"/>
                  <a:pt x="-711564" y="3595599"/>
                  <a:pt x="-784218" y="3497302"/>
                </a:cubicBezTo>
                <a:cubicBezTo>
                  <a:pt x="-848310" y="3385132"/>
                  <a:pt x="-970843" y="3127939"/>
                  <a:pt x="-1142064" y="3014150"/>
                </a:cubicBezTo>
                <a:cubicBezTo>
                  <a:pt x="-851448" y="3024784"/>
                  <a:pt x="-767275" y="3089500"/>
                  <a:pt x="-582452" y="3099967"/>
                </a:cubicBezTo>
                <a:cubicBezTo>
                  <a:pt x="-383716" y="3097826"/>
                  <a:pt x="-141183" y="3207544"/>
                  <a:pt x="0" y="3189287"/>
                </a:cubicBezTo>
                <a:cubicBezTo>
                  <a:pt x="5261" y="2925192"/>
                  <a:pt x="-1655" y="2863435"/>
                  <a:pt x="0" y="2553829"/>
                </a:cubicBezTo>
                <a:cubicBezTo>
                  <a:pt x="-14299" y="2238930"/>
                  <a:pt x="31319" y="2151939"/>
                  <a:pt x="0" y="2012513"/>
                </a:cubicBezTo>
                <a:cubicBezTo>
                  <a:pt x="-41075" y="1841204"/>
                  <a:pt x="45166" y="1728705"/>
                  <a:pt x="0" y="1400591"/>
                </a:cubicBezTo>
                <a:cubicBezTo>
                  <a:pt x="-15022" y="1101108"/>
                  <a:pt x="-33508" y="1039072"/>
                  <a:pt x="0" y="835739"/>
                </a:cubicBezTo>
                <a:close/>
              </a:path>
              <a:path w="7200900" h="5467350" fill="none" stroke="0" extrusionOk="0">
                <a:moveTo>
                  <a:pt x="0" y="835739"/>
                </a:moveTo>
                <a:cubicBezTo>
                  <a:pt x="-76792" y="362443"/>
                  <a:pt x="594498" y="-148598"/>
                  <a:pt x="1200174" y="0"/>
                </a:cubicBezTo>
                <a:cubicBezTo>
                  <a:pt x="1200164" y="0"/>
                  <a:pt x="1200159" y="-1"/>
                  <a:pt x="1200150" y="0"/>
                </a:cubicBezTo>
                <a:lnTo>
                  <a:pt x="1200150" y="0"/>
                </a:lnTo>
                <a:cubicBezTo>
                  <a:pt x="1481974" y="11850"/>
                  <a:pt x="1903333" y="-45582"/>
                  <a:pt x="2100263" y="0"/>
                </a:cubicBezTo>
                <a:cubicBezTo>
                  <a:pt x="2270300" y="17757"/>
                  <a:pt x="2763833" y="71875"/>
                  <a:pt x="3000375" y="0"/>
                </a:cubicBezTo>
                <a:cubicBezTo>
                  <a:pt x="3435352" y="-83388"/>
                  <a:pt x="3649131" y="7400"/>
                  <a:pt x="3970488" y="0"/>
                </a:cubicBezTo>
                <a:cubicBezTo>
                  <a:pt x="4379800" y="87118"/>
                  <a:pt x="4618147" y="-9071"/>
                  <a:pt x="5000608" y="0"/>
                </a:cubicBezTo>
                <a:cubicBezTo>
                  <a:pt x="5405399" y="-6299"/>
                  <a:pt x="5621464" y="-30083"/>
                  <a:pt x="6000725" y="0"/>
                </a:cubicBezTo>
                <a:cubicBezTo>
                  <a:pt x="6541730" y="-81911"/>
                  <a:pt x="7110591" y="425919"/>
                  <a:pt x="7200900" y="835739"/>
                </a:cubicBezTo>
                <a:cubicBezTo>
                  <a:pt x="7214113" y="1013499"/>
                  <a:pt x="7189631" y="1168693"/>
                  <a:pt x="7200900" y="1353520"/>
                </a:cubicBezTo>
                <a:cubicBezTo>
                  <a:pt x="7209260" y="1444492"/>
                  <a:pt x="7175704" y="1822076"/>
                  <a:pt x="7200900" y="1988978"/>
                </a:cubicBezTo>
                <a:cubicBezTo>
                  <a:pt x="7260696" y="2056789"/>
                  <a:pt x="7166783" y="2281359"/>
                  <a:pt x="7200900" y="2506758"/>
                </a:cubicBezTo>
                <a:cubicBezTo>
                  <a:pt x="7228034" y="2725593"/>
                  <a:pt x="7170693" y="2997620"/>
                  <a:pt x="7200900" y="3189287"/>
                </a:cubicBezTo>
                <a:lnTo>
                  <a:pt x="7200900" y="3189287"/>
                </a:lnTo>
                <a:cubicBezTo>
                  <a:pt x="7146138" y="3368491"/>
                  <a:pt x="7163044" y="3578007"/>
                  <a:pt x="7200900" y="3831701"/>
                </a:cubicBezTo>
                <a:cubicBezTo>
                  <a:pt x="7241890" y="4119782"/>
                  <a:pt x="7150523" y="4335847"/>
                  <a:pt x="7200900" y="4556125"/>
                </a:cubicBezTo>
                <a:cubicBezTo>
                  <a:pt x="7198674" y="4592483"/>
                  <a:pt x="7196174" y="4599842"/>
                  <a:pt x="7200900" y="4631610"/>
                </a:cubicBezTo>
                <a:cubicBezTo>
                  <a:pt x="7141302" y="4951140"/>
                  <a:pt x="6686803" y="5462854"/>
                  <a:pt x="6000725" y="5467350"/>
                </a:cubicBezTo>
                <a:cubicBezTo>
                  <a:pt x="5732179" y="5479488"/>
                  <a:pt x="5232355" y="5512994"/>
                  <a:pt x="4940602" y="5467350"/>
                </a:cubicBezTo>
                <a:cubicBezTo>
                  <a:pt x="4653332" y="5537461"/>
                  <a:pt x="4407326" y="5393174"/>
                  <a:pt x="3970488" y="5467350"/>
                </a:cubicBezTo>
                <a:cubicBezTo>
                  <a:pt x="3512679" y="5471103"/>
                  <a:pt x="3476256" y="5476823"/>
                  <a:pt x="3000375" y="5467350"/>
                </a:cubicBezTo>
                <a:cubicBezTo>
                  <a:pt x="2748562" y="5496718"/>
                  <a:pt x="2431129" y="5539706"/>
                  <a:pt x="2154270" y="5467350"/>
                </a:cubicBezTo>
                <a:cubicBezTo>
                  <a:pt x="1953708" y="5489529"/>
                  <a:pt x="1707176" y="5469686"/>
                  <a:pt x="1200150" y="5467350"/>
                </a:cubicBezTo>
                <a:lnTo>
                  <a:pt x="1200150" y="5467350"/>
                </a:lnTo>
                <a:cubicBezTo>
                  <a:pt x="1200161" y="5467349"/>
                  <a:pt x="1200167" y="5467350"/>
                  <a:pt x="1200174" y="5467350"/>
                </a:cubicBezTo>
                <a:cubicBezTo>
                  <a:pt x="595939" y="5459220"/>
                  <a:pt x="115760" y="5146573"/>
                  <a:pt x="0" y="4631610"/>
                </a:cubicBezTo>
                <a:cubicBezTo>
                  <a:pt x="4532" y="4614316"/>
                  <a:pt x="-2082" y="4587845"/>
                  <a:pt x="0" y="4556125"/>
                </a:cubicBezTo>
                <a:cubicBezTo>
                  <a:pt x="-155754" y="4268736"/>
                  <a:pt x="-302263" y="4176156"/>
                  <a:pt x="-369267" y="4057553"/>
                </a:cubicBezTo>
                <a:cubicBezTo>
                  <a:pt x="-399422" y="3945246"/>
                  <a:pt x="-665149" y="3678094"/>
                  <a:pt x="-738535" y="3558981"/>
                </a:cubicBezTo>
                <a:cubicBezTo>
                  <a:pt x="-899383" y="3449640"/>
                  <a:pt x="-1062050" y="3146571"/>
                  <a:pt x="-1142064" y="3014150"/>
                </a:cubicBezTo>
                <a:cubicBezTo>
                  <a:pt x="-927679" y="3070529"/>
                  <a:pt x="-827725" y="3082347"/>
                  <a:pt x="-582452" y="3099967"/>
                </a:cubicBezTo>
                <a:cubicBezTo>
                  <a:pt x="-325407" y="3097965"/>
                  <a:pt x="-112419" y="3157988"/>
                  <a:pt x="0" y="3189287"/>
                </a:cubicBezTo>
                <a:cubicBezTo>
                  <a:pt x="66084" y="3009114"/>
                  <a:pt x="54035" y="2756765"/>
                  <a:pt x="0" y="2624435"/>
                </a:cubicBezTo>
                <a:cubicBezTo>
                  <a:pt x="-54366" y="2473800"/>
                  <a:pt x="8230" y="2278198"/>
                  <a:pt x="0" y="2059585"/>
                </a:cubicBezTo>
                <a:cubicBezTo>
                  <a:pt x="-42457" y="1813313"/>
                  <a:pt x="8837" y="1695313"/>
                  <a:pt x="0" y="1494733"/>
                </a:cubicBezTo>
                <a:cubicBezTo>
                  <a:pt x="7528" y="1258499"/>
                  <a:pt x="68253" y="1158006"/>
                  <a:pt x="0" y="835739"/>
                </a:cubicBezTo>
                <a:close/>
              </a:path>
              <a:path w="7200900" h="5467350" fill="none" stroke="0" extrusionOk="0">
                <a:moveTo>
                  <a:pt x="0" y="835739"/>
                </a:moveTo>
                <a:cubicBezTo>
                  <a:pt x="-30693" y="329154"/>
                  <a:pt x="559410" y="156611"/>
                  <a:pt x="1200174" y="0"/>
                </a:cubicBezTo>
                <a:cubicBezTo>
                  <a:pt x="1200166" y="-1"/>
                  <a:pt x="1200157" y="-1"/>
                  <a:pt x="1200150" y="0"/>
                </a:cubicBezTo>
                <a:lnTo>
                  <a:pt x="1200150" y="0"/>
                </a:lnTo>
                <a:cubicBezTo>
                  <a:pt x="1419550" y="1134"/>
                  <a:pt x="1871423" y="-56729"/>
                  <a:pt x="2100263" y="0"/>
                </a:cubicBezTo>
                <a:cubicBezTo>
                  <a:pt x="2325989" y="16447"/>
                  <a:pt x="2664573" y="23326"/>
                  <a:pt x="3000375" y="0"/>
                </a:cubicBezTo>
                <a:cubicBezTo>
                  <a:pt x="3446141" y="-1683"/>
                  <a:pt x="3571783" y="-3870"/>
                  <a:pt x="3970488" y="0"/>
                </a:cubicBezTo>
                <a:cubicBezTo>
                  <a:pt x="4349657" y="13893"/>
                  <a:pt x="4626922" y="-76865"/>
                  <a:pt x="5000608" y="0"/>
                </a:cubicBezTo>
                <a:cubicBezTo>
                  <a:pt x="5411645" y="22174"/>
                  <a:pt x="5698845" y="46375"/>
                  <a:pt x="6000725" y="0"/>
                </a:cubicBezTo>
                <a:cubicBezTo>
                  <a:pt x="6734571" y="-147017"/>
                  <a:pt x="7087088" y="426490"/>
                  <a:pt x="7200900" y="835739"/>
                </a:cubicBezTo>
                <a:cubicBezTo>
                  <a:pt x="7205702" y="1003621"/>
                  <a:pt x="7155371" y="1244591"/>
                  <a:pt x="7200900" y="1353520"/>
                </a:cubicBezTo>
                <a:cubicBezTo>
                  <a:pt x="7242983" y="1458169"/>
                  <a:pt x="7197099" y="1846377"/>
                  <a:pt x="7200900" y="1988978"/>
                </a:cubicBezTo>
                <a:cubicBezTo>
                  <a:pt x="7222865" y="2149914"/>
                  <a:pt x="7182756" y="2341760"/>
                  <a:pt x="7200900" y="2506758"/>
                </a:cubicBezTo>
                <a:cubicBezTo>
                  <a:pt x="7207145" y="2710014"/>
                  <a:pt x="7232441" y="3000541"/>
                  <a:pt x="7200900" y="3189287"/>
                </a:cubicBezTo>
                <a:lnTo>
                  <a:pt x="7200900" y="3189287"/>
                </a:lnTo>
                <a:cubicBezTo>
                  <a:pt x="7162476" y="3346508"/>
                  <a:pt x="7158674" y="3553783"/>
                  <a:pt x="7200900" y="3831701"/>
                </a:cubicBezTo>
                <a:cubicBezTo>
                  <a:pt x="7219600" y="4072712"/>
                  <a:pt x="7133434" y="4368237"/>
                  <a:pt x="7200900" y="4556125"/>
                </a:cubicBezTo>
                <a:cubicBezTo>
                  <a:pt x="7195819" y="4592826"/>
                  <a:pt x="7196322" y="4600026"/>
                  <a:pt x="7200900" y="4631610"/>
                </a:cubicBezTo>
                <a:cubicBezTo>
                  <a:pt x="7246441" y="5136326"/>
                  <a:pt x="6655662" y="5471144"/>
                  <a:pt x="6000725" y="5467350"/>
                </a:cubicBezTo>
                <a:cubicBezTo>
                  <a:pt x="5678395" y="5387185"/>
                  <a:pt x="5328309" y="5451845"/>
                  <a:pt x="4940602" y="5467350"/>
                </a:cubicBezTo>
                <a:cubicBezTo>
                  <a:pt x="4612463" y="5492047"/>
                  <a:pt x="4433905" y="5436949"/>
                  <a:pt x="3970488" y="5467350"/>
                </a:cubicBezTo>
                <a:cubicBezTo>
                  <a:pt x="3503199" y="5465702"/>
                  <a:pt x="3487649" y="5477355"/>
                  <a:pt x="3000375" y="5467350"/>
                </a:cubicBezTo>
                <a:cubicBezTo>
                  <a:pt x="2806514" y="5419859"/>
                  <a:pt x="2406607" y="5500170"/>
                  <a:pt x="2154270" y="5467350"/>
                </a:cubicBezTo>
                <a:cubicBezTo>
                  <a:pt x="1936049" y="5446521"/>
                  <a:pt x="1618985" y="5467181"/>
                  <a:pt x="1200150" y="5467350"/>
                </a:cubicBezTo>
                <a:lnTo>
                  <a:pt x="1200150" y="5467350"/>
                </a:lnTo>
                <a:cubicBezTo>
                  <a:pt x="1200162" y="5467351"/>
                  <a:pt x="1200168" y="5467351"/>
                  <a:pt x="1200174" y="5467350"/>
                </a:cubicBezTo>
                <a:cubicBezTo>
                  <a:pt x="480686" y="5422112"/>
                  <a:pt x="166877" y="5151555"/>
                  <a:pt x="0" y="4631610"/>
                </a:cubicBezTo>
                <a:cubicBezTo>
                  <a:pt x="6332" y="4612043"/>
                  <a:pt x="-4107" y="4585998"/>
                  <a:pt x="0" y="4556125"/>
                </a:cubicBezTo>
                <a:cubicBezTo>
                  <a:pt x="-151179" y="4310259"/>
                  <a:pt x="-323597" y="4144728"/>
                  <a:pt x="-369267" y="4057553"/>
                </a:cubicBezTo>
                <a:cubicBezTo>
                  <a:pt x="-443928" y="3910870"/>
                  <a:pt x="-598662" y="3721956"/>
                  <a:pt x="-738535" y="3558981"/>
                </a:cubicBezTo>
                <a:cubicBezTo>
                  <a:pt x="-828489" y="3426102"/>
                  <a:pt x="-1047592" y="3202534"/>
                  <a:pt x="-1142064" y="3014150"/>
                </a:cubicBezTo>
                <a:cubicBezTo>
                  <a:pt x="-952298" y="3011741"/>
                  <a:pt x="-843575" y="3052677"/>
                  <a:pt x="-582452" y="3099967"/>
                </a:cubicBezTo>
                <a:cubicBezTo>
                  <a:pt x="-308880" y="3140589"/>
                  <a:pt x="-105557" y="3194038"/>
                  <a:pt x="0" y="3189287"/>
                </a:cubicBezTo>
                <a:cubicBezTo>
                  <a:pt x="27852" y="2996550"/>
                  <a:pt x="41966" y="2784851"/>
                  <a:pt x="0" y="2624435"/>
                </a:cubicBezTo>
                <a:cubicBezTo>
                  <a:pt x="6340" y="2484611"/>
                  <a:pt x="28450" y="2296259"/>
                  <a:pt x="0" y="2059585"/>
                </a:cubicBezTo>
                <a:cubicBezTo>
                  <a:pt x="-22004" y="1816278"/>
                  <a:pt x="17537" y="1729973"/>
                  <a:pt x="0" y="1494733"/>
                </a:cubicBezTo>
                <a:cubicBezTo>
                  <a:pt x="-17630" y="1273303"/>
                  <a:pt x="48719" y="1164373"/>
                  <a:pt x="0" y="835739"/>
                </a:cubicBezTo>
                <a:close/>
              </a:path>
            </a:pathLst>
          </a:custGeom>
          <a:solidFill>
            <a:schemeClr val="bg1"/>
          </a:solidFill>
          <a:ln w="19050">
            <a:prstDash val="sysDash"/>
            <a:extLst>
              <a:ext uri="{C807C97D-BFC1-408E-A445-0C87EB9F89A2}">
                <ask:lineSketchStyleProps xmlns:ask="http://schemas.microsoft.com/office/drawing/2018/sketchyshapes" sd="1461609467">
                  <a:custGeom>
                    <a:avLst/>
                    <a:gdLst>
                      <a:gd name="connsiteX0" fmla="*/ 0 w 7200900"/>
                      <a:gd name="connsiteY0" fmla="*/ 835739 h 5467350"/>
                      <a:gd name="connsiteX1" fmla="*/ 1200174 w 7200900"/>
                      <a:gd name="connsiteY1" fmla="*/ 0 h 5467350"/>
                      <a:gd name="connsiteX2" fmla="*/ 1200150 w 7200900"/>
                      <a:gd name="connsiteY2" fmla="*/ 0 h 5467350"/>
                      <a:gd name="connsiteX3" fmla="*/ 1200150 w 7200900"/>
                      <a:gd name="connsiteY3" fmla="*/ 0 h 5467350"/>
                      <a:gd name="connsiteX4" fmla="*/ 2100263 w 7200900"/>
                      <a:gd name="connsiteY4" fmla="*/ 0 h 5467350"/>
                      <a:gd name="connsiteX5" fmla="*/ 3000375 w 7200900"/>
                      <a:gd name="connsiteY5" fmla="*/ 0 h 5467350"/>
                      <a:gd name="connsiteX6" fmla="*/ 3970488 w 7200900"/>
                      <a:gd name="connsiteY6" fmla="*/ 0 h 5467350"/>
                      <a:gd name="connsiteX7" fmla="*/ 5000608 w 7200900"/>
                      <a:gd name="connsiteY7" fmla="*/ 0 h 5467350"/>
                      <a:gd name="connsiteX8" fmla="*/ 6000725 w 7200900"/>
                      <a:gd name="connsiteY8" fmla="*/ 0 h 5467350"/>
                      <a:gd name="connsiteX9" fmla="*/ 7200900 w 7200900"/>
                      <a:gd name="connsiteY9" fmla="*/ 835739 h 5467350"/>
                      <a:gd name="connsiteX10" fmla="*/ 7200900 w 7200900"/>
                      <a:gd name="connsiteY10" fmla="*/ 1353520 h 5467350"/>
                      <a:gd name="connsiteX11" fmla="*/ 7200900 w 7200900"/>
                      <a:gd name="connsiteY11" fmla="*/ 1988978 h 5467350"/>
                      <a:gd name="connsiteX12" fmla="*/ 7200900 w 7200900"/>
                      <a:gd name="connsiteY12" fmla="*/ 2506758 h 5467350"/>
                      <a:gd name="connsiteX13" fmla="*/ 7200900 w 7200900"/>
                      <a:gd name="connsiteY13" fmla="*/ 3189287 h 5467350"/>
                      <a:gd name="connsiteX14" fmla="*/ 7200900 w 7200900"/>
                      <a:gd name="connsiteY14" fmla="*/ 3189287 h 5467350"/>
                      <a:gd name="connsiteX15" fmla="*/ 7200900 w 7200900"/>
                      <a:gd name="connsiteY15" fmla="*/ 3831701 h 5467350"/>
                      <a:gd name="connsiteX16" fmla="*/ 7200900 w 7200900"/>
                      <a:gd name="connsiteY16" fmla="*/ 4556125 h 5467350"/>
                      <a:gd name="connsiteX17" fmla="*/ 7200900 w 7200900"/>
                      <a:gd name="connsiteY17" fmla="*/ 4631610 h 5467350"/>
                      <a:gd name="connsiteX18" fmla="*/ 6000725 w 7200900"/>
                      <a:gd name="connsiteY18" fmla="*/ 5467350 h 5467350"/>
                      <a:gd name="connsiteX19" fmla="*/ 4940602 w 7200900"/>
                      <a:gd name="connsiteY19" fmla="*/ 5467350 h 5467350"/>
                      <a:gd name="connsiteX20" fmla="*/ 3970488 w 7200900"/>
                      <a:gd name="connsiteY20" fmla="*/ 5467350 h 5467350"/>
                      <a:gd name="connsiteX21" fmla="*/ 3000375 w 7200900"/>
                      <a:gd name="connsiteY21" fmla="*/ 5467350 h 5467350"/>
                      <a:gd name="connsiteX22" fmla="*/ 2154270 w 7200900"/>
                      <a:gd name="connsiteY22" fmla="*/ 5467350 h 5467350"/>
                      <a:gd name="connsiteX23" fmla="*/ 1200150 w 7200900"/>
                      <a:gd name="connsiteY23" fmla="*/ 5467350 h 5467350"/>
                      <a:gd name="connsiteX24" fmla="*/ 1200150 w 7200900"/>
                      <a:gd name="connsiteY24" fmla="*/ 5467350 h 5467350"/>
                      <a:gd name="connsiteX25" fmla="*/ 1200174 w 7200900"/>
                      <a:gd name="connsiteY25" fmla="*/ 5467350 h 5467350"/>
                      <a:gd name="connsiteX26" fmla="*/ 0 w 7200900"/>
                      <a:gd name="connsiteY26" fmla="*/ 4631610 h 5467350"/>
                      <a:gd name="connsiteX27" fmla="*/ 0 w 7200900"/>
                      <a:gd name="connsiteY27" fmla="*/ 4556125 h 5467350"/>
                      <a:gd name="connsiteX28" fmla="*/ -369267 w 7200900"/>
                      <a:gd name="connsiteY28" fmla="*/ 4057553 h 5467350"/>
                      <a:gd name="connsiteX29" fmla="*/ -738535 w 7200900"/>
                      <a:gd name="connsiteY29" fmla="*/ 3558981 h 5467350"/>
                      <a:gd name="connsiteX30" fmla="*/ -1142064 w 7200900"/>
                      <a:gd name="connsiteY30" fmla="*/ 3014150 h 5467350"/>
                      <a:gd name="connsiteX31" fmla="*/ -582452 w 7200900"/>
                      <a:gd name="connsiteY31" fmla="*/ 3099967 h 5467350"/>
                      <a:gd name="connsiteX32" fmla="*/ 0 w 7200900"/>
                      <a:gd name="connsiteY32" fmla="*/ 3189287 h 5467350"/>
                      <a:gd name="connsiteX33" fmla="*/ 0 w 7200900"/>
                      <a:gd name="connsiteY33" fmla="*/ 2624435 h 5467350"/>
                      <a:gd name="connsiteX34" fmla="*/ 0 w 7200900"/>
                      <a:gd name="connsiteY34" fmla="*/ 2059585 h 5467350"/>
                      <a:gd name="connsiteX35" fmla="*/ 0 w 7200900"/>
                      <a:gd name="connsiteY35" fmla="*/ 1494733 h 5467350"/>
                      <a:gd name="connsiteX36" fmla="*/ 0 w 7200900"/>
                      <a:gd name="connsiteY36" fmla="*/ 835739 h 5467350"/>
                      <a:gd name="connsiteX0" fmla="*/ 0 w 7200900"/>
                      <a:gd name="connsiteY0" fmla="*/ 835739 h 5467350"/>
                      <a:gd name="connsiteX1" fmla="*/ 1200174 w 7200900"/>
                      <a:gd name="connsiteY1" fmla="*/ 0 h 5467350"/>
                      <a:gd name="connsiteX2" fmla="*/ 1200150 w 7200900"/>
                      <a:gd name="connsiteY2" fmla="*/ 0 h 5467350"/>
                      <a:gd name="connsiteX3" fmla="*/ 1200150 w 7200900"/>
                      <a:gd name="connsiteY3" fmla="*/ 0 h 5467350"/>
                      <a:gd name="connsiteX4" fmla="*/ 2118265 w 7200900"/>
                      <a:gd name="connsiteY4" fmla="*/ 0 h 5467350"/>
                      <a:gd name="connsiteX5" fmla="*/ 3000375 w 7200900"/>
                      <a:gd name="connsiteY5" fmla="*/ 0 h 5467350"/>
                      <a:gd name="connsiteX6" fmla="*/ 3910481 w 7200900"/>
                      <a:gd name="connsiteY6" fmla="*/ 0 h 5467350"/>
                      <a:gd name="connsiteX7" fmla="*/ 4970606 w 7200900"/>
                      <a:gd name="connsiteY7" fmla="*/ 0 h 5467350"/>
                      <a:gd name="connsiteX8" fmla="*/ 6000725 w 7200900"/>
                      <a:gd name="connsiteY8" fmla="*/ 0 h 5467350"/>
                      <a:gd name="connsiteX9" fmla="*/ 7200900 w 7200900"/>
                      <a:gd name="connsiteY9" fmla="*/ 835739 h 5467350"/>
                      <a:gd name="connsiteX10" fmla="*/ 7200900 w 7200900"/>
                      <a:gd name="connsiteY10" fmla="*/ 1377055 h 5467350"/>
                      <a:gd name="connsiteX11" fmla="*/ 7200900 w 7200900"/>
                      <a:gd name="connsiteY11" fmla="*/ 1988978 h 5467350"/>
                      <a:gd name="connsiteX12" fmla="*/ 7200900 w 7200900"/>
                      <a:gd name="connsiteY12" fmla="*/ 2600900 h 5467350"/>
                      <a:gd name="connsiteX13" fmla="*/ 7200900 w 7200900"/>
                      <a:gd name="connsiteY13" fmla="*/ 3189287 h 5467350"/>
                      <a:gd name="connsiteX14" fmla="*/ 7200900 w 7200900"/>
                      <a:gd name="connsiteY14" fmla="*/ 3189287 h 5467350"/>
                      <a:gd name="connsiteX15" fmla="*/ 7200900 w 7200900"/>
                      <a:gd name="connsiteY15" fmla="*/ 3886374 h 5467350"/>
                      <a:gd name="connsiteX16" fmla="*/ 7200900 w 7200900"/>
                      <a:gd name="connsiteY16" fmla="*/ 4556125 h 5467350"/>
                      <a:gd name="connsiteX17" fmla="*/ 7200900 w 7200900"/>
                      <a:gd name="connsiteY17" fmla="*/ 4631610 h 5467350"/>
                      <a:gd name="connsiteX18" fmla="*/ 6000725 w 7200900"/>
                      <a:gd name="connsiteY18" fmla="*/ 5467350 h 5467350"/>
                      <a:gd name="connsiteX19" fmla="*/ 4970606 w 7200900"/>
                      <a:gd name="connsiteY19" fmla="*/ 5467350 h 5467350"/>
                      <a:gd name="connsiteX20" fmla="*/ 3940485 w 7200900"/>
                      <a:gd name="connsiteY20" fmla="*/ 5467350 h 5467350"/>
                      <a:gd name="connsiteX21" fmla="*/ 3000375 w 7200900"/>
                      <a:gd name="connsiteY21" fmla="*/ 5467350 h 5467350"/>
                      <a:gd name="connsiteX22" fmla="*/ 2100263 w 7200900"/>
                      <a:gd name="connsiteY22" fmla="*/ 5467350 h 5467350"/>
                      <a:gd name="connsiteX23" fmla="*/ 1200150 w 7200900"/>
                      <a:gd name="connsiteY23" fmla="*/ 5467350 h 5467350"/>
                      <a:gd name="connsiteX24" fmla="*/ 1200150 w 7200900"/>
                      <a:gd name="connsiteY24" fmla="*/ 5467350 h 5467350"/>
                      <a:gd name="connsiteX25" fmla="*/ 1200174 w 7200900"/>
                      <a:gd name="connsiteY25" fmla="*/ 5467350 h 5467350"/>
                      <a:gd name="connsiteX26" fmla="*/ 0 w 7200900"/>
                      <a:gd name="connsiteY26" fmla="*/ 4631610 h 5467350"/>
                      <a:gd name="connsiteX27" fmla="*/ 0 w 7200900"/>
                      <a:gd name="connsiteY27" fmla="*/ 4556125 h 5467350"/>
                      <a:gd name="connsiteX28" fmla="*/ -403529 w 7200900"/>
                      <a:gd name="connsiteY28" fmla="*/ 4011293 h 5467350"/>
                      <a:gd name="connsiteX29" fmla="*/ -784218 w 7200900"/>
                      <a:gd name="connsiteY29" fmla="*/ 3497302 h 5467350"/>
                      <a:gd name="connsiteX30" fmla="*/ -1142064 w 7200900"/>
                      <a:gd name="connsiteY30" fmla="*/ 3014150 h 5467350"/>
                      <a:gd name="connsiteX31" fmla="*/ -582452 w 7200900"/>
                      <a:gd name="connsiteY31" fmla="*/ 3099967 h 5467350"/>
                      <a:gd name="connsiteX32" fmla="*/ 0 w 7200900"/>
                      <a:gd name="connsiteY32" fmla="*/ 3189287 h 5467350"/>
                      <a:gd name="connsiteX33" fmla="*/ 0 w 7200900"/>
                      <a:gd name="connsiteY33" fmla="*/ 2553829 h 5467350"/>
                      <a:gd name="connsiteX34" fmla="*/ 0 w 7200900"/>
                      <a:gd name="connsiteY34" fmla="*/ 2012513 h 5467350"/>
                      <a:gd name="connsiteX35" fmla="*/ 0 w 7200900"/>
                      <a:gd name="connsiteY35" fmla="*/ 1400591 h 5467350"/>
                      <a:gd name="connsiteX36" fmla="*/ 0 w 7200900"/>
                      <a:gd name="connsiteY36" fmla="*/ 835739 h 546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200900" h="5467350" fill="none" extrusionOk="0">
                        <a:moveTo>
                          <a:pt x="0" y="835739"/>
                        </a:moveTo>
                        <a:cubicBezTo>
                          <a:pt x="8148" y="359896"/>
                          <a:pt x="550686" y="181466"/>
                          <a:pt x="1200174" y="0"/>
                        </a:cubicBezTo>
                        <a:cubicBezTo>
                          <a:pt x="1200166" y="-1"/>
                          <a:pt x="1200156" y="0"/>
                          <a:pt x="1200150" y="0"/>
                        </a:cubicBezTo>
                        <a:lnTo>
                          <a:pt x="1200150" y="0"/>
                        </a:lnTo>
                        <a:cubicBezTo>
                          <a:pt x="1438013" y="3290"/>
                          <a:pt x="1869581" y="-12560"/>
                          <a:pt x="2100263" y="0"/>
                        </a:cubicBezTo>
                        <a:cubicBezTo>
                          <a:pt x="2305755" y="32926"/>
                          <a:pt x="2636675" y="8254"/>
                          <a:pt x="3000375" y="0"/>
                        </a:cubicBezTo>
                        <a:cubicBezTo>
                          <a:pt x="3424616" y="-39441"/>
                          <a:pt x="3616925" y="-18012"/>
                          <a:pt x="3970488" y="0"/>
                        </a:cubicBezTo>
                        <a:cubicBezTo>
                          <a:pt x="4327425" y="42606"/>
                          <a:pt x="4593082" y="-22066"/>
                          <a:pt x="5000608" y="0"/>
                        </a:cubicBezTo>
                        <a:cubicBezTo>
                          <a:pt x="5366671" y="23655"/>
                          <a:pt x="5678832" y="14304"/>
                          <a:pt x="6000725" y="0"/>
                        </a:cubicBezTo>
                        <a:cubicBezTo>
                          <a:pt x="6711779" y="-76805"/>
                          <a:pt x="7116967" y="470558"/>
                          <a:pt x="7200900" y="835739"/>
                        </a:cubicBezTo>
                        <a:cubicBezTo>
                          <a:pt x="7184106" y="976491"/>
                          <a:pt x="7162824" y="1214427"/>
                          <a:pt x="7200900" y="1353520"/>
                        </a:cubicBezTo>
                        <a:cubicBezTo>
                          <a:pt x="7241781" y="1464341"/>
                          <a:pt x="7188528" y="1834259"/>
                          <a:pt x="7200900" y="1988978"/>
                        </a:cubicBezTo>
                        <a:cubicBezTo>
                          <a:pt x="7224730" y="2142145"/>
                          <a:pt x="7154999" y="2310163"/>
                          <a:pt x="7200900" y="2506758"/>
                        </a:cubicBezTo>
                        <a:cubicBezTo>
                          <a:pt x="7205955" y="2679487"/>
                          <a:pt x="7221144" y="3012851"/>
                          <a:pt x="7200900" y="3189287"/>
                        </a:cubicBezTo>
                        <a:lnTo>
                          <a:pt x="7200900" y="3189287"/>
                        </a:lnTo>
                        <a:cubicBezTo>
                          <a:pt x="7173732" y="3344036"/>
                          <a:pt x="7201184" y="3546447"/>
                          <a:pt x="7200900" y="3831701"/>
                        </a:cubicBezTo>
                        <a:cubicBezTo>
                          <a:pt x="7207226" y="4103837"/>
                          <a:pt x="7134063" y="4377959"/>
                          <a:pt x="7200900" y="4556125"/>
                        </a:cubicBezTo>
                        <a:cubicBezTo>
                          <a:pt x="7196111" y="4593204"/>
                          <a:pt x="7196216" y="4599806"/>
                          <a:pt x="7200900" y="4631610"/>
                        </a:cubicBezTo>
                        <a:cubicBezTo>
                          <a:pt x="7237148" y="5150344"/>
                          <a:pt x="6683697" y="5476830"/>
                          <a:pt x="6000725" y="5467350"/>
                        </a:cubicBezTo>
                        <a:cubicBezTo>
                          <a:pt x="5686190" y="5453125"/>
                          <a:pt x="5283121" y="5441050"/>
                          <a:pt x="4940602" y="5467350"/>
                        </a:cubicBezTo>
                        <a:cubicBezTo>
                          <a:pt x="4660507" y="5471339"/>
                          <a:pt x="4426422" y="5417714"/>
                          <a:pt x="3970488" y="5467350"/>
                        </a:cubicBezTo>
                        <a:cubicBezTo>
                          <a:pt x="3502369" y="5463702"/>
                          <a:pt x="3483246" y="5478267"/>
                          <a:pt x="3000375" y="5467350"/>
                        </a:cubicBezTo>
                        <a:cubicBezTo>
                          <a:pt x="2751821" y="5453879"/>
                          <a:pt x="2415939" y="5494482"/>
                          <a:pt x="2154270" y="5467350"/>
                        </a:cubicBezTo>
                        <a:cubicBezTo>
                          <a:pt x="1905356" y="5439240"/>
                          <a:pt x="1625783" y="5458854"/>
                          <a:pt x="1200150" y="5467350"/>
                        </a:cubicBezTo>
                        <a:lnTo>
                          <a:pt x="1200150" y="5467350"/>
                        </a:lnTo>
                        <a:cubicBezTo>
                          <a:pt x="1200162" y="5467350"/>
                          <a:pt x="1200169" y="5467350"/>
                          <a:pt x="1200174" y="5467350"/>
                        </a:cubicBezTo>
                        <a:cubicBezTo>
                          <a:pt x="572385" y="5355462"/>
                          <a:pt x="101257" y="5167521"/>
                          <a:pt x="0" y="4631610"/>
                        </a:cubicBezTo>
                        <a:cubicBezTo>
                          <a:pt x="6599" y="4607768"/>
                          <a:pt x="-2874" y="4585745"/>
                          <a:pt x="0" y="4556125"/>
                        </a:cubicBezTo>
                        <a:cubicBezTo>
                          <a:pt x="-155858" y="4337557"/>
                          <a:pt x="-310353" y="4172050"/>
                          <a:pt x="-369267" y="4057553"/>
                        </a:cubicBezTo>
                        <a:cubicBezTo>
                          <a:pt x="-438994" y="3923642"/>
                          <a:pt x="-627310" y="3697617"/>
                          <a:pt x="-738535" y="3558981"/>
                        </a:cubicBezTo>
                        <a:cubicBezTo>
                          <a:pt x="-823401" y="3416359"/>
                          <a:pt x="-1083728" y="3183931"/>
                          <a:pt x="-1142064" y="3014150"/>
                        </a:cubicBezTo>
                        <a:cubicBezTo>
                          <a:pt x="-967327" y="3030798"/>
                          <a:pt x="-844454" y="3068903"/>
                          <a:pt x="-582452" y="3099967"/>
                        </a:cubicBezTo>
                        <a:cubicBezTo>
                          <a:pt x="-311011" y="3129852"/>
                          <a:pt x="-101661" y="3181403"/>
                          <a:pt x="0" y="3189287"/>
                        </a:cubicBezTo>
                        <a:cubicBezTo>
                          <a:pt x="23652" y="3003768"/>
                          <a:pt x="30368" y="2781366"/>
                          <a:pt x="0" y="2624435"/>
                        </a:cubicBezTo>
                        <a:cubicBezTo>
                          <a:pt x="3233" y="2491475"/>
                          <a:pt x="23018" y="2287839"/>
                          <a:pt x="0" y="2059585"/>
                        </a:cubicBezTo>
                        <a:cubicBezTo>
                          <a:pt x="-25657" y="1814775"/>
                          <a:pt x="22686" y="1735341"/>
                          <a:pt x="0" y="1494733"/>
                        </a:cubicBezTo>
                        <a:cubicBezTo>
                          <a:pt x="-21174" y="1254431"/>
                          <a:pt x="48258" y="1159390"/>
                          <a:pt x="0" y="835739"/>
                        </a:cubicBezTo>
                        <a:close/>
                      </a:path>
                      <a:path w="7200900" h="5467350" stroke="0" extrusionOk="0">
                        <a:moveTo>
                          <a:pt x="0" y="835739"/>
                        </a:moveTo>
                        <a:cubicBezTo>
                          <a:pt x="-60453" y="316871"/>
                          <a:pt x="700881" y="-152882"/>
                          <a:pt x="1200174" y="0"/>
                        </a:cubicBezTo>
                        <a:cubicBezTo>
                          <a:pt x="1200162" y="0"/>
                          <a:pt x="1200158" y="1"/>
                          <a:pt x="1200150" y="0"/>
                        </a:cubicBezTo>
                        <a:lnTo>
                          <a:pt x="1200150" y="0"/>
                        </a:lnTo>
                        <a:cubicBezTo>
                          <a:pt x="1545861" y="531"/>
                          <a:pt x="1711588" y="-40915"/>
                          <a:pt x="2118265" y="0"/>
                        </a:cubicBezTo>
                        <a:cubicBezTo>
                          <a:pt x="2556051" y="26220"/>
                          <a:pt x="2643408" y="-19624"/>
                          <a:pt x="3000375" y="0"/>
                        </a:cubicBezTo>
                        <a:cubicBezTo>
                          <a:pt x="3306149" y="-20988"/>
                          <a:pt x="3724166" y="17308"/>
                          <a:pt x="3910481" y="0"/>
                        </a:cubicBezTo>
                        <a:cubicBezTo>
                          <a:pt x="4038622" y="-24038"/>
                          <a:pt x="4533093" y="-69361"/>
                          <a:pt x="4970606" y="0"/>
                        </a:cubicBezTo>
                        <a:cubicBezTo>
                          <a:pt x="5417362" y="10338"/>
                          <a:pt x="5559032" y="12046"/>
                          <a:pt x="6000725" y="0"/>
                        </a:cubicBezTo>
                        <a:cubicBezTo>
                          <a:pt x="6645628" y="-73142"/>
                          <a:pt x="7032820" y="355029"/>
                          <a:pt x="7200900" y="835739"/>
                        </a:cubicBezTo>
                        <a:cubicBezTo>
                          <a:pt x="7236411" y="1053051"/>
                          <a:pt x="7202713" y="1277303"/>
                          <a:pt x="7200900" y="1377055"/>
                        </a:cubicBezTo>
                        <a:cubicBezTo>
                          <a:pt x="7252596" y="1513915"/>
                          <a:pt x="7236000" y="1735305"/>
                          <a:pt x="7200900" y="1988978"/>
                        </a:cubicBezTo>
                        <a:cubicBezTo>
                          <a:pt x="7158291" y="2180288"/>
                          <a:pt x="7175630" y="2437554"/>
                          <a:pt x="7200900" y="2600900"/>
                        </a:cubicBezTo>
                        <a:cubicBezTo>
                          <a:pt x="7217718" y="2787967"/>
                          <a:pt x="7239525" y="2935153"/>
                          <a:pt x="7200900" y="3189287"/>
                        </a:cubicBezTo>
                        <a:lnTo>
                          <a:pt x="7200900" y="3189287"/>
                        </a:lnTo>
                        <a:cubicBezTo>
                          <a:pt x="7165049" y="3531997"/>
                          <a:pt x="7154512" y="3602475"/>
                          <a:pt x="7200900" y="3886374"/>
                        </a:cubicBezTo>
                        <a:cubicBezTo>
                          <a:pt x="7254247" y="4178863"/>
                          <a:pt x="7222558" y="4300010"/>
                          <a:pt x="7200900" y="4556125"/>
                        </a:cubicBezTo>
                        <a:cubicBezTo>
                          <a:pt x="7196110" y="4581214"/>
                          <a:pt x="7205932" y="4613525"/>
                          <a:pt x="7200900" y="4631610"/>
                        </a:cubicBezTo>
                        <a:cubicBezTo>
                          <a:pt x="7209799" y="5126569"/>
                          <a:pt x="6521096" y="5487297"/>
                          <a:pt x="6000725" y="5467350"/>
                        </a:cubicBezTo>
                        <a:cubicBezTo>
                          <a:pt x="5613837" y="5478885"/>
                          <a:pt x="5229195" y="5384259"/>
                          <a:pt x="4970606" y="5467350"/>
                        </a:cubicBezTo>
                        <a:cubicBezTo>
                          <a:pt x="4757208" y="5498609"/>
                          <a:pt x="4443160" y="5385565"/>
                          <a:pt x="3940485" y="5467350"/>
                        </a:cubicBezTo>
                        <a:cubicBezTo>
                          <a:pt x="3450168" y="5498309"/>
                          <a:pt x="3339812" y="5480459"/>
                          <a:pt x="3000375" y="5467350"/>
                        </a:cubicBezTo>
                        <a:cubicBezTo>
                          <a:pt x="2684920" y="5474152"/>
                          <a:pt x="2279125" y="5502111"/>
                          <a:pt x="2100263" y="5467350"/>
                        </a:cubicBezTo>
                        <a:cubicBezTo>
                          <a:pt x="1900819" y="5440670"/>
                          <a:pt x="1449589" y="5476920"/>
                          <a:pt x="1200150" y="5467350"/>
                        </a:cubicBezTo>
                        <a:lnTo>
                          <a:pt x="1200150" y="5467350"/>
                        </a:lnTo>
                        <a:cubicBezTo>
                          <a:pt x="1200162" y="5467351"/>
                          <a:pt x="1200170" y="5467350"/>
                          <a:pt x="1200174" y="5467350"/>
                        </a:cubicBezTo>
                        <a:cubicBezTo>
                          <a:pt x="385215" y="5439454"/>
                          <a:pt x="-840" y="5172366"/>
                          <a:pt x="0" y="4631610"/>
                        </a:cubicBezTo>
                        <a:cubicBezTo>
                          <a:pt x="2687" y="4598068"/>
                          <a:pt x="-4891" y="4591500"/>
                          <a:pt x="0" y="4556125"/>
                        </a:cubicBezTo>
                        <a:cubicBezTo>
                          <a:pt x="-114780" y="4417764"/>
                          <a:pt x="-216718" y="4288043"/>
                          <a:pt x="-403529" y="4011293"/>
                        </a:cubicBezTo>
                        <a:cubicBezTo>
                          <a:pt x="-592277" y="3744041"/>
                          <a:pt x="-728472" y="3621797"/>
                          <a:pt x="-784218" y="3497302"/>
                        </a:cubicBezTo>
                        <a:cubicBezTo>
                          <a:pt x="-877316" y="3352398"/>
                          <a:pt x="-991990" y="3118040"/>
                          <a:pt x="-1142064" y="3014150"/>
                        </a:cubicBezTo>
                        <a:cubicBezTo>
                          <a:pt x="-851098" y="3027346"/>
                          <a:pt x="-770669" y="3080793"/>
                          <a:pt x="-582452" y="3099967"/>
                        </a:cubicBezTo>
                        <a:cubicBezTo>
                          <a:pt x="-376019" y="3121531"/>
                          <a:pt x="-155426" y="3204354"/>
                          <a:pt x="0" y="3189287"/>
                        </a:cubicBezTo>
                        <a:cubicBezTo>
                          <a:pt x="-2470" y="2917933"/>
                          <a:pt x="9877" y="2867406"/>
                          <a:pt x="0" y="2553829"/>
                        </a:cubicBezTo>
                        <a:cubicBezTo>
                          <a:pt x="-20398" y="2255756"/>
                          <a:pt x="21158" y="2154679"/>
                          <a:pt x="0" y="2012513"/>
                        </a:cubicBezTo>
                        <a:cubicBezTo>
                          <a:pt x="-39553" y="1862718"/>
                          <a:pt x="25202" y="1707011"/>
                          <a:pt x="0" y="1400591"/>
                        </a:cubicBezTo>
                        <a:cubicBezTo>
                          <a:pt x="-15623" y="1112439"/>
                          <a:pt x="-27071" y="1032235"/>
                          <a:pt x="0" y="835739"/>
                        </a:cubicBezTo>
                        <a:close/>
                      </a:path>
                      <a:path w="7200900" h="5467350" fill="none" stroke="0" extrusionOk="0">
                        <a:moveTo>
                          <a:pt x="0" y="835739"/>
                        </a:moveTo>
                        <a:cubicBezTo>
                          <a:pt x="-73517" y="381121"/>
                          <a:pt x="596392" y="-11980"/>
                          <a:pt x="1200174" y="0"/>
                        </a:cubicBezTo>
                        <a:cubicBezTo>
                          <a:pt x="1200164" y="-1"/>
                          <a:pt x="1200159" y="-1"/>
                          <a:pt x="1200150" y="0"/>
                        </a:cubicBezTo>
                        <a:lnTo>
                          <a:pt x="1200150" y="0"/>
                        </a:lnTo>
                        <a:cubicBezTo>
                          <a:pt x="1433164" y="-3900"/>
                          <a:pt x="1851304" y="-29092"/>
                          <a:pt x="2100263" y="0"/>
                        </a:cubicBezTo>
                        <a:cubicBezTo>
                          <a:pt x="2280967" y="4327"/>
                          <a:pt x="2690967" y="43842"/>
                          <a:pt x="3000375" y="0"/>
                        </a:cubicBezTo>
                        <a:cubicBezTo>
                          <a:pt x="3399077" y="-51672"/>
                          <a:pt x="3608024" y="6316"/>
                          <a:pt x="3970488" y="0"/>
                        </a:cubicBezTo>
                        <a:cubicBezTo>
                          <a:pt x="4375281" y="43881"/>
                          <a:pt x="4584052" y="28030"/>
                          <a:pt x="5000608" y="0"/>
                        </a:cubicBezTo>
                        <a:cubicBezTo>
                          <a:pt x="5360534" y="-6778"/>
                          <a:pt x="5650340" y="1384"/>
                          <a:pt x="6000725" y="0"/>
                        </a:cubicBezTo>
                        <a:cubicBezTo>
                          <a:pt x="6597431" y="-83180"/>
                          <a:pt x="7137484" y="411416"/>
                          <a:pt x="7200900" y="835739"/>
                        </a:cubicBezTo>
                        <a:cubicBezTo>
                          <a:pt x="7189041" y="1017556"/>
                          <a:pt x="7197228" y="1205033"/>
                          <a:pt x="7200900" y="1353520"/>
                        </a:cubicBezTo>
                        <a:cubicBezTo>
                          <a:pt x="7205456" y="1475489"/>
                          <a:pt x="7159674" y="1842087"/>
                          <a:pt x="7200900" y="1988978"/>
                        </a:cubicBezTo>
                        <a:cubicBezTo>
                          <a:pt x="7232012" y="2095735"/>
                          <a:pt x="7167235" y="2288455"/>
                          <a:pt x="7200900" y="2506758"/>
                        </a:cubicBezTo>
                        <a:cubicBezTo>
                          <a:pt x="7218625" y="2723421"/>
                          <a:pt x="7153906" y="2998264"/>
                          <a:pt x="7200900" y="3189287"/>
                        </a:cubicBezTo>
                        <a:lnTo>
                          <a:pt x="7200900" y="3189287"/>
                        </a:lnTo>
                        <a:cubicBezTo>
                          <a:pt x="7162211" y="3400222"/>
                          <a:pt x="7171809" y="3567134"/>
                          <a:pt x="7200900" y="3831701"/>
                        </a:cubicBezTo>
                        <a:cubicBezTo>
                          <a:pt x="7229554" y="4112648"/>
                          <a:pt x="7155084" y="4361012"/>
                          <a:pt x="7200900" y="4556125"/>
                        </a:cubicBezTo>
                        <a:cubicBezTo>
                          <a:pt x="7197417" y="4592869"/>
                          <a:pt x="7196918" y="4599623"/>
                          <a:pt x="7200900" y="4631610"/>
                        </a:cubicBezTo>
                        <a:cubicBezTo>
                          <a:pt x="7254190" y="5018500"/>
                          <a:pt x="6764054" y="5350262"/>
                          <a:pt x="6000725" y="5467350"/>
                        </a:cubicBezTo>
                        <a:cubicBezTo>
                          <a:pt x="5690911" y="5505644"/>
                          <a:pt x="5266840" y="5467512"/>
                          <a:pt x="4940602" y="5467350"/>
                        </a:cubicBezTo>
                        <a:cubicBezTo>
                          <a:pt x="4648237" y="5508206"/>
                          <a:pt x="4414794" y="5424053"/>
                          <a:pt x="3970488" y="5467350"/>
                        </a:cubicBezTo>
                        <a:cubicBezTo>
                          <a:pt x="3508088" y="5469718"/>
                          <a:pt x="3482340" y="5479117"/>
                          <a:pt x="3000375" y="5467350"/>
                        </a:cubicBezTo>
                        <a:cubicBezTo>
                          <a:pt x="2756331" y="5469462"/>
                          <a:pt x="2384602" y="5534827"/>
                          <a:pt x="2154270" y="5467350"/>
                        </a:cubicBezTo>
                        <a:cubicBezTo>
                          <a:pt x="1929153" y="5442513"/>
                          <a:pt x="1686381" y="5481939"/>
                          <a:pt x="1200150" y="5467350"/>
                        </a:cubicBezTo>
                        <a:lnTo>
                          <a:pt x="1200150" y="5467350"/>
                        </a:lnTo>
                        <a:cubicBezTo>
                          <a:pt x="1200162" y="5467349"/>
                          <a:pt x="1200167" y="5467351"/>
                          <a:pt x="1200174" y="5467350"/>
                        </a:cubicBezTo>
                        <a:cubicBezTo>
                          <a:pt x="584830" y="5434455"/>
                          <a:pt x="102204" y="5137213"/>
                          <a:pt x="0" y="4631610"/>
                        </a:cubicBezTo>
                        <a:cubicBezTo>
                          <a:pt x="3872" y="4610475"/>
                          <a:pt x="1630" y="4590866"/>
                          <a:pt x="0" y="4556125"/>
                        </a:cubicBezTo>
                        <a:cubicBezTo>
                          <a:pt x="-157044" y="4289200"/>
                          <a:pt x="-309567" y="4162263"/>
                          <a:pt x="-369267" y="4057553"/>
                        </a:cubicBezTo>
                        <a:cubicBezTo>
                          <a:pt x="-404045" y="3953119"/>
                          <a:pt x="-628304" y="3681730"/>
                          <a:pt x="-738535" y="3558981"/>
                        </a:cubicBezTo>
                        <a:cubicBezTo>
                          <a:pt x="-895835" y="3435651"/>
                          <a:pt x="-1057765" y="3141153"/>
                          <a:pt x="-1142064" y="3014150"/>
                        </a:cubicBezTo>
                        <a:cubicBezTo>
                          <a:pt x="-941800" y="3047298"/>
                          <a:pt x="-829976" y="3083931"/>
                          <a:pt x="-582452" y="3099967"/>
                        </a:cubicBezTo>
                        <a:cubicBezTo>
                          <a:pt x="-317738" y="3125625"/>
                          <a:pt x="-125038" y="3181158"/>
                          <a:pt x="0" y="3189287"/>
                        </a:cubicBezTo>
                        <a:cubicBezTo>
                          <a:pt x="39172" y="3029079"/>
                          <a:pt x="35081" y="2756746"/>
                          <a:pt x="0" y="2624435"/>
                        </a:cubicBezTo>
                        <a:cubicBezTo>
                          <a:pt x="-27956" y="2482323"/>
                          <a:pt x="1005" y="2290271"/>
                          <a:pt x="0" y="2059585"/>
                        </a:cubicBezTo>
                        <a:cubicBezTo>
                          <a:pt x="-42290" y="1809719"/>
                          <a:pt x="22080" y="1718214"/>
                          <a:pt x="0" y="1494733"/>
                        </a:cubicBezTo>
                        <a:cubicBezTo>
                          <a:pt x="7154" y="1242410"/>
                          <a:pt x="57447" y="1138717"/>
                          <a:pt x="0" y="83573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4000" b="1" dirty="0">
                <a:ln w="0"/>
                <a:solidFill>
                  <a:srgbClr val="002060"/>
                </a:solidFill>
                <a:latin typeface="Calibri" panose="020F0502020204030204" pitchFamily="34" charset="0"/>
                <a:cs typeface="Calibri" panose="020F0502020204030204" pitchFamily="34" charset="0"/>
              </a:rPr>
              <a:t>   </a:t>
            </a:r>
            <a:r>
              <a:rPr lang="vi-VN" sz="4000" b="1" dirty="0">
                <a:ln w="0"/>
                <a:solidFill>
                  <a:srgbClr val="002060"/>
                </a:solidFill>
                <a:latin typeface="Calibri" panose="020F0502020204030204" pitchFamily="34" charset="0"/>
                <a:cs typeface="Calibri" panose="020F0502020204030204" pitchFamily="34" charset="0"/>
              </a:rPr>
              <a:t>Chuột có hại đối với cuộc sống của con người, nhưng chúng vẫn đóng vai trò quan trọng trong việc duy trì sự cân bằng các chuỗi thức ăn trong tự nhiên, vì chúng là nguồn thức ăn cho rắn và động vật khác.</a:t>
            </a:r>
          </a:p>
        </p:txBody>
      </p:sp>
      <p:pic>
        <p:nvPicPr>
          <p:cNvPr id="6" name="Picture 5" descr="A picture containing toy, doll, lamp, vector graphics&#10;&#10;Description automatically generated">
            <a:extLst>
              <a:ext uri="{FF2B5EF4-FFF2-40B4-BE49-F238E27FC236}">
                <a16:creationId xmlns:a16="http://schemas.microsoft.com/office/drawing/2014/main" id="{DDC226F8-8180-4DD0-8D75-550507C08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81274"/>
            <a:ext cx="4276725" cy="4276725"/>
          </a:xfrm>
          <a:prstGeom prst="rect">
            <a:avLst/>
          </a:prstGeom>
        </p:spPr>
      </p:pic>
      <p:sp>
        <p:nvSpPr>
          <p:cNvPr id="2" name="Rectangle: Rounded Corners 12">
            <a:extLst>
              <a:ext uri="{FF2B5EF4-FFF2-40B4-BE49-F238E27FC236}">
                <a16:creationId xmlns:a16="http://schemas.microsoft.com/office/drawing/2014/main" id="{15A8D3A1-9DDD-D79D-981B-00FBF222B14A}"/>
              </a:ext>
            </a:extLst>
          </p:cNvPr>
          <p:cNvSpPr/>
          <p:nvPr/>
        </p:nvSpPr>
        <p:spPr>
          <a:xfrm>
            <a:off x="121134" y="400050"/>
            <a:ext cx="2898292" cy="857250"/>
          </a:xfrm>
          <a:custGeom>
            <a:avLst/>
            <a:gdLst>
              <a:gd name="connsiteX0" fmla="*/ 0 w 2898292"/>
              <a:gd name="connsiteY0" fmla="*/ 142877 h 857250"/>
              <a:gd name="connsiteX1" fmla="*/ 338700 w 2898292"/>
              <a:gd name="connsiteY1" fmla="*/ 0 h 857250"/>
              <a:gd name="connsiteX2" fmla="*/ 2559591 w 2898292"/>
              <a:gd name="connsiteY2" fmla="*/ 0 h 857250"/>
              <a:gd name="connsiteX3" fmla="*/ 2898292 w 2898292"/>
              <a:gd name="connsiteY3" fmla="*/ 142877 h 857250"/>
              <a:gd name="connsiteX4" fmla="*/ 2898292 w 2898292"/>
              <a:gd name="connsiteY4" fmla="*/ 714372 h 857250"/>
              <a:gd name="connsiteX5" fmla="*/ 2559591 w 2898292"/>
              <a:gd name="connsiteY5" fmla="*/ 857250 h 857250"/>
              <a:gd name="connsiteX6" fmla="*/ 338700 w 2898292"/>
              <a:gd name="connsiteY6" fmla="*/ 857250 h 857250"/>
              <a:gd name="connsiteX7" fmla="*/ 0 w 2898292"/>
              <a:gd name="connsiteY7" fmla="*/ 714372 h 857250"/>
              <a:gd name="connsiteX8" fmla="*/ 0 w 2898292"/>
              <a:gd name="connsiteY8" fmla="*/ 142877 h 857250"/>
              <a:gd name="connsiteX0" fmla="*/ 0 w 2898292"/>
              <a:gd name="connsiteY0" fmla="*/ 142877 h 857250"/>
              <a:gd name="connsiteX1" fmla="*/ 338700 w 2898292"/>
              <a:gd name="connsiteY1" fmla="*/ 0 h 857250"/>
              <a:gd name="connsiteX2" fmla="*/ 2559591 w 2898292"/>
              <a:gd name="connsiteY2" fmla="*/ 0 h 857250"/>
              <a:gd name="connsiteX3" fmla="*/ 2898292 w 2898292"/>
              <a:gd name="connsiteY3" fmla="*/ 142877 h 857250"/>
              <a:gd name="connsiteX4" fmla="*/ 2898292 w 2898292"/>
              <a:gd name="connsiteY4" fmla="*/ 714372 h 857250"/>
              <a:gd name="connsiteX5" fmla="*/ 2559591 w 2898292"/>
              <a:gd name="connsiteY5" fmla="*/ 857250 h 857250"/>
              <a:gd name="connsiteX6" fmla="*/ 338700 w 2898292"/>
              <a:gd name="connsiteY6" fmla="*/ 857250 h 857250"/>
              <a:gd name="connsiteX7" fmla="*/ 0 w 2898292"/>
              <a:gd name="connsiteY7" fmla="*/ 714372 h 857250"/>
              <a:gd name="connsiteX8" fmla="*/ 0 w 2898292"/>
              <a:gd name="connsiteY8" fmla="*/ 142877 h 857250"/>
              <a:gd name="connsiteX0" fmla="*/ 0 w 2898292"/>
              <a:gd name="connsiteY0" fmla="*/ 142877 h 857250"/>
              <a:gd name="connsiteX1" fmla="*/ 338700 w 2898292"/>
              <a:gd name="connsiteY1" fmla="*/ 0 h 857250"/>
              <a:gd name="connsiteX2" fmla="*/ 2559591 w 2898292"/>
              <a:gd name="connsiteY2" fmla="*/ 0 h 857250"/>
              <a:gd name="connsiteX3" fmla="*/ 2898292 w 2898292"/>
              <a:gd name="connsiteY3" fmla="*/ 142877 h 857250"/>
              <a:gd name="connsiteX4" fmla="*/ 2898292 w 2898292"/>
              <a:gd name="connsiteY4" fmla="*/ 714372 h 857250"/>
              <a:gd name="connsiteX5" fmla="*/ 2559591 w 2898292"/>
              <a:gd name="connsiteY5" fmla="*/ 857250 h 857250"/>
              <a:gd name="connsiteX6" fmla="*/ 338700 w 2898292"/>
              <a:gd name="connsiteY6" fmla="*/ 857250 h 857250"/>
              <a:gd name="connsiteX7" fmla="*/ 0 w 2898292"/>
              <a:gd name="connsiteY7" fmla="*/ 714372 h 857250"/>
              <a:gd name="connsiteX8" fmla="*/ 0 w 2898292"/>
              <a:gd name="connsiteY8" fmla="*/ 142877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8292" h="857250" fill="none" extrusionOk="0">
                <a:moveTo>
                  <a:pt x="0" y="142877"/>
                </a:moveTo>
                <a:cubicBezTo>
                  <a:pt x="2298" y="29214"/>
                  <a:pt x="153556" y="-50985"/>
                  <a:pt x="338700" y="0"/>
                </a:cubicBezTo>
                <a:cubicBezTo>
                  <a:pt x="1405865" y="-30468"/>
                  <a:pt x="1979771" y="-42700"/>
                  <a:pt x="2559591" y="0"/>
                </a:cubicBezTo>
                <a:cubicBezTo>
                  <a:pt x="2736511" y="14394"/>
                  <a:pt x="2917019" y="84931"/>
                  <a:pt x="2898292" y="142877"/>
                </a:cubicBezTo>
                <a:cubicBezTo>
                  <a:pt x="2882726" y="287231"/>
                  <a:pt x="2926464" y="631353"/>
                  <a:pt x="2898292" y="714372"/>
                </a:cubicBezTo>
                <a:cubicBezTo>
                  <a:pt x="2893742" y="820929"/>
                  <a:pt x="2780973" y="860520"/>
                  <a:pt x="2559591" y="857250"/>
                </a:cubicBezTo>
                <a:cubicBezTo>
                  <a:pt x="1557608" y="836973"/>
                  <a:pt x="1380142" y="851806"/>
                  <a:pt x="338700" y="857250"/>
                </a:cubicBezTo>
                <a:cubicBezTo>
                  <a:pt x="99684" y="833659"/>
                  <a:pt x="-36211" y="776149"/>
                  <a:pt x="0" y="714372"/>
                </a:cubicBezTo>
                <a:cubicBezTo>
                  <a:pt x="50251" y="495304"/>
                  <a:pt x="-47147" y="344889"/>
                  <a:pt x="0" y="142877"/>
                </a:cubicBezTo>
                <a:close/>
              </a:path>
              <a:path w="2898292" h="857250" stroke="0" extrusionOk="0">
                <a:moveTo>
                  <a:pt x="0" y="142877"/>
                </a:moveTo>
                <a:cubicBezTo>
                  <a:pt x="-14771" y="58569"/>
                  <a:pt x="126500" y="-3213"/>
                  <a:pt x="338700" y="0"/>
                </a:cubicBezTo>
                <a:cubicBezTo>
                  <a:pt x="659902" y="62002"/>
                  <a:pt x="1945421" y="77725"/>
                  <a:pt x="2559591" y="0"/>
                </a:cubicBezTo>
                <a:cubicBezTo>
                  <a:pt x="2741370" y="-10847"/>
                  <a:pt x="2874194" y="76715"/>
                  <a:pt x="2898292" y="142877"/>
                </a:cubicBezTo>
                <a:cubicBezTo>
                  <a:pt x="2961966" y="364108"/>
                  <a:pt x="2916130" y="608132"/>
                  <a:pt x="2898292" y="714372"/>
                </a:cubicBezTo>
                <a:cubicBezTo>
                  <a:pt x="2920901" y="817361"/>
                  <a:pt x="2762828" y="801275"/>
                  <a:pt x="2559591" y="857250"/>
                </a:cubicBezTo>
                <a:cubicBezTo>
                  <a:pt x="2134334" y="734414"/>
                  <a:pt x="1596742" y="747299"/>
                  <a:pt x="338700" y="857250"/>
                </a:cubicBezTo>
                <a:cubicBezTo>
                  <a:pt x="137361" y="871748"/>
                  <a:pt x="-18235" y="801445"/>
                  <a:pt x="0" y="714372"/>
                </a:cubicBezTo>
                <a:cubicBezTo>
                  <a:pt x="10452" y="511997"/>
                  <a:pt x="-12514" y="363174"/>
                  <a:pt x="0" y="142877"/>
                </a:cubicBezTo>
                <a:close/>
              </a:path>
              <a:path w="2898292" h="857250" fill="none" stroke="0" extrusionOk="0">
                <a:moveTo>
                  <a:pt x="0" y="142877"/>
                </a:moveTo>
                <a:cubicBezTo>
                  <a:pt x="25755" y="48140"/>
                  <a:pt x="141009" y="9146"/>
                  <a:pt x="338700" y="0"/>
                </a:cubicBezTo>
                <a:cubicBezTo>
                  <a:pt x="1466427" y="67367"/>
                  <a:pt x="1909095" y="55634"/>
                  <a:pt x="2559591" y="0"/>
                </a:cubicBezTo>
                <a:cubicBezTo>
                  <a:pt x="2734099" y="11121"/>
                  <a:pt x="2914831" y="83434"/>
                  <a:pt x="2898292" y="142877"/>
                </a:cubicBezTo>
                <a:cubicBezTo>
                  <a:pt x="2866000" y="311789"/>
                  <a:pt x="2936668" y="606690"/>
                  <a:pt x="2898292" y="714372"/>
                </a:cubicBezTo>
                <a:cubicBezTo>
                  <a:pt x="2920485" y="776846"/>
                  <a:pt x="2790150" y="849197"/>
                  <a:pt x="2559591" y="857250"/>
                </a:cubicBezTo>
                <a:cubicBezTo>
                  <a:pt x="1562221" y="834624"/>
                  <a:pt x="1390611" y="872184"/>
                  <a:pt x="338700" y="857250"/>
                </a:cubicBezTo>
                <a:cubicBezTo>
                  <a:pt x="117369" y="854145"/>
                  <a:pt x="-27098" y="782673"/>
                  <a:pt x="0" y="714372"/>
                </a:cubicBezTo>
                <a:cubicBezTo>
                  <a:pt x="66126" y="480855"/>
                  <a:pt x="-38277" y="291618"/>
                  <a:pt x="0" y="142877"/>
                </a:cubicBezTo>
                <a:close/>
              </a:path>
              <a:path w="2898292" h="857250" fill="none" stroke="0" extrusionOk="0">
                <a:moveTo>
                  <a:pt x="0" y="142877"/>
                </a:moveTo>
                <a:cubicBezTo>
                  <a:pt x="8830" y="7818"/>
                  <a:pt x="172543" y="-35984"/>
                  <a:pt x="338700" y="0"/>
                </a:cubicBezTo>
                <a:cubicBezTo>
                  <a:pt x="1458093" y="-33424"/>
                  <a:pt x="1942283" y="-71271"/>
                  <a:pt x="2559591" y="0"/>
                </a:cubicBezTo>
                <a:cubicBezTo>
                  <a:pt x="2729029" y="13783"/>
                  <a:pt x="2910957" y="78432"/>
                  <a:pt x="2898292" y="142877"/>
                </a:cubicBezTo>
                <a:cubicBezTo>
                  <a:pt x="2886637" y="298155"/>
                  <a:pt x="2929020" y="631047"/>
                  <a:pt x="2898292" y="714372"/>
                </a:cubicBezTo>
                <a:cubicBezTo>
                  <a:pt x="2908736" y="808603"/>
                  <a:pt x="2781004" y="853615"/>
                  <a:pt x="2559591" y="857250"/>
                </a:cubicBezTo>
                <a:cubicBezTo>
                  <a:pt x="1555148" y="832395"/>
                  <a:pt x="1392414" y="864009"/>
                  <a:pt x="338700" y="857250"/>
                </a:cubicBezTo>
                <a:cubicBezTo>
                  <a:pt x="104815" y="839307"/>
                  <a:pt x="-33145" y="775438"/>
                  <a:pt x="0" y="714372"/>
                </a:cubicBezTo>
                <a:cubicBezTo>
                  <a:pt x="47458" y="500272"/>
                  <a:pt x="-43019" y="310874"/>
                  <a:pt x="0" y="142877"/>
                </a:cubicBezTo>
                <a:close/>
              </a:path>
            </a:pathLst>
          </a:custGeom>
          <a:solidFill>
            <a:srgbClr val="FFFFCC"/>
          </a:solidFill>
          <a:ln w="38100">
            <a:solidFill>
              <a:srgbClr val="002060"/>
            </a:solidFill>
            <a:extLst>
              <a:ext uri="{C807C97D-BFC1-408E-A445-0C87EB9F89A2}">
                <ask:lineSketchStyleProps xmlns:ask="http://schemas.microsoft.com/office/drawing/2018/sketchyshapes" sd="1845467952">
                  <a:custGeom>
                    <a:avLst/>
                    <a:gdLst>
                      <a:gd name="connsiteX0" fmla="*/ 0 w 2898292"/>
                      <a:gd name="connsiteY0" fmla="*/ 142877 h 857250"/>
                      <a:gd name="connsiteX1" fmla="*/ 338700 w 2898292"/>
                      <a:gd name="connsiteY1" fmla="*/ 0 h 857250"/>
                      <a:gd name="connsiteX2" fmla="*/ 2559591 w 2898292"/>
                      <a:gd name="connsiteY2" fmla="*/ 0 h 857250"/>
                      <a:gd name="connsiteX3" fmla="*/ 2898292 w 2898292"/>
                      <a:gd name="connsiteY3" fmla="*/ 142877 h 857250"/>
                      <a:gd name="connsiteX4" fmla="*/ 2898292 w 2898292"/>
                      <a:gd name="connsiteY4" fmla="*/ 714372 h 857250"/>
                      <a:gd name="connsiteX5" fmla="*/ 2559591 w 2898292"/>
                      <a:gd name="connsiteY5" fmla="*/ 857250 h 857250"/>
                      <a:gd name="connsiteX6" fmla="*/ 338700 w 2898292"/>
                      <a:gd name="connsiteY6" fmla="*/ 857250 h 857250"/>
                      <a:gd name="connsiteX7" fmla="*/ 0 w 2898292"/>
                      <a:gd name="connsiteY7" fmla="*/ 714372 h 857250"/>
                      <a:gd name="connsiteX8" fmla="*/ 0 w 2898292"/>
                      <a:gd name="connsiteY8" fmla="*/ 142877 h 857250"/>
                      <a:gd name="connsiteX0" fmla="*/ 0 w 2898292"/>
                      <a:gd name="connsiteY0" fmla="*/ 142877 h 857250"/>
                      <a:gd name="connsiteX1" fmla="*/ 338700 w 2898292"/>
                      <a:gd name="connsiteY1" fmla="*/ 0 h 857250"/>
                      <a:gd name="connsiteX2" fmla="*/ 2559591 w 2898292"/>
                      <a:gd name="connsiteY2" fmla="*/ 0 h 857250"/>
                      <a:gd name="connsiteX3" fmla="*/ 2898292 w 2898292"/>
                      <a:gd name="connsiteY3" fmla="*/ 142877 h 857250"/>
                      <a:gd name="connsiteX4" fmla="*/ 2898292 w 2898292"/>
                      <a:gd name="connsiteY4" fmla="*/ 714372 h 857250"/>
                      <a:gd name="connsiteX5" fmla="*/ 2559591 w 2898292"/>
                      <a:gd name="connsiteY5" fmla="*/ 857250 h 857250"/>
                      <a:gd name="connsiteX6" fmla="*/ 338700 w 2898292"/>
                      <a:gd name="connsiteY6" fmla="*/ 857250 h 857250"/>
                      <a:gd name="connsiteX7" fmla="*/ 0 w 2898292"/>
                      <a:gd name="connsiteY7" fmla="*/ 714372 h 857250"/>
                      <a:gd name="connsiteX8" fmla="*/ 0 w 2898292"/>
                      <a:gd name="connsiteY8" fmla="*/ 142877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98292" h="857250" fill="none" extrusionOk="0">
                        <a:moveTo>
                          <a:pt x="0" y="142877"/>
                        </a:moveTo>
                        <a:cubicBezTo>
                          <a:pt x="2094" y="32938"/>
                          <a:pt x="153084" y="-36836"/>
                          <a:pt x="338700" y="0"/>
                        </a:cubicBezTo>
                        <a:cubicBezTo>
                          <a:pt x="1409952" y="-25108"/>
                          <a:pt x="1938835" y="-17873"/>
                          <a:pt x="2559591" y="0"/>
                        </a:cubicBezTo>
                        <a:cubicBezTo>
                          <a:pt x="2736864" y="13668"/>
                          <a:pt x="2916602" y="84200"/>
                          <a:pt x="2898292" y="142877"/>
                        </a:cubicBezTo>
                        <a:cubicBezTo>
                          <a:pt x="2871060" y="294818"/>
                          <a:pt x="2925691" y="623969"/>
                          <a:pt x="2898292" y="714372"/>
                        </a:cubicBezTo>
                        <a:cubicBezTo>
                          <a:pt x="2895144" y="811549"/>
                          <a:pt x="2778353" y="860197"/>
                          <a:pt x="2559591" y="857250"/>
                        </a:cubicBezTo>
                        <a:cubicBezTo>
                          <a:pt x="1557893" y="831970"/>
                          <a:pt x="1364667" y="856898"/>
                          <a:pt x="338700" y="857250"/>
                        </a:cubicBezTo>
                        <a:cubicBezTo>
                          <a:pt x="111423" y="841766"/>
                          <a:pt x="-30016" y="780311"/>
                          <a:pt x="0" y="714372"/>
                        </a:cubicBezTo>
                        <a:cubicBezTo>
                          <a:pt x="56780" y="474367"/>
                          <a:pt x="-48081" y="316462"/>
                          <a:pt x="0" y="142877"/>
                        </a:cubicBezTo>
                        <a:close/>
                      </a:path>
                      <a:path w="2898292" h="857250" stroke="0" extrusionOk="0">
                        <a:moveTo>
                          <a:pt x="0" y="142877"/>
                        </a:moveTo>
                        <a:cubicBezTo>
                          <a:pt x="-5841" y="56415"/>
                          <a:pt x="149629" y="-1280"/>
                          <a:pt x="338700" y="0"/>
                        </a:cubicBezTo>
                        <a:cubicBezTo>
                          <a:pt x="672917" y="47831"/>
                          <a:pt x="1944302" y="68771"/>
                          <a:pt x="2559591" y="0"/>
                        </a:cubicBezTo>
                        <a:cubicBezTo>
                          <a:pt x="2726741" y="-3736"/>
                          <a:pt x="2874027" y="63111"/>
                          <a:pt x="2898292" y="142877"/>
                        </a:cubicBezTo>
                        <a:cubicBezTo>
                          <a:pt x="2956819" y="361865"/>
                          <a:pt x="2920139" y="625792"/>
                          <a:pt x="2898292" y="714372"/>
                        </a:cubicBezTo>
                        <a:cubicBezTo>
                          <a:pt x="2922409" y="803363"/>
                          <a:pt x="2756630" y="833366"/>
                          <a:pt x="2559591" y="857250"/>
                        </a:cubicBezTo>
                        <a:cubicBezTo>
                          <a:pt x="2214828" y="826779"/>
                          <a:pt x="1561829" y="768532"/>
                          <a:pt x="338700" y="857250"/>
                        </a:cubicBezTo>
                        <a:cubicBezTo>
                          <a:pt x="134137" y="857478"/>
                          <a:pt x="-13508" y="788901"/>
                          <a:pt x="0" y="714372"/>
                        </a:cubicBezTo>
                        <a:cubicBezTo>
                          <a:pt x="2919" y="503162"/>
                          <a:pt x="-24181" y="383169"/>
                          <a:pt x="0" y="142877"/>
                        </a:cubicBezTo>
                        <a:close/>
                      </a:path>
                      <a:path w="2898292" h="857250" fill="none" stroke="0" extrusionOk="0">
                        <a:moveTo>
                          <a:pt x="0" y="142877"/>
                        </a:moveTo>
                        <a:cubicBezTo>
                          <a:pt x="6513" y="36956"/>
                          <a:pt x="159649" y="-4347"/>
                          <a:pt x="338700" y="0"/>
                        </a:cubicBezTo>
                        <a:cubicBezTo>
                          <a:pt x="1460778" y="23917"/>
                          <a:pt x="1884611" y="-4329"/>
                          <a:pt x="2559591" y="0"/>
                        </a:cubicBezTo>
                        <a:cubicBezTo>
                          <a:pt x="2740204" y="4720"/>
                          <a:pt x="2908949" y="71552"/>
                          <a:pt x="2898292" y="142877"/>
                        </a:cubicBezTo>
                        <a:cubicBezTo>
                          <a:pt x="2877102" y="299707"/>
                          <a:pt x="2927355" y="611336"/>
                          <a:pt x="2898292" y="714372"/>
                        </a:cubicBezTo>
                        <a:cubicBezTo>
                          <a:pt x="2912993" y="791975"/>
                          <a:pt x="2766109" y="843164"/>
                          <a:pt x="2559591" y="857250"/>
                        </a:cubicBezTo>
                        <a:cubicBezTo>
                          <a:pt x="1553464" y="827787"/>
                          <a:pt x="1389157" y="867970"/>
                          <a:pt x="338700" y="857250"/>
                        </a:cubicBezTo>
                        <a:cubicBezTo>
                          <a:pt x="112174" y="845050"/>
                          <a:pt x="-19048" y="787218"/>
                          <a:pt x="0" y="714372"/>
                        </a:cubicBezTo>
                        <a:cubicBezTo>
                          <a:pt x="57280" y="469077"/>
                          <a:pt x="-36577" y="290930"/>
                          <a:pt x="0" y="142877"/>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Em </a:t>
            </a:r>
            <a:r>
              <a:rPr lang="en-US" sz="3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biết</a:t>
            </a:r>
            <a:endPar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58487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5C224D-ACB9-5273-9E7A-1A1B4F4A53F5}"/>
              </a:ext>
            </a:extLst>
          </p:cNvPr>
          <p:cNvPicPr>
            <a:picLocks noChangeAspect="1"/>
          </p:cNvPicPr>
          <p:nvPr/>
        </p:nvPicPr>
        <p:blipFill>
          <a:blip r:embed="rId3"/>
          <a:stretch>
            <a:fillRect/>
          </a:stretch>
        </p:blipFill>
        <p:spPr>
          <a:xfrm>
            <a:off x="1418828" y="1670912"/>
            <a:ext cx="9144793" cy="3554276"/>
          </a:xfrm>
          <a:prstGeom prst="rect">
            <a:avLst/>
          </a:prstGeom>
        </p:spPr>
      </p:pic>
    </p:spTree>
    <p:extLst>
      <p:ext uri="{BB962C8B-B14F-4D97-AF65-F5344CB8AC3E}">
        <p14:creationId xmlns:p14="http://schemas.microsoft.com/office/powerpoint/2010/main" val="2685025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8FA2E7-43E5-B98E-9E22-75B83158838D}"/>
              </a:ext>
            </a:extLst>
          </p:cNvPr>
          <p:cNvPicPr>
            <a:picLocks noChangeAspect="1"/>
          </p:cNvPicPr>
          <p:nvPr/>
        </p:nvPicPr>
        <p:blipFill>
          <a:blip r:embed="rId4"/>
          <a:stretch>
            <a:fillRect/>
          </a:stretch>
        </p:blipFill>
        <p:spPr>
          <a:xfrm>
            <a:off x="0" y="-194468"/>
            <a:ext cx="12192000" cy="7068295"/>
          </a:xfrm>
          <a:prstGeom prst="rect">
            <a:avLst/>
          </a:prstGeom>
        </p:spPr>
      </p:pic>
      <p:pic>
        <p:nvPicPr>
          <p:cNvPr id="2050" name="Picture 2">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350586" y="5143664"/>
            <a:ext cx="1344496" cy="1330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21957" y="2608427"/>
            <a:ext cx="4117408" cy="4117408"/>
          </a:xfrm>
          <a:prstGeom prst="rect">
            <a:avLst/>
          </a:prstGeom>
        </p:spPr>
      </p:pic>
      <p:pic>
        <p:nvPicPr>
          <p:cNvPr id="27" name="Picture 2">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5429294" y="5560219"/>
            <a:ext cx="1172492" cy="114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381872" y="5438572"/>
            <a:ext cx="1422400" cy="1481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60280" y="4179471"/>
            <a:ext cx="2549479" cy="2549479"/>
          </a:xfrm>
          <a:prstGeom prst="rect">
            <a:avLst/>
          </a:prstGeom>
        </p:spPr>
      </p:pic>
      <p:pic>
        <p:nvPicPr>
          <p:cNvPr id="39" name="Picture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49139" y="3977672"/>
            <a:ext cx="2880328" cy="2880328"/>
          </a:xfrm>
          <a:prstGeom prst="rect">
            <a:avLst/>
          </a:prstGeom>
        </p:spPr>
      </p:pic>
      <p:sp>
        <p:nvSpPr>
          <p:cNvPr id="8" name="Oval 7"/>
          <p:cNvSpPr/>
          <p:nvPr/>
        </p:nvSpPr>
        <p:spPr>
          <a:xfrm>
            <a:off x="3756986" y="5874576"/>
            <a:ext cx="508000" cy="513083"/>
          </a:xfrm>
          <a:prstGeom prst="ellipse">
            <a:avLst/>
          </a:prstGeom>
          <a:solidFill>
            <a:schemeClr val="bg1"/>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b="1" dirty="0">
                <a:solidFill>
                  <a:srgbClr val="0070C0"/>
                </a:solidFill>
                <a:latin typeface="Calibri"/>
              </a:rPr>
              <a:t>1</a:t>
            </a:r>
          </a:p>
        </p:txBody>
      </p:sp>
      <p:sp>
        <p:nvSpPr>
          <p:cNvPr id="29" name="Oval 28"/>
          <p:cNvSpPr/>
          <p:nvPr/>
        </p:nvSpPr>
        <p:spPr>
          <a:xfrm>
            <a:off x="5764235" y="6104193"/>
            <a:ext cx="508000" cy="513083"/>
          </a:xfrm>
          <a:prstGeom prst="ellipse">
            <a:avLst/>
          </a:prstGeom>
          <a:solidFill>
            <a:schemeClr val="bg1"/>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b="1" dirty="0">
                <a:solidFill>
                  <a:srgbClr val="0070C0"/>
                </a:solidFill>
                <a:latin typeface="Calibri"/>
              </a:rPr>
              <a:t>2</a:t>
            </a:r>
          </a:p>
        </p:txBody>
      </p:sp>
      <p:sp>
        <p:nvSpPr>
          <p:cNvPr id="30" name="Oval 29"/>
          <p:cNvSpPr/>
          <p:nvPr/>
        </p:nvSpPr>
        <p:spPr>
          <a:xfrm>
            <a:off x="7767939" y="6103746"/>
            <a:ext cx="508000" cy="513083"/>
          </a:xfrm>
          <a:prstGeom prst="ellipse">
            <a:avLst/>
          </a:prstGeom>
          <a:solidFill>
            <a:schemeClr val="bg1"/>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r>
              <a:rPr lang="en-US" sz="3200" b="1" dirty="0">
                <a:solidFill>
                  <a:srgbClr val="0070C0"/>
                </a:solidFill>
                <a:latin typeface="Calibri"/>
              </a:rPr>
              <a:t>3</a:t>
            </a:r>
          </a:p>
        </p:txBody>
      </p:sp>
      <p:pic>
        <p:nvPicPr>
          <p:cNvPr id="2054" name="Picture 6">
            <a:hlinkClick r:id="rId14" action="ppaction://hlinksldjump"/>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5400000">
            <a:off x="10768095" y="5612028"/>
            <a:ext cx="972896" cy="142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898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par>
                                <p:cTn id="11" presetID="3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style.rotation</p:attrName>
                                        </p:attrNameLst>
                                      </p:cBhvr>
                                      <p:tavLst>
                                        <p:tav tm="0">
                                          <p:val>
                                            <p:fltVal val="90"/>
                                          </p:val>
                                        </p:tav>
                                        <p:tav tm="100000">
                                          <p:val>
                                            <p:fltVal val="0"/>
                                          </p:val>
                                        </p:tav>
                                      </p:tavLst>
                                    </p:anim>
                                    <p:animEffect transition="in" filter="fade">
                                      <p:cBhvr>
                                        <p:cTn id="16" dur="1000"/>
                                        <p:tgtEl>
                                          <p:spTgt spid="27"/>
                                        </p:tgtEl>
                                      </p:cBhvr>
                                    </p:animEffect>
                                  </p:childTnLst>
                                </p:cTn>
                              </p:par>
                              <p:par>
                                <p:cTn id="17" presetID="3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fltVal val="0"/>
                                          </p:val>
                                        </p:tav>
                                        <p:tav tm="100000">
                                          <p:val>
                                            <p:strVal val="#ppt_w"/>
                                          </p:val>
                                        </p:tav>
                                      </p:tavLst>
                                    </p:anim>
                                    <p:anim calcmode="lin" valueType="num">
                                      <p:cBhvr>
                                        <p:cTn id="20" dur="1000" fill="hold"/>
                                        <p:tgtEl>
                                          <p:spTgt spid="28"/>
                                        </p:tgtEl>
                                        <p:attrNameLst>
                                          <p:attrName>ppt_h</p:attrName>
                                        </p:attrNameLst>
                                      </p:cBhvr>
                                      <p:tavLst>
                                        <p:tav tm="0">
                                          <p:val>
                                            <p:fltVal val="0"/>
                                          </p:val>
                                        </p:tav>
                                        <p:tav tm="100000">
                                          <p:val>
                                            <p:strVal val="#ppt_h"/>
                                          </p:val>
                                        </p:tav>
                                      </p:tavLst>
                                    </p:anim>
                                    <p:anim calcmode="lin" valueType="num">
                                      <p:cBhvr>
                                        <p:cTn id="21" dur="1000" fill="hold"/>
                                        <p:tgtEl>
                                          <p:spTgt spid="28"/>
                                        </p:tgtEl>
                                        <p:attrNameLst>
                                          <p:attrName>style.rotation</p:attrName>
                                        </p:attrNameLst>
                                      </p:cBhvr>
                                      <p:tavLst>
                                        <p:tav tm="0">
                                          <p:val>
                                            <p:fltVal val="90"/>
                                          </p:val>
                                        </p:tav>
                                        <p:tav tm="100000">
                                          <p:val>
                                            <p:fltVal val="0"/>
                                          </p:val>
                                        </p:tav>
                                      </p:tavLst>
                                    </p:anim>
                                    <p:animEffect transition="in" filter="fade">
                                      <p:cBhvr>
                                        <p:cTn id="22" dur="1000"/>
                                        <p:tgtEl>
                                          <p:spTgt spid="2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1000" fill="hold"/>
                                        <p:tgtEl>
                                          <p:spTgt spid="29"/>
                                        </p:tgtEl>
                                        <p:attrNameLst>
                                          <p:attrName>ppt_w</p:attrName>
                                        </p:attrNameLst>
                                      </p:cBhvr>
                                      <p:tavLst>
                                        <p:tav tm="0">
                                          <p:val>
                                            <p:fltVal val="0"/>
                                          </p:val>
                                        </p:tav>
                                        <p:tav tm="100000">
                                          <p:val>
                                            <p:strVal val="#ppt_w"/>
                                          </p:val>
                                        </p:tav>
                                      </p:tavLst>
                                    </p:anim>
                                    <p:anim calcmode="lin" valueType="num">
                                      <p:cBhvr>
                                        <p:cTn id="32" dur="1000" fill="hold"/>
                                        <p:tgtEl>
                                          <p:spTgt spid="29"/>
                                        </p:tgtEl>
                                        <p:attrNameLst>
                                          <p:attrName>ppt_h</p:attrName>
                                        </p:attrNameLst>
                                      </p:cBhvr>
                                      <p:tavLst>
                                        <p:tav tm="0">
                                          <p:val>
                                            <p:fltVal val="0"/>
                                          </p:val>
                                        </p:tav>
                                        <p:tav tm="100000">
                                          <p:val>
                                            <p:strVal val="#ppt_h"/>
                                          </p:val>
                                        </p:tav>
                                      </p:tavLst>
                                    </p:anim>
                                    <p:anim calcmode="lin" valueType="num">
                                      <p:cBhvr>
                                        <p:cTn id="33" dur="1000" fill="hold"/>
                                        <p:tgtEl>
                                          <p:spTgt spid="29"/>
                                        </p:tgtEl>
                                        <p:attrNameLst>
                                          <p:attrName>style.rotation</p:attrName>
                                        </p:attrNameLst>
                                      </p:cBhvr>
                                      <p:tavLst>
                                        <p:tav tm="0">
                                          <p:val>
                                            <p:fltVal val="90"/>
                                          </p:val>
                                        </p:tav>
                                        <p:tav tm="100000">
                                          <p:val>
                                            <p:fltVal val="0"/>
                                          </p:val>
                                        </p:tav>
                                      </p:tavLst>
                                    </p:anim>
                                    <p:animEffect transition="in" filter="fade">
                                      <p:cBhvr>
                                        <p:cTn id="34" dur="1000"/>
                                        <p:tgtEl>
                                          <p:spTgt spid="29"/>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1000" fill="hold"/>
                                        <p:tgtEl>
                                          <p:spTgt spid="30"/>
                                        </p:tgtEl>
                                        <p:attrNameLst>
                                          <p:attrName>ppt_w</p:attrName>
                                        </p:attrNameLst>
                                      </p:cBhvr>
                                      <p:tavLst>
                                        <p:tav tm="0">
                                          <p:val>
                                            <p:fltVal val="0"/>
                                          </p:val>
                                        </p:tav>
                                        <p:tav tm="100000">
                                          <p:val>
                                            <p:strVal val="#ppt_w"/>
                                          </p:val>
                                        </p:tav>
                                      </p:tavLst>
                                    </p:anim>
                                    <p:anim calcmode="lin" valueType="num">
                                      <p:cBhvr>
                                        <p:cTn id="38" dur="1000" fill="hold"/>
                                        <p:tgtEl>
                                          <p:spTgt spid="30"/>
                                        </p:tgtEl>
                                        <p:attrNameLst>
                                          <p:attrName>ppt_h</p:attrName>
                                        </p:attrNameLst>
                                      </p:cBhvr>
                                      <p:tavLst>
                                        <p:tav tm="0">
                                          <p:val>
                                            <p:fltVal val="0"/>
                                          </p:val>
                                        </p:tav>
                                        <p:tav tm="100000">
                                          <p:val>
                                            <p:strVal val="#ppt_h"/>
                                          </p:val>
                                        </p:tav>
                                      </p:tavLst>
                                    </p:anim>
                                    <p:anim calcmode="lin" valueType="num">
                                      <p:cBhvr>
                                        <p:cTn id="39" dur="1000" fill="hold"/>
                                        <p:tgtEl>
                                          <p:spTgt spid="30"/>
                                        </p:tgtEl>
                                        <p:attrNameLst>
                                          <p:attrName>style.rotation</p:attrName>
                                        </p:attrNameLst>
                                      </p:cBhvr>
                                      <p:tavLst>
                                        <p:tav tm="0">
                                          <p:val>
                                            <p:fltVal val="90"/>
                                          </p:val>
                                        </p:tav>
                                        <p:tav tm="100000">
                                          <p:val>
                                            <p:fltVal val="0"/>
                                          </p:val>
                                        </p:tav>
                                      </p:tavLst>
                                    </p:anim>
                                    <p:animEffect transition="in" filter="fade">
                                      <p:cBhvr>
                                        <p:cTn id="40"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2050"/>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050"/>
                                        </p:tgtEl>
                                      </p:cBhvr>
                                    </p:animEffect>
                                    <p:set>
                                      <p:cBhvr>
                                        <p:cTn id="46" dur="1" fill="hold">
                                          <p:stCondLst>
                                            <p:cond delay="499"/>
                                          </p:stCondLst>
                                        </p:cTn>
                                        <p:tgtEl>
                                          <p:spTgt spid="205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himes.wav"/>
                                        </p:tgtEl>
                                      </p:cMediaNode>
                                    </p:audio>
                                  </p:subTnLst>
                                </p:cTn>
                              </p:par>
                              <p:par>
                                <p:cTn id="47" presetID="22" presetClass="entr" presetSubtype="4"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50"/>
                  </p:tgtEl>
                </p:cond>
              </p:nextCondLst>
            </p:seq>
            <p:seq concurrent="1" nextAc="seek">
              <p:cTn id="50" restart="whenNotActive" fill="hold" evtFilter="cancelBubble" nodeType="interactiveSeq">
                <p:stCondLst>
                  <p:cond evt="onClick" delay="0">
                    <p:tgtEl>
                      <p:spTgt spid="2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par>
                                <p:cTn id="56" presetID="22" presetClass="entr" presetSubtype="4" fill="hold"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down)">
                                      <p:cBhvr>
                                        <p:cTn id="58" dur="500"/>
                                        <p:tgtEl>
                                          <p:spTgt spid="38"/>
                                        </p:tgtEl>
                                      </p:cBhvr>
                                    </p:animEffect>
                                  </p:childTnLst>
                                  <p:subTnLst>
                                    <p:audio>
                                      <p:cMediaNode>
                                        <p:cTn display="0" masterRel="sameClick">
                                          <p:stCondLst>
                                            <p:cond evt="begin" delay="0">
                                              <p:tn val="5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7"/>
                  </p:tgtEl>
                </p:cond>
              </p:nextCondLst>
            </p:seq>
            <p:seq concurrent="1" nextAc="seek">
              <p:cTn id="59" restart="whenNotActive" fill="hold" evtFilter="cancelBubble" nodeType="interactiveSeq">
                <p:stCondLst>
                  <p:cond evt="onClick" delay="0">
                    <p:tgtEl>
                      <p:spTgt spid="28"/>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28"/>
                                        </p:tgtEl>
                                      </p:cBhvr>
                                    </p:animEffect>
                                    <p:set>
                                      <p:cBhvr>
                                        <p:cTn id="64" dur="1" fill="hold">
                                          <p:stCondLst>
                                            <p:cond delay="499"/>
                                          </p:stCondLst>
                                        </p:cTn>
                                        <p:tgtEl>
                                          <p:spTgt spid="28"/>
                                        </p:tgtEl>
                                        <p:attrNameLst>
                                          <p:attrName>style.visibility</p:attrName>
                                        </p:attrNameLst>
                                      </p:cBhvr>
                                      <p:to>
                                        <p:strVal val="hidden"/>
                                      </p:to>
                                    </p:set>
                                  </p:childTnLst>
                                </p:cTn>
                              </p:par>
                              <p:par>
                                <p:cTn id="65" presetID="22" presetClass="entr" presetSubtype="4"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down)">
                                      <p:cBhvr>
                                        <p:cTn id="67" dur="500"/>
                                        <p:tgtEl>
                                          <p:spTgt spid="39"/>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8"/>
                  </p:tgtEl>
                </p:cond>
              </p:nextCondLst>
            </p:seq>
          </p:childTnLst>
        </p:cTn>
      </p:par>
    </p:tnLst>
    <p:bldLst>
      <p:bldP spid="8"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1ACEC4-E874-4FA4-5D11-263D47492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385"/>
            <a:ext cx="12192000" cy="6855231"/>
          </a:xfrm>
          <a:prstGeom prst="rect">
            <a:avLst/>
          </a:prstGeom>
        </p:spPr>
      </p:pic>
      <p:sp>
        <p:nvSpPr>
          <p:cNvPr id="10" name="Rectangle: Rounded Corners 9">
            <a:extLst>
              <a:ext uri="{FF2B5EF4-FFF2-40B4-BE49-F238E27FC236}">
                <a16:creationId xmlns:a16="http://schemas.microsoft.com/office/drawing/2014/main" id="{EDE10703-99FB-7DE0-B869-FC4BCC1BB6A8}"/>
              </a:ext>
            </a:extLst>
          </p:cNvPr>
          <p:cNvSpPr/>
          <p:nvPr/>
        </p:nvSpPr>
        <p:spPr>
          <a:xfrm>
            <a:off x="431800" y="431799"/>
            <a:ext cx="11328400" cy="5994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pic>
        <p:nvPicPr>
          <p:cNvPr id="31" name="Picture 30">
            <a:extLst>
              <a:ext uri="{FF2B5EF4-FFF2-40B4-BE49-F238E27FC236}">
                <a16:creationId xmlns:a16="http://schemas.microsoft.com/office/drawing/2014/main" id="{0DF3DE02-E686-121D-D506-0503120DD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867" y="2737617"/>
            <a:ext cx="4706323" cy="4706323"/>
          </a:xfrm>
          <a:prstGeom prst="rect">
            <a:avLst/>
          </a:prstGeom>
        </p:spPr>
      </p:pic>
      <p:pic>
        <p:nvPicPr>
          <p:cNvPr id="32" name="Picture 6">
            <a:hlinkClick r:id="rId4" action="ppaction://hlinksldjump"/>
            <a:extLst>
              <a:ext uri="{FF2B5EF4-FFF2-40B4-BE49-F238E27FC236}">
                <a16:creationId xmlns:a16="http://schemas.microsoft.com/office/drawing/2014/main" id="{5D932ACE-7B25-B0FA-2FFD-8CEAC5AC3A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flipH="1">
            <a:off x="10846395" y="321542"/>
            <a:ext cx="972896" cy="109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id="{0C81A46D-13A7-7EDD-0CDA-7846D5A3D81B}"/>
              </a:ext>
            </a:extLst>
          </p:cNvPr>
          <p:cNvGrpSpPr/>
          <p:nvPr/>
        </p:nvGrpSpPr>
        <p:grpSpPr>
          <a:xfrm>
            <a:off x="3381375" y="3298527"/>
            <a:ext cx="6147951" cy="1221731"/>
            <a:chOff x="1861725" y="2134894"/>
            <a:chExt cx="8819882" cy="1270716"/>
          </a:xfrm>
        </p:grpSpPr>
        <p:sp>
          <p:nvSpPr>
            <p:cNvPr id="3" name="Rectangle: Rounded Corners 203">
              <a:extLst>
                <a:ext uri="{FF2B5EF4-FFF2-40B4-BE49-F238E27FC236}">
                  <a16:creationId xmlns:a16="http://schemas.microsoft.com/office/drawing/2014/main" id="{2FBFCB09-EF86-7356-47EA-A4D37245FEC4}"/>
                </a:ext>
              </a:extLst>
            </p:cNvPr>
            <p:cNvSpPr/>
            <p:nvPr/>
          </p:nvSpPr>
          <p:spPr>
            <a:xfrm>
              <a:off x="2265256" y="2348686"/>
              <a:ext cx="8416351" cy="1056924"/>
            </a:xfrm>
            <a:custGeom>
              <a:avLst/>
              <a:gdLst>
                <a:gd name="connsiteX0" fmla="*/ 0 w 8416351"/>
                <a:gd name="connsiteY0" fmla="*/ 176157 h 1056924"/>
                <a:gd name="connsiteX1" fmla="*/ 242974 w 8416351"/>
                <a:gd name="connsiteY1" fmla="*/ 0 h 1056924"/>
                <a:gd name="connsiteX2" fmla="*/ 8173376 w 8416351"/>
                <a:gd name="connsiteY2" fmla="*/ 0 h 1056924"/>
                <a:gd name="connsiteX3" fmla="*/ 8416351 w 8416351"/>
                <a:gd name="connsiteY3" fmla="*/ 176157 h 1056924"/>
                <a:gd name="connsiteX4" fmla="*/ 8416351 w 8416351"/>
                <a:gd name="connsiteY4" fmla="*/ 880766 h 1056924"/>
                <a:gd name="connsiteX5" fmla="*/ 8173376 w 8416351"/>
                <a:gd name="connsiteY5" fmla="*/ 1056924 h 1056924"/>
                <a:gd name="connsiteX6" fmla="*/ 242974 w 8416351"/>
                <a:gd name="connsiteY6" fmla="*/ 1056924 h 1056924"/>
                <a:gd name="connsiteX7" fmla="*/ 0 w 8416351"/>
                <a:gd name="connsiteY7" fmla="*/ 880766 h 1056924"/>
                <a:gd name="connsiteX8" fmla="*/ 0 w 8416351"/>
                <a:gd name="connsiteY8" fmla="*/ 176157 h 1056924"/>
                <a:gd name="connsiteX0" fmla="*/ 0 w 8416351"/>
                <a:gd name="connsiteY0" fmla="*/ 176157 h 1056924"/>
                <a:gd name="connsiteX1" fmla="*/ 242974 w 8416351"/>
                <a:gd name="connsiteY1" fmla="*/ 0 h 1056924"/>
                <a:gd name="connsiteX2" fmla="*/ 8173376 w 8416351"/>
                <a:gd name="connsiteY2" fmla="*/ 0 h 1056924"/>
                <a:gd name="connsiteX3" fmla="*/ 8416351 w 8416351"/>
                <a:gd name="connsiteY3" fmla="*/ 176157 h 1056924"/>
                <a:gd name="connsiteX4" fmla="*/ 8416351 w 8416351"/>
                <a:gd name="connsiteY4" fmla="*/ 880766 h 1056924"/>
                <a:gd name="connsiteX5" fmla="*/ 8173376 w 8416351"/>
                <a:gd name="connsiteY5" fmla="*/ 1056924 h 1056924"/>
                <a:gd name="connsiteX6" fmla="*/ 242974 w 8416351"/>
                <a:gd name="connsiteY6" fmla="*/ 1056924 h 1056924"/>
                <a:gd name="connsiteX7" fmla="*/ 0 w 8416351"/>
                <a:gd name="connsiteY7" fmla="*/ 880766 h 1056924"/>
                <a:gd name="connsiteX8" fmla="*/ 0 w 8416351"/>
                <a:gd name="connsiteY8" fmla="*/ 176157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7"/>
                  </a:moveTo>
                  <a:cubicBezTo>
                    <a:pt x="14337" y="91259"/>
                    <a:pt x="129012" y="25375"/>
                    <a:pt x="242974" y="0"/>
                  </a:cubicBezTo>
                  <a:cubicBezTo>
                    <a:pt x="2825412" y="79625"/>
                    <a:pt x="5428470" y="185710"/>
                    <a:pt x="8173376" y="0"/>
                  </a:cubicBezTo>
                  <a:cubicBezTo>
                    <a:pt x="8318613" y="10371"/>
                    <a:pt x="8414180" y="52577"/>
                    <a:pt x="8416351" y="176157"/>
                  </a:cubicBezTo>
                  <a:cubicBezTo>
                    <a:pt x="8407598" y="310487"/>
                    <a:pt x="8484721" y="694318"/>
                    <a:pt x="8416351" y="880766"/>
                  </a:cubicBezTo>
                  <a:cubicBezTo>
                    <a:pt x="8437238" y="963159"/>
                    <a:pt x="8318361" y="1076135"/>
                    <a:pt x="8173376" y="1056924"/>
                  </a:cubicBezTo>
                  <a:cubicBezTo>
                    <a:pt x="7362389" y="1308121"/>
                    <a:pt x="2801417" y="957036"/>
                    <a:pt x="242974" y="1056924"/>
                  </a:cubicBezTo>
                  <a:cubicBezTo>
                    <a:pt x="121224" y="1075588"/>
                    <a:pt x="33825" y="963896"/>
                    <a:pt x="0" y="880766"/>
                  </a:cubicBezTo>
                  <a:cubicBezTo>
                    <a:pt x="51838" y="799569"/>
                    <a:pt x="-31613" y="542358"/>
                    <a:pt x="0" y="176157"/>
                  </a:cubicBezTo>
                  <a:close/>
                </a:path>
                <a:path w="8416351" h="1056924" stroke="0" extrusionOk="0">
                  <a:moveTo>
                    <a:pt x="0" y="176157"/>
                  </a:moveTo>
                  <a:cubicBezTo>
                    <a:pt x="-966" y="73431"/>
                    <a:pt x="102815" y="29620"/>
                    <a:pt x="242974" y="0"/>
                  </a:cubicBezTo>
                  <a:cubicBezTo>
                    <a:pt x="4124419" y="365074"/>
                    <a:pt x="7049727" y="206034"/>
                    <a:pt x="8173376" y="0"/>
                  </a:cubicBezTo>
                  <a:cubicBezTo>
                    <a:pt x="8308895" y="-1343"/>
                    <a:pt x="8405573" y="86266"/>
                    <a:pt x="8416351" y="176157"/>
                  </a:cubicBezTo>
                  <a:cubicBezTo>
                    <a:pt x="8496271" y="310027"/>
                    <a:pt x="8503393" y="790467"/>
                    <a:pt x="8416351" y="880766"/>
                  </a:cubicBezTo>
                  <a:cubicBezTo>
                    <a:pt x="8403887" y="984784"/>
                    <a:pt x="8314491" y="1068065"/>
                    <a:pt x="8173376" y="1056924"/>
                  </a:cubicBezTo>
                  <a:cubicBezTo>
                    <a:pt x="5382133" y="1120682"/>
                    <a:pt x="1318393" y="864770"/>
                    <a:pt x="242974" y="1056924"/>
                  </a:cubicBezTo>
                  <a:cubicBezTo>
                    <a:pt x="124724" y="1058754"/>
                    <a:pt x="253" y="980390"/>
                    <a:pt x="0" y="880766"/>
                  </a:cubicBezTo>
                  <a:cubicBezTo>
                    <a:pt x="-46490" y="534691"/>
                    <a:pt x="-5817" y="361182"/>
                    <a:pt x="0" y="176157"/>
                  </a:cubicBezTo>
                  <a:close/>
                </a:path>
                <a:path w="8416351" h="1056924" fill="none" stroke="0" extrusionOk="0">
                  <a:moveTo>
                    <a:pt x="0" y="176157"/>
                  </a:moveTo>
                  <a:cubicBezTo>
                    <a:pt x="1436" y="73891"/>
                    <a:pt x="109856" y="26526"/>
                    <a:pt x="242974" y="0"/>
                  </a:cubicBezTo>
                  <a:cubicBezTo>
                    <a:pt x="2951224" y="-481509"/>
                    <a:pt x="5308652" y="-46701"/>
                    <a:pt x="8173376" y="0"/>
                  </a:cubicBezTo>
                  <a:cubicBezTo>
                    <a:pt x="8317542" y="7734"/>
                    <a:pt x="8418975" y="83908"/>
                    <a:pt x="8416351" y="176157"/>
                  </a:cubicBezTo>
                  <a:cubicBezTo>
                    <a:pt x="8423962" y="364086"/>
                    <a:pt x="8436842" y="663792"/>
                    <a:pt x="8416351" y="880766"/>
                  </a:cubicBezTo>
                  <a:cubicBezTo>
                    <a:pt x="8432077" y="970435"/>
                    <a:pt x="8315626" y="1092157"/>
                    <a:pt x="8173376" y="1056924"/>
                  </a:cubicBezTo>
                  <a:cubicBezTo>
                    <a:pt x="7151269" y="1046449"/>
                    <a:pt x="2278930" y="1063724"/>
                    <a:pt x="242974" y="1056924"/>
                  </a:cubicBezTo>
                  <a:cubicBezTo>
                    <a:pt x="127504" y="1054023"/>
                    <a:pt x="18301" y="977661"/>
                    <a:pt x="0" y="880766"/>
                  </a:cubicBezTo>
                  <a:cubicBezTo>
                    <a:pt x="50955" y="774423"/>
                    <a:pt x="13" y="530362"/>
                    <a:pt x="0" y="176157"/>
                  </a:cubicBezTo>
                  <a:close/>
                </a:path>
              </a:pathLst>
            </a:custGeom>
            <a:ln w="38100">
              <a:solidFill>
                <a:srgbClr val="ED7F5D"/>
              </a:solidFill>
              <a:extLst>
                <a:ext uri="{C807C97D-BFC1-408E-A445-0C87EB9F89A2}">
                  <ask:lineSketchStyleProps xmlns:ask="http://schemas.microsoft.com/office/drawing/2018/sketchyshapes" sd="1872881490">
                    <a:custGeom>
                      <a:avLst/>
                      <a:gdLst>
                        <a:gd name="connsiteX0" fmla="*/ 0 w 5866667"/>
                        <a:gd name="connsiteY0" fmla="*/ 169367 h 1016180"/>
                        <a:gd name="connsiteX1" fmla="*/ 169367 w 5866667"/>
                        <a:gd name="connsiteY1" fmla="*/ 0 h 1016180"/>
                        <a:gd name="connsiteX2" fmla="*/ 5697300 w 5866667"/>
                        <a:gd name="connsiteY2" fmla="*/ 0 h 1016180"/>
                        <a:gd name="connsiteX3" fmla="*/ 5866667 w 5866667"/>
                        <a:gd name="connsiteY3" fmla="*/ 169367 h 1016180"/>
                        <a:gd name="connsiteX4" fmla="*/ 5866667 w 5866667"/>
                        <a:gd name="connsiteY4" fmla="*/ 846813 h 1016180"/>
                        <a:gd name="connsiteX5" fmla="*/ 5697300 w 5866667"/>
                        <a:gd name="connsiteY5" fmla="*/ 1016180 h 1016180"/>
                        <a:gd name="connsiteX6" fmla="*/ 169367 w 5866667"/>
                        <a:gd name="connsiteY6" fmla="*/ 1016180 h 1016180"/>
                        <a:gd name="connsiteX7" fmla="*/ 0 w 5866667"/>
                        <a:gd name="connsiteY7" fmla="*/ 846813 h 1016180"/>
                        <a:gd name="connsiteX8" fmla="*/ 0 w 5866667"/>
                        <a:gd name="connsiteY8" fmla="*/ 169367 h 101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667" h="1016180" fill="none" extrusionOk="0">
                          <a:moveTo>
                            <a:pt x="0" y="169367"/>
                          </a:moveTo>
                          <a:cubicBezTo>
                            <a:pt x="2107" y="77761"/>
                            <a:pt x="81782" y="8450"/>
                            <a:pt x="169367" y="0"/>
                          </a:cubicBezTo>
                          <a:cubicBezTo>
                            <a:pt x="2192485" y="-168267"/>
                            <a:pt x="3743434" y="-42953"/>
                            <a:pt x="5697300" y="0"/>
                          </a:cubicBezTo>
                          <a:cubicBezTo>
                            <a:pt x="5795674" y="5487"/>
                            <a:pt x="5866087" y="67978"/>
                            <a:pt x="5866667" y="169367"/>
                          </a:cubicBezTo>
                          <a:cubicBezTo>
                            <a:pt x="5850995" y="325092"/>
                            <a:pt x="5905407" y="628511"/>
                            <a:pt x="5866667" y="846813"/>
                          </a:cubicBezTo>
                          <a:cubicBezTo>
                            <a:pt x="5879452" y="928332"/>
                            <a:pt x="5796226" y="1028118"/>
                            <a:pt x="5697300" y="1016180"/>
                          </a:cubicBezTo>
                          <a:cubicBezTo>
                            <a:pt x="4904780" y="1084405"/>
                            <a:pt x="1828601" y="1027056"/>
                            <a:pt x="169367" y="1016180"/>
                          </a:cubicBezTo>
                          <a:cubicBezTo>
                            <a:pt x="77798" y="1019332"/>
                            <a:pt x="16027" y="932101"/>
                            <a:pt x="0" y="846813"/>
                          </a:cubicBezTo>
                          <a:cubicBezTo>
                            <a:pt x="39173" y="741185"/>
                            <a:pt x="5129" y="507856"/>
                            <a:pt x="0" y="169367"/>
                          </a:cubicBezTo>
                          <a:close/>
                        </a:path>
                        <a:path w="5866667" h="1016180" stroke="0" extrusionOk="0">
                          <a:moveTo>
                            <a:pt x="0" y="169367"/>
                          </a:moveTo>
                          <a:cubicBezTo>
                            <a:pt x="-1575" y="68890"/>
                            <a:pt x="69357" y="15370"/>
                            <a:pt x="169367" y="0"/>
                          </a:cubicBezTo>
                          <a:cubicBezTo>
                            <a:pt x="2924129" y="163917"/>
                            <a:pt x="4912485" y="128764"/>
                            <a:pt x="5697300" y="0"/>
                          </a:cubicBezTo>
                          <a:cubicBezTo>
                            <a:pt x="5793972" y="2091"/>
                            <a:pt x="5867806" y="80179"/>
                            <a:pt x="5866667" y="169367"/>
                          </a:cubicBezTo>
                          <a:cubicBezTo>
                            <a:pt x="5911421" y="286332"/>
                            <a:pt x="5927564" y="762719"/>
                            <a:pt x="5866667" y="846813"/>
                          </a:cubicBezTo>
                          <a:cubicBezTo>
                            <a:pt x="5859886" y="953011"/>
                            <a:pt x="5790899" y="1020291"/>
                            <a:pt x="5697300" y="1016180"/>
                          </a:cubicBezTo>
                          <a:cubicBezTo>
                            <a:pt x="3754996" y="994198"/>
                            <a:pt x="1041678" y="941292"/>
                            <a:pt x="169367" y="1016180"/>
                          </a:cubicBezTo>
                          <a:cubicBezTo>
                            <a:pt x="92514" y="1009694"/>
                            <a:pt x="-5678" y="950264"/>
                            <a:pt x="0" y="846813"/>
                          </a:cubicBezTo>
                          <a:cubicBezTo>
                            <a:pt x="-44673" y="520200"/>
                            <a:pt x="-12153" y="329185"/>
                            <a:pt x="0" y="169367"/>
                          </a:cubicBezTo>
                          <a:close/>
                        </a:path>
                      </a:pathLst>
                    </a:cu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lumMod val="50000"/>
                  </a:srgbClr>
                </a:solidFill>
                <a:effectLst/>
                <a:uLnTx/>
                <a:uFillTx/>
                <a:latin typeface="思源黑体 CN"/>
                <a:cs typeface="+mn-cs"/>
              </a:endParaRPr>
            </a:p>
          </p:txBody>
        </p:sp>
        <p:grpSp>
          <p:nvGrpSpPr>
            <p:cNvPr id="6" name="Google Shape;438;p31">
              <a:extLst>
                <a:ext uri="{FF2B5EF4-FFF2-40B4-BE49-F238E27FC236}">
                  <a16:creationId xmlns:a16="http://schemas.microsoft.com/office/drawing/2014/main" id="{97D2E87F-31D8-F919-2A5B-AB4503AAA3B1}"/>
                </a:ext>
              </a:extLst>
            </p:cNvPr>
            <p:cNvGrpSpPr/>
            <p:nvPr/>
          </p:nvGrpSpPr>
          <p:grpSpPr>
            <a:xfrm>
              <a:off x="1861725" y="2134894"/>
              <a:ext cx="507020" cy="971498"/>
              <a:chOff x="1702688" y="1359262"/>
              <a:chExt cx="192167" cy="504861"/>
            </a:xfrm>
          </p:grpSpPr>
          <p:sp>
            <p:nvSpPr>
              <p:cNvPr id="8" name="Google Shape;439;p31">
                <a:extLst>
                  <a:ext uri="{FF2B5EF4-FFF2-40B4-BE49-F238E27FC236}">
                    <a16:creationId xmlns:a16="http://schemas.microsoft.com/office/drawing/2014/main" id="{889B6EF2-33AE-C56A-8A4D-C686827C835F}"/>
                  </a:ext>
                </a:extLst>
              </p:cNvPr>
              <p:cNvSpPr/>
              <p:nvPr/>
            </p:nvSpPr>
            <p:spPr>
              <a:xfrm>
                <a:off x="1702688" y="1792926"/>
                <a:ext cx="73402" cy="71197"/>
              </a:xfrm>
              <a:custGeom>
                <a:avLst/>
                <a:gdLst/>
                <a:ahLst/>
                <a:cxnLst/>
                <a:rect l="l" t="t" r="r" b="b"/>
                <a:pathLst>
                  <a:path w="1665" h="1615" extrusionOk="0">
                    <a:moveTo>
                      <a:pt x="399" y="0"/>
                    </a:moveTo>
                    <a:cubicBezTo>
                      <a:pt x="389" y="0"/>
                      <a:pt x="379" y="3"/>
                      <a:pt x="370" y="8"/>
                    </a:cubicBezTo>
                    <a:cubicBezTo>
                      <a:pt x="346" y="19"/>
                      <a:pt x="334" y="55"/>
                      <a:pt x="346" y="79"/>
                    </a:cubicBezTo>
                    <a:lnTo>
                      <a:pt x="477" y="317"/>
                    </a:lnTo>
                    <a:cubicBezTo>
                      <a:pt x="429" y="341"/>
                      <a:pt x="394" y="389"/>
                      <a:pt x="370" y="436"/>
                    </a:cubicBezTo>
                    <a:lnTo>
                      <a:pt x="72" y="424"/>
                    </a:lnTo>
                    <a:cubicBezTo>
                      <a:pt x="13" y="424"/>
                      <a:pt x="1" y="508"/>
                      <a:pt x="60" y="519"/>
                    </a:cubicBezTo>
                    <a:lnTo>
                      <a:pt x="346" y="543"/>
                    </a:lnTo>
                    <a:cubicBezTo>
                      <a:pt x="334" y="579"/>
                      <a:pt x="334" y="615"/>
                      <a:pt x="346" y="650"/>
                    </a:cubicBezTo>
                    <a:cubicBezTo>
                      <a:pt x="377" y="785"/>
                      <a:pt x="507" y="884"/>
                      <a:pt x="650" y="884"/>
                    </a:cubicBezTo>
                    <a:cubicBezTo>
                      <a:pt x="672" y="884"/>
                      <a:pt x="693" y="881"/>
                      <a:pt x="715" y="877"/>
                    </a:cubicBezTo>
                    <a:cubicBezTo>
                      <a:pt x="715" y="877"/>
                      <a:pt x="715" y="889"/>
                      <a:pt x="715" y="900"/>
                    </a:cubicBezTo>
                    <a:cubicBezTo>
                      <a:pt x="376" y="1017"/>
                      <a:pt x="499" y="1483"/>
                      <a:pt x="799" y="1483"/>
                    </a:cubicBezTo>
                    <a:cubicBezTo>
                      <a:pt x="836" y="1483"/>
                      <a:pt x="876" y="1476"/>
                      <a:pt x="918" y="1460"/>
                    </a:cubicBezTo>
                    <a:cubicBezTo>
                      <a:pt x="965" y="1448"/>
                      <a:pt x="1025" y="1424"/>
                      <a:pt x="1060" y="1377"/>
                    </a:cubicBezTo>
                    <a:lnTo>
                      <a:pt x="1334" y="1603"/>
                    </a:lnTo>
                    <a:cubicBezTo>
                      <a:pt x="1346" y="1603"/>
                      <a:pt x="1358" y="1615"/>
                      <a:pt x="1370" y="1615"/>
                    </a:cubicBezTo>
                    <a:cubicBezTo>
                      <a:pt x="1382" y="1615"/>
                      <a:pt x="1394" y="1603"/>
                      <a:pt x="1406" y="1591"/>
                    </a:cubicBezTo>
                    <a:cubicBezTo>
                      <a:pt x="1418" y="1579"/>
                      <a:pt x="1418" y="1543"/>
                      <a:pt x="1406" y="1531"/>
                    </a:cubicBezTo>
                    <a:lnTo>
                      <a:pt x="1120" y="1293"/>
                    </a:lnTo>
                    <a:cubicBezTo>
                      <a:pt x="1132" y="1281"/>
                      <a:pt x="1132" y="1258"/>
                      <a:pt x="1144" y="1246"/>
                    </a:cubicBezTo>
                    <a:lnTo>
                      <a:pt x="1525" y="1305"/>
                    </a:lnTo>
                    <a:lnTo>
                      <a:pt x="1537" y="1305"/>
                    </a:lnTo>
                    <a:cubicBezTo>
                      <a:pt x="1561" y="1305"/>
                      <a:pt x="1572" y="1293"/>
                      <a:pt x="1584" y="1270"/>
                    </a:cubicBezTo>
                    <a:cubicBezTo>
                      <a:pt x="1584" y="1246"/>
                      <a:pt x="1572" y="1222"/>
                      <a:pt x="1537" y="1210"/>
                    </a:cubicBezTo>
                    <a:lnTo>
                      <a:pt x="1144" y="1150"/>
                    </a:lnTo>
                    <a:cubicBezTo>
                      <a:pt x="1144" y="1127"/>
                      <a:pt x="1144" y="1115"/>
                      <a:pt x="1144" y="1103"/>
                    </a:cubicBezTo>
                    <a:cubicBezTo>
                      <a:pt x="1144" y="1067"/>
                      <a:pt x="1132" y="1043"/>
                      <a:pt x="1108" y="1020"/>
                    </a:cubicBezTo>
                    <a:cubicBezTo>
                      <a:pt x="1144" y="996"/>
                      <a:pt x="1168" y="960"/>
                      <a:pt x="1180" y="924"/>
                    </a:cubicBezTo>
                    <a:lnTo>
                      <a:pt x="1537" y="1031"/>
                    </a:lnTo>
                    <a:lnTo>
                      <a:pt x="1561" y="1031"/>
                    </a:lnTo>
                    <a:cubicBezTo>
                      <a:pt x="1572" y="1031"/>
                      <a:pt x="1596" y="1020"/>
                      <a:pt x="1596" y="1008"/>
                    </a:cubicBezTo>
                    <a:cubicBezTo>
                      <a:pt x="1608" y="984"/>
                      <a:pt x="1596" y="948"/>
                      <a:pt x="1572" y="948"/>
                    </a:cubicBezTo>
                    <a:lnTo>
                      <a:pt x="1191" y="829"/>
                    </a:lnTo>
                    <a:cubicBezTo>
                      <a:pt x="1191" y="817"/>
                      <a:pt x="1191" y="793"/>
                      <a:pt x="1191" y="781"/>
                    </a:cubicBezTo>
                    <a:lnTo>
                      <a:pt x="1608" y="698"/>
                    </a:lnTo>
                    <a:cubicBezTo>
                      <a:pt x="1664" y="687"/>
                      <a:pt x="1646" y="602"/>
                      <a:pt x="1594" y="602"/>
                    </a:cubicBezTo>
                    <a:cubicBezTo>
                      <a:pt x="1591" y="602"/>
                      <a:pt x="1588" y="602"/>
                      <a:pt x="1584" y="603"/>
                    </a:cubicBezTo>
                    <a:lnTo>
                      <a:pt x="1180" y="698"/>
                    </a:lnTo>
                    <a:cubicBezTo>
                      <a:pt x="1168" y="698"/>
                      <a:pt x="1168" y="698"/>
                      <a:pt x="1156" y="710"/>
                    </a:cubicBezTo>
                    <a:lnTo>
                      <a:pt x="1310" y="484"/>
                    </a:lnTo>
                    <a:cubicBezTo>
                      <a:pt x="1328" y="450"/>
                      <a:pt x="1302" y="422"/>
                      <a:pt x="1273" y="422"/>
                    </a:cubicBezTo>
                    <a:cubicBezTo>
                      <a:pt x="1261" y="422"/>
                      <a:pt x="1249" y="426"/>
                      <a:pt x="1239" y="436"/>
                    </a:cubicBezTo>
                    <a:lnTo>
                      <a:pt x="1096" y="650"/>
                    </a:lnTo>
                    <a:cubicBezTo>
                      <a:pt x="1049" y="615"/>
                      <a:pt x="1001" y="603"/>
                      <a:pt x="941" y="603"/>
                    </a:cubicBezTo>
                    <a:cubicBezTo>
                      <a:pt x="953" y="567"/>
                      <a:pt x="953" y="531"/>
                      <a:pt x="941" y="496"/>
                    </a:cubicBezTo>
                    <a:cubicBezTo>
                      <a:pt x="911" y="352"/>
                      <a:pt x="783" y="262"/>
                      <a:pt x="642" y="262"/>
                    </a:cubicBezTo>
                    <a:cubicBezTo>
                      <a:pt x="619" y="262"/>
                      <a:pt x="596" y="264"/>
                      <a:pt x="572" y="269"/>
                    </a:cubicBezTo>
                    <a:lnTo>
                      <a:pt x="441" y="31"/>
                    </a:lnTo>
                    <a:cubicBezTo>
                      <a:pt x="434" y="9"/>
                      <a:pt x="417" y="0"/>
                      <a:pt x="399"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11" name="Google Shape;440;p31">
                <a:extLst>
                  <a:ext uri="{FF2B5EF4-FFF2-40B4-BE49-F238E27FC236}">
                    <a16:creationId xmlns:a16="http://schemas.microsoft.com/office/drawing/2014/main" id="{5C42ADBE-3614-4E06-7890-A193037A09B6}"/>
                  </a:ext>
                </a:extLst>
              </p:cNvPr>
              <p:cNvSpPr/>
              <p:nvPr/>
            </p:nvSpPr>
            <p:spPr>
              <a:xfrm>
                <a:off x="1749948" y="1801567"/>
                <a:ext cx="13137" cy="12256"/>
              </a:xfrm>
              <a:custGeom>
                <a:avLst/>
                <a:gdLst/>
                <a:ahLst/>
                <a:cxnLst/>
                <a:rect l="l" t="t" r="r" b="b"/>
                <a:pathLst>
                  <a:path w="298" h="278" extrusionOk="0">
                    <a:moveTo>
                      <a:pt x="209" y="0"/>
                    </a:moveTo>
                    <a:cubicBezTo>
                      <a:pt x="195" y="0"/>
                      <a:pt x="177" y="5"/>
                      <a:pt x="155" y="14"/>
                    </a:cubicBezTo>
                    <a:cubicBezTo>
                      <a:pt x="72" y="38"/>
                      <a:pt x="0" y="73"/>
                      <a:pt x="24" y="157"/>
                    </a:cubicBezTo>
                    <a:cubicBezTo>
                      <a:pt x="35" y="232"/>
                      <a:pt x="103" y="278"/>
                      <a:pt x="186" y="278"/>
                    </a:cubicBezTo>
                    <a:cubicBezTo>
                      <a:pt x="195" y="278"/>
                      <a:pt x="205" y="277"/>
                      <a:pt x="215" y="276"/>
                    </a:cubicBezTo>
                    <a:cubicBezTo>
                      <a:pt x="298" y="252"/>
                      <a:pt x="298" y="193"/>
                      <a:pt x="274" y="97"/>
                    </a:cubicBezTo>
                    <a:cubicBezTo>
                      <a:pt x="265" y="36"/>
                      <a:pt x="250" y="0"/>
                      <a:pt x="209"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13" name="Google Shape;441;p31">
                <a:extLst>
                  <a:ext uri="{FF2B5EF4-FFF2-40B4-BE49-F238E27FC236}">
                    <a16:creationId xmlns:a16="http://schemas.microsoft.com/office/drawing/2014/main" id="{EECBBB9C-A09E-0F97-300D-AD9D87252AD1}"/>
                  </a:ext>
                </a:extLst>
              </p:cNvPr>
              <p:cNvSpPr/>
              <p:nvPr/>
            </p:nvSpPr>
            <p:spPr>
              <a:xfrm>
                <a:off x="1734915" y="1706343"/>
                <a:ext cx="70712" cy="74856"/>
              </a:xfrm>
              <a:custGeom>
                <a:avLst/>
                <a:gdLst/>
                <a:ahLst/>
                <a:cxnLst/>
                <a:rect l="l" t="t" r="r" b="b"/>
                <a:pathLst>
                  <a:path w="1604" h="1698" extrusionOk="0">
                    <a:moveTo>
                      <a:pt x="442" y="0"/>
                    </a:moveTo>
                    <a:cubicBezTo>
                      <a:pt x="413" y="0"/>
                      <a:pt x="381" y="28"/>
                      <a:pt x="389" y="67"/>
                    </a:cubicBezTo>
                    <a:lnTo>
                      <a:pt x="496" y="317"/>
                    </a:lnTo>
                    <a:cubicBezTo>
                      <a:pt x="449" y="340"/>
                      <a:pt x="413" y="376"/>
                      <a:pt x="377" y="436"/>
                    </a:cubicBezTo>
                    <a:lnTo>
                      <a:pt x="79" y="388"/>
                    </a:lnTo>
                    <a:cubicBezTo>
                      <a:pt x="75" y="387"/>
                      <a:pt x="71" y="387"/>
                      <a:pt x="67" y="387"/>
                    </a:cubicBezTo>
                    <a:cubicBezTo>
                      <a:pt x="7" y="387"/>
                      <a:pt x="0" y="472"/>
                      <a:pt x="68" y="483"/>
                    </a:cubicBezTo>
                    <a:lnTo>
                      <a:pt x="341" y="531"/>
                    </a:lnTo>
                    <a:cubicBezTo>
                      <a:pt x="329" y="567"/>
                      <a:pt x="329" y="602"/>
                      <a:pt x="341" y="638"/>
                    </a:cubicBezTo>
                    <a:cubicBezTo>
                      <a:pt x="364" y="785"/>
                      <a:pt x="494" y="889"/>
                      <a:pt x="639" y="889"/>
                    </a:cubicBezTo>
                    <a:cubicBezTo>
                      <a:pt x="647" y="889"/>
                      <a:pt x="655" y="889"/>
                      <a:pt x="663" y="888"/>
                    </a:cubicBezTo>
                    <a:cubicBezTo>
                      <a:pt x="663" y="912"/>
                      <a:pt x="663" y="924"/>
                      <a:pt x="663" y="936"/>
                    </a:cubicBezTo>
                    <a:cubicBezTo>
                      <a:pt x="340" y="1092"/>
                      <a:pt x="516" y="1514"/>
                      <a:pt x="787" y="1514"/>
                    </a:cubicBezTo>
                    <a:cubicBezTo>
                      <a:pt x="845" y="1514"/>
                      <a:pt x="909" y="1494"/>
                      <a:pt x="972" y="1448"/>
                    </a:cubicBezTo>
                    <a:lnTo>
                      <a:pt x="1222" y="1686"/>
                    </a:lnTo>
                    <a:cubicBezTo>
                      <a:pt x="1234" y="1698"/>
                      <a:pt x="1246" y="1698"/>
                      <a:pt x="1258" y="1698"/>
                    </a:cubicBezTo>
                    <a:cubicBezTo>
                      <a:pt x="1270" y="1698"/>
                      <a:pt x="1282" y="1698"/>
                      <a:pt x="1294" y="1686"/>
                    </a:cubicBezTo>
                    <a:cubicBezTo>
                      <a:pt x="1306" y="1674"/>
                      <a:pt x="1306" y="1638"/>
                      <a:pt x="1294" y="1614"/>
                    </a:cubicBezTo>
                    <a:lnTo>
                      <a:pt x="1032" y="1364"/>
                    </a:lnTo>
                    <a:cubicBezTo>
                      <a:pt x="1044" y="1352"/>
                      <a:pt x="1044" y="1329"/>
                      <a:pt x="1056" y="1317"/>
                    </a:cubicBezTo>
                    <a:lnTo>
                      <a:pt x="1437" y="1412"/>
                    </a:lnTo>
                    <a:lnTo>
                      <a:pt x="1449" y="1412"/>
                    </a:lnTo>
                    <a:cubicBezTo>
                      <a:pt x="1508" y="1412"/>
                      <a:pt x="1520" y="1329"/>
                      <a:pt x="1461" y="1317"/>
                    </a:cubicBezTo>
                    <a:lnTo>
                      <a:pt x="1068" y="1221"/>
                    </a:lnTo>
                    <a:cubicBezTo>
                      <a:pt x="1068" y="1210"/>
                      <a:pt x="1068" y="1186"/>
                      <a:pt x="1068" y="1174"/>
                    </a:cubicBezTo>
                    <a:cubicBezTo>
                      <a:pt x="1068" y="1138"/>
                      <a:pt x="1056" y="1114"/>
                      <a:pt x="1044" y="1090"/>
                    </a:cubicBezTo>
                    <a:cubicBezTo>
                      <a:pt x="1080" y="1067"/>
                      <a:pt x="1103" y="1031"/>
                      <a:pt x="1115" y="995"/>
                    </a:cubicBezTo>
                    <a:lnTo>
                      <a:pt x="1472" y="1150"/>
                    </a:lnTo>
                    <a:lnTo>
                      <a:pt x="1484" y="1150"/>
                    </a:lnTo>
                    <a:cubicBezTo>
                      <a:pt x="1508" y="1150"/>
                      <a:pt x="1520" y="1138"/>
                      <a:pt x="1532" y="1114"/>
                    </a:cubicBezTo>
                    <a:cubicBezTo>
                      <a:pt x="1544" y="1090"/>
                      <a:pt x="1532" y="1067"/>
                      <a:pt x="1508" y="1055"/>
                    </a:cubicBezTo>
                    <a:lnTo>
                      <a:pt x="1139" y="912"/>
                    </a:lnTo>
                    <a:cubicBezTo>
                      <a:pt x="1139" y="888"/>
                      <a:pt x="1139" y="876"/>
                      <a:pt x="1139" y="864"/>
                    </a:cubicBezTo>
                    <a:lnTo>
                      <a:pt x="1556" y="805"/>
                    </a:lnTo>
                    <a:cubicBezTo>
                      <a:pt x="1592" y="805"/>
                      <a:pt x="1603" y="781"/>
                      <a:pt x="1603" y="757"/>
                    </a:cubicBezTo>
                    <a:cubicBezTo>
                      <a:pt x="1592" y="733"/>
                      <a:pt x="1568" y="721"/>
                      <a:pt x="1544" y="721"/>
                    </a:cubicBezTo>
                    <a:lnTo>
                      <a:pt x="1127" y="781"/>
                    </a:lnTo>
                    <a:cubicBezTo>
                      <a:pt x="1126" y="781"/>
                      <a:pt x="1125" y="781"/>
                      <a:pt x="1125" y="781"/>
                    </a:cubicBezTo>
                    <a:lnTo>
                      <a:pt x="1125" y="781"/>
                    </a:lnTo>
                    <a:lnTo>
                      <a:pt x="1282" y="578"/>
                    </a:lnTo>
                    <a:cubicBezTo>
                      <a:pt x="1306" y="555"/>
                      <a:pt x="1306" y="531"/>
                      <a:pt x="1282" y="519"/>
                    </a:cubicBezTo>
                    <a:cubicBezTo>
                      <a:pt x="1276" y="513"/>
                      <a:pt x="1267" y="510"/>
                      <a:pt x="1258" y="510"/>
                    </a:cubicBezTo>
                    <a:cubicBezTo>
                      <a:pt x="1249" y="510"/>
                      <a:pt x="1240" y="513"/>
                      <a:pt x="1234" y="519"/>
                    </a:cubicBezTo>
                    <a:lnTo>
                      <a:pt x="1068" y="721"/>
                    </a:lnTo>
                    <a:cubicBezTo>
                      <a:pt x="1032" y="698"/>
                      <a:pt x="996" y="674"/>
                      <a:pt x="949" y="662"/>
                    </a:cubicBezTo>
                    <a:cubicBezTo>
                      <a:pt x="960" y="626"/>
                      <a:pt x="960" y="578"/>
                      <a:pt x="949" y="543"/>
                    </a:cubicBezTo>
                    <a:cubicBezTo>
                      <a:pt x="927" y="390"/>
                      <a:pt x="796" y="278"/>
                      <a:pt x="646" y="278"/>
                    </a:cubicBezTo>
                    <a:cubicBezTo>
                      <a:pt x="632" y="278"/>
                      <a:pt x="618" y="279"/>
                      <a:pt x="603" y="281"/>
                    </a:cubicBezTo>
                    <a:lnTo>
                      <a:pt x="484" y="31"/>
                    </a:lnTo>
                    <a:cubicBezTo>
                      <a:pt x="476" y="9"/>
                      <a:pt x="459" y="0"/>
                      <a:pt x="442"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14" name="Google Shape;442;p31">
                <a:extLst>
                  <a:ext uri="{FF2B5EF4-FFF2-40B4-BE49-F238E27FC236}">
                    <a16:creationId xmlns:a16="http://schemas.microsoft.com/office/drawing/2014/main" id="{62270A09-3B8F-427C-C269-C620B8C6460F}"/>
                  </a:ext>
                </a:extLst>
              </p:cNvPr>
              <p:cNvSpPr/>
              <p:nvPr/>
            </p:nvSpPr>
            <p:spPr>
              <a:xfrm>
                <a:off x="1781424" y="1719613"/>
                <a:ext cx="13181" cy="11815"/>
              </a:xfrm>
              <a:custGeom>
                <a:avLst/>
                <a:gdLst/>
                <a:ahLst/>
                <a:cxnLst/>
                <a:rect l="l" t="t" r="r" b="b"/>
                <a:pathLst>
                  <a:path w="299" h="268" extrusionOk="0">
                    <a:moveTo>
                      <a:pt x="202" y="1"/>
                    </a:moveTo>
                    <a:cubicBezTo>
                      <a:pt x="192" y="1"/>
                      <a:pt x="181" y="2"/>
                      <a:pt x="167" y="4"/>
                    </a:cubicBezTo>
                    <a:cubicBezTo>
                      <a:pt x="84" y="16"/>
                      <a:pt x="1" y="39"/>
                      <a:pt x="13" y="123"/>
                    </a:cubicBezTo>
                    <a:cubicBezTo>
                      <a:pt x="24" y="210"/>
                      <a:pt x="94" y="267"/>
                      <a:pt x="179" y="267"/>
                    </a:cubicBezTo>
                    <a:cubicBezTo>
                      <a:pt x="187" y="267"/>
                      <a:pt x="195" y="267"/>
                      <a:pt x="203" y="266"/>
                    </a:cubicBezTo>
                    <a:cubicBezTo>
                      <a:pt x="275" y="242"/>
                      <a:pt x="298" y="182"/>
                      <a:pt x="275" y="99"/>
                    </a:cubicBezTo>
                    <a:cubicBezTo>
                      <a:pt x="265" y="29"/>
                      <a:pt x="255" y="1"/>
                      <a:pt x="202"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16" name="Google Shape;443;p31">
                <a:extLst>
                  <a:ext uri="{FF2B5EF4-FFF2-40B4-BE49-F238E27FC236}">
                    <a16:creationId xmlns:a16="http://schemas.microsoft.com/office/drawing/2014/main" id="{5D6E1274-AC95-C1BD-2AC6-5FD9E74E10A5}"/>
                  </a:ext>
                </a:extLst>
              </p:cNvPr>
              <p:cNvSpPr/>
              <p:nvPr/>
            </p:nvSpPr>
            <p:spPr>
              <a:xfrm>
                <a:off x="1763085" y="1626109"/>
                <a:ext cx="69302" cy="78471"/>
              </a:xfrm>
              <a:custGeom>
                <a:avLst/>
                <a:gdLst/>
                <a:ahLst/>
                <a:cxnLst/>
                <a:rect l="l" t="t" r="r" b="b"/>
                <a:pathLst>
                  <a:path w="1572" h="1780" extrusionOk="0">
                    <a:moveTo>
                      <a:pt x="453" y="1"/>
                    </a:moveTo>
                    <a:cubicBezTo>
                      <a:pt x="446" y="1"/>
                      <a:pt x="438" y="2"/>
                      <a:pt x="429" y="5"/>
                    </a:cubicBezTo>
                    <a:cubicBezTo>
                      <a:pt x="405" y="17"/>
                      <a:pt x="393" y="41"/>
                      <a:pt x="405" y="77"/>
                    </a:cubicBezTo>
                    <a:lnTo>
                      <a:pt x="488" y="327"/>
                    </a:lnTo>
                    <a:cubicBezTo>
                      <a:pt x="441" y="351"/>
                      <a:pt x="393" y="386"/>
                      <a:pt x="357" y="434"/>
                    </a:cubicBezTo>
                    <a:lnTo>
                      <a:pt x="71" y="363"/>
                    </a:lnTo>
                    <a:cubicBezTo>
                      <a:pt x="65" y="360"/>
                      <a:pt x="59" y="359"/>
                      <a:pt x="53" y="359"/>
                    </a:cubicBezTo>
                    <a:cubicBezTo>
                      <a:pt x="27" y="359"/>
                      <a:pt x="10" y="379"/>
                      <a:pt x="0" y="398"/>
                    </a:cubicBezTo>
                    <a:cubicBezTo>
                      <a:pt x="0" y="434"/>
                      <a:pt x="12" y="458"/>
                      <a:pt x="48" y="470"/>
                    </a:cubicBezTo>
                    <a:lnTo>
                      <a:pt x="310" y="529"/>
                    </a:lnTo>
                    <a:cubicBezTo>
                      <a:pt x="298" y="565"/>
                      <a:pt x="298" y="601"/>
                      <a:pt x="298" y="636"/>
                    </a:cubicBezTo>
                    <a:cubicBezTo>
                      <a:pt x="310" y="791"/>
                      <a:pt x="452" y="922"/>
                      <a:pt x="619" y="922"/>
                    </a:cubicBezTo>
                    <a:cubicBezTo>
                      <a:pt x="619" y="934"/>
                      <a:pt x="619" y="946"/>
                      <a:pt x="619" y="958"/>
                    </a:cubicBezTo>
                    <a:cubicBezTo>
                      <a:pt x="248" y="1025"/>
                      <a:pt x="323" y="1559"/>
                      <a:pt x="663" y="1559"/>
                    </a:cubicBezTo>
                    <a:cubicBezTo>
                      <a:pt x="683" y="1559"/>
                      <a:pt x="704" y="1557"/>
                      <a:pt x="726" y="1553"/>
                    </a:cubicBezTo>
                    <a:cubicBezTo>
                      <a:pt x="786" y="1553"/>
                      <a:pt x="845" y="1529"/>
                      <a:pt x="893" y="1494"/>
                    </a:cubicBezTo>
                    <a:lnTo>
                      <a:pt x="1119" y="1756"/>
                    </a:lnTo>
                    <a:cubicBezTo>
                      <a:pt x="1131" y="1767"/>
                      <a:pt x="1143" y="1779"/>
                      <a:pt x="1155" y="1779"/>
                    </a:cubicBezTo>
                    <a:cubicBezTo>
                      <a:pt x="1167" y="1779"/>
                      <a:pt x="1179" y="1767"/>
                      <a:pt x="1191" y="1767"/>
                    </a:cubicBezTo>
                    <a:cubicBezTo>
                      <a:pt x="1203" y="1744"/>
                      <a:pt x="1203" y="1708"/>
                      <a:pt x="1191" y="1696"/>
                    </a:cubicBezTo>
                    <a:lnTo>
                      <a:pt x="964" y="1434"/>
                    </a:lnTo>
                    <a:cubicBezTo>
                      <a:pt x="964" y="1422"/>
                      <a:pt x="976" y="1398"/>
                      <a:pt x="988" y="1386"/>
                    </a:cubicBezTo>
                    <a:lnTo>
                      <a:pt x="1357" y="1506"/>
                    </a:lnTo>
                    <a:lnTo>
                      <a:pt x="1369" y="1506"/>
                    </a:lnTo>
                    <a:cubicBezTo>
                      <a:pt x="1393" y="1506"/>
                      <a:pt x="1417" y="1494"/>
                      <a:pt x="1417" y="1470"/>
                    </a:cubicBezTo>
                    <a:cubicBezTo>
                      <a:pt x="1429" y="1446"/>
                      <a:pt x="1417" y="1422"/>
                      <a:pt x="1393" y="1410"/>
                    </a:cubicBezTo>
                    <a:lnTo>
                      <a:pt x="1012" y="1291"/>
                    </a:lnTo>
                    <a:lnTo>
                      <a:pt x="1012" y="1244"/>
                    </a:lnTo>
                    <a:cubicBezTo>
                      <a:pt x="1012" y="1208"/>
                      <a:pt x="1000" y="1184"/>
                      <a:pt x="988" y="1148"/>
                    </a:cubicBezTo>
                    <a:cubicBezTo>
                      <a:pt x="1024" y="1136"/>
                      <a:pt x="1048" y="1101"/>
                      <a:pt x="1072" y="1065"/>
                    </a:cubicBezTo>
                    <a:lnTo>
                      <a:pt x="1405" y="1244"/>
                    </a:lnTo>
                    <a:lnTo>
                      <a:pt x="1429" y="1244"/>
                    </a:lnTo>
                    <a:cubicBezTo>
                      <a:pt x="1476" y="1244"/>
                      <a:pt x="1488" y="1172"/>
                      <a:pt x="1453" y="1148"/>
                    </a:cubicBezTo>
                    <a:lnTo>
                      <a:pt x="1107" y="970"/>
                    </a:lnTo>
                    <a:cubicBezTo>
                      <a:pt x="1107" y="958"/>
                      <a:pt x="1107" y="946"/>
                      <a:pt x="1107" y="934"/>
                    </a:cubicBezTo>
                    <a:lnTo>
                      <a:pt x="1524" y="910"/>
                    </a:lnTo>
                    <a:cubicBezTo>
                      <a:pt x="1548" y="910"/>
                      <a:pt x="1572" y="886"/>
                      <a:pt x="1572" y="863"/>
                    </a:cubicBezTo>
                    <a:cubicBezTo>
                      <a:pt x="1562" y="843"/>
                      <a:pt x="1544" y="824"/>
                      <a:pt x="1525" y="824"/>
                    </a:cubicBezTo>
                    <a:cubicBezTo>
                      <a:pt x="1521" y="824"/>
                      <a:pt x="1516" y="825"/>
                      <a:pt x="1512" y="827"/>
                    </a:cubicBezTo>
                    <a:lnTo>
                      <a:pt x="1095" y="851"/>
                    </a:lnTo>
                    <a:lnTo>
                      <a:pt x="1083" y="851"/>
                    </a:lnTo>
                    <a:lnTo>
                      <a:pt x="1274" y="648"/>
                    </a:lnTo>
                    <a:cubicBezTo>
                      <a:pt x="1286" y="624"/>
                      <a:pt x="1286" y="601"/>
                      <a:pt x="1274" y="589"/>
                    </a:cubicBezTo>
                    <a:cubicBezTo>
                      <a:pt x="1262" y="583"/>
                      <a:pt x="1250" y="580"/>
                      <a:pt x="1240" y="580"/>
                    </a:cubicBezTo>
                    <a:cubicBezTo>
                      <a:pt x="1229" y="580"/>
                      <a:pt x="1220" y="583"/>
                      <a:pt x="1214" y="589"/>
                    </a:cubicBezTo>
                    <a:lnTo>
                      <a:pt x="1036" y="779"/>
                    </a:lnTo>
                    <a:cubicBezTo>
                      <a:pt x="1000" y="744"/>
                      <a:pt x="953" y="720"/>
                      <a:pt x="905" y="708"/>
                    </a:cubicBezTo>
                    <a:cubicBezTo>
                      <a:pt x="917" y="672"/>
                      <a:pt x="917" y="624"/>
                      <a:pt x="917" y="589"/>
                    </a:cubicBezTo>
                    <a:cubicBezTo>
                      <a:pt x="905" y="429"/>
                      <a:pt x="774" y="302"/>
                      <a:pt x="616" y="302"/>
                    </a:cubicBezTo>
                    <a:cubicBezTo>
                      <a:pt x="609" y="302"/>
                      <a:pt x="602" y="302"/>
                      <a:pt x="595" y="303"/>
                    </a:cubicBezTo>
                    <a:lnTo>
                      <a:pt x="500" y="41"/>
                    </a:lnTo>
                    <a:cubicBezTo>
                      <a:pt x="491" y="14"/>
                      <a:pt x="476" y="1"/>
                      <a:pt x="453"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17" name="Google Shape;444;p31">
                <a:extLst>
                  <a:ext uri="{FF2B5EF4-FFF2-40B4-BE49-F238E27FC236}">
                    <a16:creationId xmlns:a16="http://schemas.microsoft.com/office/drawing/2014/main" id="{DBF3822E-4DDF-5F30-C6AA-A6E158C9B65D}"/>
                  </a:ext>
                </a:extLst>
              </p:cNvPr>
              <p:cNvSpPr/>
              <p:nvPr/>
            </p:nvSpPr>
            <p:spPr>
              <a:xfrm>
                <a:off x="1809771" y="1642508"/>
                <a:ext cx="12123" cy="11683"/>
              </a:xfrm>
              <a:custGeom>
                <a:avLst/>
                <a:gdLst/>
                <a:ahLst/>
                <a:cxnLst/>
                <a:rect l="l" t="t" r="r" b="b"/>
                <a:pathLst>
                  <a:path w="275" h="265" extrusionOk="0">
                    <a:moveTo>
                      <a:pt x="184" y="0"/>
                    </a:moveTo>
                    <a:cubicBezTo>
                      <a:pt x="175" y="0"/>
                      <a:pt x="166" y="1"/>
                      <a:pt x="155" y="2"/>
                    </a:cubicBezTo>
                    <a:cubicBezTo>
                      <a:pt x="72" y="2"/>
                      <a:pt x="1" y="26"/>
                      <a:pt x="13" y="110"/>
                    </a:cubicBezTo>
                    <a:cubicBezTo>
                      <a:pt x="13" y="205"/>
                      <a:pt x="84" y="264"/>
                      <a:pt x="179" y="264"/>
                    </a:cubicBezTo>
                    <a:cubicBezTo>
                      <a:pt x="263" y="252"/>
                      <a:pt x="275" y="193"/>
                      <a:pt x="275" y="110"/>
                    </a:cubicBezTo>
                    <a:cubicBezTo>
                      <a:pt x="264" y="37"/>
                      <a:pt x="245" y="0"/>
                      <a:pt x="18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18" name="Google Shape;445;p31">
                <a:extLst>
                  <a:ext uri="{FF2B5EF4-FFF2-40B4-BE49-F238E27FC236}">
                    <a16:creationId xmlns:a16="http://schemas.microsoft.com/office/drawing/2014/main" id="{0ADB697E-619E-19FD-7BC5-8A5F38E8D44E}"/>
                  </a:ext>
                </a:extLst>
              </p:cNvPr>
              <p:cNvSpPr/>
              <p:nvPr/>
            </p:nvSpPr>
            <p:spPr>
              <a:xfrm>
                <a:off x="1861218" y="1435706"/>
                <a:ext cx="33637" cy="32711"/>
              </a:xfrm>
              <a:custGeom>
                <a:avLst/>
                <a:gdLst/>
                <a:ahLst/>
                <a:cxnLst/>
                <a:rect l="l" t="t" r="r" b="b"/>
                <a:pathLst>
                  <a:path w="763" h="742" extrusionOk="0">
                    <a:moveTo>
                      <a:pt x="414" y="0"/>
                    </a:moveTo>
                    <a:cubicBezTo>
                      <a:pt x="205" y="0"/>
                      <a:pt x="23" y="53"/>
                      <a:pt x="12" y="276"/>
                    </a:cubicBezTo>
                    <a:cubicBezTo>
                      <a:pt x="0" y="514"/>
                      <a:pt x="191" y="717"/>
                      <a:pt x="429" y="741"/>
                    </a:cubicBezTo>
                    <a:cubicBezTo>
                      <a:pt x="437" y="741"/>
                      <a:pt x="445" y="741"/>
                      <a:pt x="452" y="741"/>
                    </a:cubicBezTo>
                    <a:cubicBezTo>
                      <a:pt x="683" y="741"/>
                      <a:pt x="739" y="566"/>
                      <a:pt x="751" y="336"/>
                    </a:cubicBezTo>
                    <a:cubicBezTo>
                      <a:pt x="762" y="86"/>
                      <a:pt x="727" y="14"/>
                      <a:pt x="489" y="2"/>
                    </a:cubicBezTo>
                    <a:cubicBezTo>
                      <a:pt x="464" y="1"/>
                      <a:pt x="439" y="0"/>
                      <a:pt x="41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0" name="Google Shape;446;p31">
                <a:extLst>
                  <a:ext uri="{FF2B5EF4-FFF2-40B4-BE49-F238E27FC236}">
                    <a16:creationId xmlns:a16="http://schemas.microsoft.com/office/drawing/2014/main" id="{36ED15E2-4D89-5AE6-69FA-C2547A8B027D}"/>
                  </a:ext>
                </a:extLst>
              </p:cNvPr>
              <p:cNvSpPr/>
              <p:nvPr/>
            </p:nvSpPr>
            <p:spPr>
              <a:xfrm>
                <a:off x="1751006" y="1359262"/>
                <a:ext cx="136796" cy="216810"/>
              </a:xfrm>
              <a:custGeom>
                <a:avLst/>
                <a:gdLst/>
                <a:ahLst/>
                <a:cxnLst/>
                <a:rect l="l" t="t" r="r" b="b"/>
                <a:pathLst>
                  <a:path w="3103" h="4918" extrusionOk="0">
                    <a:moveTo>
                      <a:pt x="1074" y="1"/>
                    </a:moveTo>
                    <a:cubicBezTo>
                      <a:pt x="1036" y="1"/>
                      <a:pt x="1006" y="23"/>
                      <a:pt x="988" y="58"/>
                    </a:cubicBezTo>
                    <a:cubicBezTo>
                      <a:pt x="881" y="296"/>
                      <a:pt x="869" y="558"/>
                      <a:pt x="941" y="808"/>
                    </a:cubicBezTo>
                    <a:cubicBezTo>
                      <a:pt x="822" y="867"/>
                      <a:pt x="715" y="939"/>
                      <a:pt x="631" y="1034"/>
                    </a:cubicBezTo>
                    <a:cubicBezTo>
                      <a:pt x="417" y="867"/>
                      <a:pt x="226" y="617"/>
                      <a:pt x="357" y="343"/>
                    </a:cubicBezTo>
                    <a:cubicBezTo>
                      <a:pt x="381" y="274"/>
                      <a:pt x="323" y="219"/>
                      <a:pt x="264" y="219"/>
                    </a:cubicBezTo>
                    <a:cubicBezTo>
                      <a:pt x="232" y="219"/>
                      <a:pt x="200" y="235"/>
                      <a:pt x="179" y="272"/>
                    </a:cubicBezTo>
                    <a:cubicBezTo>
                      <a:pt x="0" y="641"/>
                      <a:pt x="250" y="974"/>
                      <a:pt x="512" y="1189"/>
                    </a:cubicBezTo>
                    <a:cubicBezTo>
                      <a:pt x="119" y="1832"/>
                      <a:pt x="560" y="2665"/>
                      <a:pt x="1310" y="2701"/>
                    </a:cubicBezTo>
                    <a:lnTo>
                      <a:pt x="1334" y="2701"/>
                    </a:lnTo>
                    <a:cubicBezTo>
                      <a:pt x="1334" y="2748"/>
                      <a:pt x="1334" y="2796"/>
                      <a:pt x="1346" y="2844"/>
                    </a:cubicBezTo>
                    <a:cubicBezTo>
                      <a:pt x="1298" y="2867"/>
                      <a:pt x="1250" y="2903"/>
                      <a:pt x="1215" y="2927"/>
                    </a:cubicBezTo>
                    <a:cubicBezTo>
                      <a:pt x="834" y="3165"/>
                      <a:pt x="715" y="3677"/>
                      <a:pt x="953" y="4058"/>
                    </a:cubicBezTo>
                    <a:cubicBezTo>
                      <a:pt x="1110" y="4268"/>
                      <a:pt x="1352" y="4379"/>
                      <a:pt x="1596" y="4379"/>
                    </a:cubicBezTo>
                    <a:cubicBezTo>
                      <a:pt x="1740" y="4379"/>
                      <a:pt x="1884" y="4340"/>
                      <a:pt x="2012" y="4260"/>
                    </a:cubicBezTo>
                    <a:cubicBezTo>
                      <a:pt x="2239" y="4368"/>
                      <a:pt x="2370" y="4594"/>
                      <a:pt x="2358" y="4832"/>
                    </a:cubicBezTo>
                    <a:cubicBezTo>
                      <a:pt x="2358" y="4875"/>
                      <a:pt x="2396" y="4917"/>
                      <a:pt x="2438" y="4917"/>
                    </a:cubicBezTo>
                    <a:cubicBezTo>
                      <a:pt x="2443" y="4917"/>
                      <a:pt x="2448" y="4917"/>
                      <a:pt x="2453" y="4915"/>
                    </a:cubicBezTo>
                    <a:cubicBezTo>
                      <a:pt x="2500" y="4915"/>
                      <a:pt x="2548" y="4880"/>
                      <a:pt x="2548" y="4820"/>
                    </a:cubicBezTo>
                    <a:cubicBezTo>
                      <a:pt x="2560" y="4546"/>
                      <a:pt x="2417" y="4296"/>
                      <a:pt x="2191" y="4141"/>
                    </a:cubicBezTo>
                    <a:cubicBezTo>
                      <a:pt x="2310" y="4034"/>
                      <a:pt x="2405" y="3891"/>
                      <a:pt x="2441" y="3737"/>
                    </a:cubicBezTo>
                    <a:cubicBezTo>
                      <a:pt x="2512" y="3760"/>
                      <a:pt x="2572" y="3808"/>
                      <a:pt x="2631" y="3856"/>
                    </a:cubicBezTo>
                    <a:cubicBezTo>
                      <a:pt x="2727" y="3951"/>
                      <a:pt x="2774" y="4082"/>
                      <a:pt x="2774" y="4213"/>
                    </a:cubicBezTo>
                    <a:cubicBezTo>
                      <a:pt x="2774" y="4260"/>
                      <a:pt x="2822" y="4308"/>
                      <a:pt x="2870" y="4308"/>
                    </a:cubicBezTo>
                    <a:cubicBezTo>
                      <a:pt x="2917" y="4308"/>
                      <a:pt x="2965" y="4272"/>
                      <a:pt x="2965" y="4213"/>
                    </a:cubicBezTo>
                    <a:cubicBezTo>
                      <a:pt x="2965" y="4034"/>
                      <a:pt x="2893" y="3856"/>
                      <a:pt x="2774" y="3725"/>
                    </a:cubicBezTo>
                    <a:cubicBezTo>
                      <a:pt x="2691" y="3641"/>
                      <a:pt x="2596" y="3582"/>
                      <a:pt x="2477" y="3546"/>
                    </a:cubicBezTo>
                    <a:cubicBezTo>
                      <a:pt x="2489" y="3391"/>
                      <a:pt x="2441" y="3237"/>
                      <a:pt x="2358" y="3094"/>
                    </a:cubicBezTo>
                    <a:cubicBezTo>
                      <a:pt x="2381" y="3058"/>
                      <a:pt x="2417" y="3022"/>
                      <a:pt x="2441" y="2975"/>
                    </a:cubicBezTo>
                    <a:cubicBezTo>
                      <a:pt x="2798" y="2963"/>
                      <a:pt x="3024" y="2820"/>
                      <a:pt x="3096" y="2522"/>
                    </a:cubicBezTo>
                    <a:cubicBezTo>
                      <a:pt x="3103" y="2457"/>
                      <a:pt x="3049" y="2414"/>
                      <a:pt x="2995" y="2414"/>
                    </a:cubicBezTo>
                    <a:cubicBezTo>
                      <a:pt x="2959" y="2414"/>
                      <a:pt x="2924" y="2432"/>
                      <a:pt x="2905" y="2475"/>
                    </a:cubicBezTo>
                    <a:cubicBezTo>
                      <a:pt x="2893" y="2558"/>
                      <a:pt x="2834" y="2748"/>
                      <a:pt x="2500" y="2772"/>
                    </a:cubicBezTo>
                    <a:cubicBezTo>
                      <a:pt x="2500" y="2772"/>
                      <a:pt x="2500" y="2760"/>
                      <a:pt x="2500" y="2748"/>
                    </a:cubicBezTo>
                    <a:cubicBezTo>
                      <a:pt x="2500" y="2665"/>
                      <a:pt x="2489" y="2582"/>
                      <a:pt x="2453" y="2498"/>
                    </a:cubicBezTo>
                    <a:lnTo>
                      <a:pt x="2751" y="2415"/>
                    </a:lnTo>
                    <a:cubicBezTo>
                      <a:pt x="2878" y="2383"/>
                      <a:pt x="2844" y="2217"/>
                      <a:pt x="2741" y="2217"/>
                    </a:cubicBezTo>
                    <a:cubicBezTo>
                      <a:pt x="2729" y="2217"/>
                      <a:pt x="2717" y="2220"/>
                      <a:pt x="2703" y="2225"/>
                    </a:cubicBezTo>
                    <a:lnTo>
                      <a:pt x="2346" y="2332"/>
                    </a:lnTo>
                    <a:cubicBezTo>
                      <a:pt x="2310" y="2284"/>
                      <a:pt x="2274" y="2248"/>
                      <a:pt x="2215" y="2225"/>
                    </a:cubicBezTo>
                    <a:cubicBezTo>
                      <a:pt x="2608" y="1582"/>
                      <a:pt x="2167" y="760"/>
                      <a:pt x="1417" y="724"/>
                    </a:cubicBezTo>
                    <a:cubicBezTo>
                      <a:pt x="1391" y="721"/>
                      <a:pt x="1365" y="720"/>
                      <a:pt x="1338" y="720"/>
                    </a:cubicBezTo>
                    <a:cubicBezTo>
                      <a:pt x="1265" y="720"/>
                      <a:pt x="1189" y="731"/>
                      <a:pt x="1119" y="748"/>
                    </a:cubicBezTo>
                    <a:cubicBezTo>
                      <a:pt x="1060" y="546"/>
                      <a:pt x="1072" y="331"/>
                      <a:pt x="1167" y="141"/>
                    </a:cubicBezTo>
                    <a:cubicBezTo>
                      <a:pt x="1191" y="93"/>
                      <a:pt x="1167" y="34"/>
                      <a:pt x="1119" y="10"/>
                    </a:cubicBezTo>
                    <a:cubicBezTo>
                      <a:pt x="1103" y="4"/>
                      <a:pt x="1088" y="1"/>
                      <a:pt x="1074"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1" name="Google Shape;447;p31">
                <a:extLst>
                  <a:ext uri="{FF2B5EF4-FFF2-40B4-BE49-F238E27FC236}">
                    <a16:creationId xmlns:a16="http://schemas.microsoft.com/office/drawing/2014/main" id="{6D7C83FE-1AA4-E0C4-3E2E-CF4E515A4BED}"/>
                  </a:ext>
                </a:extLst>
              </p:cNvPr>
              <p:cNvSpPr/>
              <p:nvPr/>
            </p:nvSpPr>
            <p:spPr>
              <a:xfrm>
                <a:off x="1787199" y="1434736"/>
                <a:ext cx="16840" cy="14019"/>
              </a:xfrm>
              <a:custGeom>
                <a:avLst/>
                <a:gdLst/>
                <a:ahLst/>
                <a:cxnLst/>
                <a:rect l="l" t="t" r="r" b="b"/>
                <a:pathLst>
                  <a:path w="382" h="318" extrusionOk="0">
                    <a:moveTo>
                      <a:pt x="227" y="1"/>
                    </a:moveTo>
                    <a:cubicBezTo>
                      <a:pt x="72" y="1"/>
                      <a:pt x="1" y="167"/>
                      <a:pt x="108" y="274"/>
                    </a:cubicBezTo>
                    <a:cubicBezTo>
                      <a:pt x="138" y="304"/>
                      <a:pt x="176" y="318"/>
                      <a:pt x="214" y="318"/>
                    </a:cubicBezTo>
                    <a:cubicBezTo>
                      <a:pt x="298" y="318"/>
                      <a:pt x="382" y="253"/>
                      <a:pt x="382" y="155"/>
                    </a:cubicBezTo>
                    <a:cubicBezTo>
                      <a:pt x="382" y="72"/>
                      <a:pt x="310" y="1"/>
                      <a:pt x="22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2" name="Google Shape;448;p31">
                <a:extLst>
                  <a:ext uri="{FF2B5EF4-FFF2-40B4-BE49-F238E27FC236}">
                    <a16:creationId xmlns:a16="http://schemas.microsoft.com/office/drawing/2014/main" id="{E4DA5FC3-CC2C-B44A-EC1E-084EDAFDA13D}"/>
                  </a:ext>
                </a:extLst>
              </p:cNvPr>
              <p:cNvSpPr/>
              <p:nvPr/>
            </p:nvSpPr>
            <p:spPr>
              <a:xfrm>
                <a:off x="1824495" y="1411106"/>
                <a:ext cx="16840" cy="14416"/>
              </a:xfrm>
              <a:custGeom>
                <a:avLst/>
                <a:gdLst/>
                <a:ahLst/>
                <a:cxnLst/>
                <a:rect l="l" t="t" r="r" b="b"/>
                <a:pathLst>
                  <a:path w="382" h="327" extrusionOk="0">
                    <a:moveTo>
                      <a:pt x="214" y="1"/>
                    </a:moveTo>
                    <a:cubicBezTo>
                      <a:pt x="71" y="1"/>
                      <a:pt x="0" y="179"/>
                      <a:pt x="107" y="275"/>
                    </a:cubicBezTo>
                    <a:cubicBezTo>
                      <a:pt x="139" y="310"/>
                      <a:pt x="180" y="326"/>
                      <a:pt x="221" y="326"/>
                    </a:cubicBezTo>
                    <a:cubicBezTo>
                      <a:pt x="302" y="326"/>
                      <a:pt x="381" y="263"/>
                      <a:pt x="381" y="167"/>
                    </a:cubicBezTo>
                    <a:cubicBezTo>
                      <a:pt x="381" y="72"/>
                      <a:pt x="310" y="1"/>
                      <a:pt x="214"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4" name="Google Shape;449;p31">
                <a:extLst>
                  <a:ext uri="{FF2B5EF4-FFF2-40B4-BE49-F238E27FC236}">
                    <a16:creationId xmlns:a16="http://schemas.microsoft.com/office/drawing/2014/main" id="{0A5AAAC6-153D-37D9-4B78-A36E921D6D3C}"/>
                  </a:ext>
                </a:extLst>
              </p:cNvPr>
              <p:cNvSpPr/>
              <p:nvPr/>
            </p:nvSpPr>
            <p:spPr>
              <a:xfrm>
                <a:off x="1809374" y="1423582"/>
                <a:ext cx="15650" cy="13314"/>
              </a:xfrm>
              <a:custGeom>
                <a:avLst/>
                <a:gdLst/>
                <a:ahLst/>
                <a:cxnLst/>
                <a:rect l="l" t="t" r="r" b="b"/>
                <a:pathLst>
                  <a:path w="355" h="302" extrusionOk="0">
                    <a:moveTo>
                      <a:pt x="268" y="1"/>
                    </a:moveTo>
                    <a:cubicBezTo>
                      <a:pt x="244" y="1"/>
                      <a:pt x="219" y="26"/>
                      <a:pt x="236" y="51"/>
                    </a:cubicBezTo>
                    <a:cubicBezTo>
                      <a:pt x="284" y="99"/>
                      <a:pt x="272" y="170"/>
                      <a:pt x="224" y="218"/>
                    </a:cubicBezTo>
                    <a:cubicBezTo>
                      <a:pt x="209" y="229"/>
                      <a:pt x="191" y="235"/>
                      <a:pt x="173" y="235"/>
                    </a:cubicBezTo>
                    <a:cubicBezTo>
                      <a:pt x="134" y="235"/>
                      <a:pt x="93" y="211"/>
                      <a:pt x="69" y="170"/>
                    </a:cubicBezTo>
                    <a:cubicBezTo>
                      <a:pt x="64" y="165"/>
                      <a:pt x="57" y="162"/>
                      <a:pt x="50" y="162"/>
                    </a:cubicBezTo>
                    <a:cubicBezTo>
                      <a:pt x="27" y="162"/>
                      <a:pt x="0" y="190"/>
                      <a:pt x="10" y="218"/>
                    </a:cubicBezTo>
                    <a:cubicBezTo>
                      <a:pt x="45" y="265"/>
                      <a:pt x="105" y="301"/>
                      <a:pt x="176" y="301"/>
                    </a:cubicBezTo>
                    <a:cubicBezTo>
                      <a:pt x="212" y="301"/>
                      <a:pt x="236" y="289"/>
                      <a:pt x="272" y="277"/>
                    </a:cubicBezTo>
                    <a:cubicBezTo>
                      <a:pt x="343" y="206"/>
                      <a:pt x="355" y="99"/>
                      <a:pt x="295" y="15"/>
                    </a:cubicBezTo>
                    <a:cubicBezTo>
                      <a:pt x="288" y="5"/>
                      <a:pt x="278" y="1"/>
                      <a:pt x="26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6" name="Google Shape;450;p31">
                <a:extLst>
                  <a:ext uri="{FF2B5EF4-FFF2-40B4-BE49-F238E27FC236}">
                    <a16:creationId xmlns:a16="http://schemas.microsoft.com/office/drawing/2014/main" id="{08FFC26B-DB44-93B7-5F48-05468A51C1C7}"/>
                  </a:ext>
                </a:extLst>
              </p:cNvPr>
              <p:cNvSpPr/>
              <p:nvPr/>
            </p:nvSpPr>
            <p:spPr>
              <a:xfrm>
                <a:off x="1789844" y="1449945"/>
                <a:ext cx="14195" cy="10536"/>
              </a:xfrm>
              <a:custGeom>
                <a:avLst/>
                <a:gdLst/>
                <a:ahLst/>
                <a:cxnLst/>
                <a:rect l="l" t="t" r="r" b="b"/>
                <a:pathLst>
                  <a:path w="322" h="239" extrusionOk="0">
                    <a:moveTo>
                      <a:pt x="216" y="1"/>
                    </a:moveTo>
                    <a:cubicBezTo>
                      <a:pt x="182" y="1"/>
                      <a:pt x="143" y="13"/>
                      <a:pt x="107" y="37"/>
                    </a:cubicBezTo>
                    <a:cubicBezTo>
                      <a:pt x="36" y="84"/>
                      <a:pt x="0" y="156"/>
                      <a:pt x="36" y="203"/>
                    </a:cubicBezTo>
                    <a:cubicBezTo>
                      <a:pt x="54" y="227"/>
                      <a:pt x="84" y="239"/>
                      <a:pt x="118" y="239"/>
                    </a:cubicBezTo>
                    <a:cubicBezTo>
                      <a:pt x="152" y="239"/>
                      <a:pt x="191" y="227"/>
                      <a:pt x="226" y="203"/>
                    </a:cubicBezTo>
                    <a:cubicBezTo>
                      <a:pt x="298" y="156"/>
                      <a:pt x="322" y="84"/>
                      <a:pt x="298" y="37"/>
                    </a:cubicBezTo>
                    <a:cubicBezTo>
                      <a:pt x="280" y="13"/>
                      <a:pt x="250" y="1"/>
                      <a:pt x="216"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33" name="Google Shape;451;p31">
                <a:extLst>
                  <a:ext uri="{FF2B5EF4-FFF2-40B4-BE49-F238E27FC236}">
                    <a16:creationId xmlns:a16="http://schemas.microsoft.com/office/drawing/2014/main" id="{2EE205B2-E19D-296F-FB42-8B3BEA38C159}"/>
                  </a:ext>
                </a:extLst>
              </p:cNvPr>
              <p:cNvSpPr/>
              <p:nvPr/>
            </p:nvSpPr>
            <p:spPr>
              <a:xfrm>
                <a:off x="1839705" y="1417807"/>
                <a:ext cx="16840" cy="12785"/>
              </a:xfrm>
              <a:custGeom>
                <a:avLst/>
                <a:gdLst/>
                <a:ahLst/>
                <a:cxnLst/>
                <a:rect l="l" t="t" r="r" b="b"/>
                <a:pathLst>
                  <a:path w="382" h="290" extrusionOk="0">
                    <a:moveTo>
                      <a:pt x="191" y="1"/>
                    </a:moveTo>
                    <a:cubicBezTo>
                      <a:pt x="161" y="1"/>
                      <a:pt x="131" y="10"/>
                      <a:pt x="107" y="27"/>
                    </a:cubicBezTo>
                    <a:cubicBezTo>
                      <a:pt x="0" y="111"/>
                      <a:pt x="60" y="289"/>
                      <a:pt x="191" y="289"/>
                    </a:cubicBezTo>
                    <a:cubicBezTo>
                      <a:pt x="322" y="289"/>
                      <a:pt x="381" y="111"/>
                      <a:pt x="274" y="27"/>
                    </a:cubicBezTo>
                    <a:cubicBezTo>
                      <a:pt x="250" y="10"/>
                      <a:pt x="221" y="1"/>
                      <a:pt x="191"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grpSp>
        <p:sp>
          <p:nvSpPr>
            <p:cNvPr id="7" name="TextBox 6">
              <a:extLst>
                <a:ext uri="{FF2B5EF4-FFF2-40B4-BE49-F238E27FC236}">
                  <a16:creationId xmlns:a16="http://schemas.microsoft.com/office/drawing/2014/main" id="{01CFB2E5-7ADC-665E-B218-91A65BF927D8}"/>
                </a:ext>
              </a:extLst>
            </p:cNvPr>
            <p:cNvSpPr txBox="1"/>
            <p:nvPr/>
          </p:nvSpPr>
          <p:spPr>
            <a:xfrm>
              <a:off x="3049945" y="2513615"/>
              <a:ext cx="7214055" cy="885430"/>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lumMod val="50000"/>
                    </a:srgbClr>
                  </a:solidFill>
                  <a:effectLst/>
                  <a:uLnTx/>
                  <a:uFillTx/>
                  <a:latin typeface="Cambria" panose="02040503050406030204" pitchFamily="18" charset="0"/>
                  <a:ea typeface="Cambria" panose="02040503050406030204" pitchFamily="18" charset="0"/>
                  <a:cs typeface="+mn-cs"/>
                </a:rPr>
                <a:t>Các-bô-níc</a:t>
              </a:r>
              <a:endParaRPr kumimoji="0" lang="vi-VN" sz="4400" b="1" i="0" u="none" strike="noStrike" kern="1200" cap="none" spc="0" normalizeH="0" baseline="0" noProof="0" dirty="0">
                <a:ln>
                  <a:noFill/>
                </a:ln>
                <a:solidFill>
                  <a:srgbClr val="0070C0">
                    <a:lumMod val="50000"/>
                  </a:srgbClr>
                </a:solidFill>
                <a:effectLst/>
                <a:uLnTx/>
                <a:uFillTx/>
                <a:latin typeface="Cambria" panose="02040503050406030204" pitchFamily="18" charset="0"/>
                <a:ea typeface="Cambria" panose="02040503050406030204" pitchFamily="18" charset="0"/>
                <a:cs typeface="+mn-cs"/>
              </a:endParaRPr>
            </a:p>
          </p:txBody>
        </p:sp>
      </p:grpSp>
      <p:sp>
        <p:nvSpPr>
          <p:cNvPr id="36" name="TextBox 35">
            <a:extLst>
              <a:ext uri="{FF2B5EF4-FFF2-40B4-BE49-F238E27FC236}">
                <a16:creationId xmlns:a16="http://schemas.microsoft.com/office/drawing/2014/main" id="{D4ED22DA-400A-4A30-7C9B-DDB029F9537A}"/>
              </a:ext>
            </a:extLst>
          </p:cNvPr>
          <p:cNvSpPr txBox="1"/>
          <p:nvPr/>
        </p:nvSpPr>
        <p:spPr>
          <a:xfrm>
            <a:off x="834149" y="743650"/>
            <a:ext cx="10248187" cy="2281476"/>
          </a:xfrm>
          <a:prstGeom prst="roundRect">
            <a:avLst/>
          </a:prstGeom>
          <a:solidFill>
            <a:srgbClr val="DB6166">
              <a:alpha val="46000"/>
            </a:srgbClr>
          </a:solid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ctr">
              <a:defRPr/>
            </a:pPr>
            <a:r>
              <a:rPr lang="en-US" sz="3200" b="1" dirty="0">
                <a:solidFill>
                  <a:srgbClr val="002060"/>
                </a:solidFill>
                <a:latin typeface="Cambria" panose="02040503050406030204" pitchFamily="18" charset="0"/>
                <a:ea typeface="Cambria" panose="02040503050406030204" pitchFamily="18" charset="0"/>
              </a:rPr>
              <a:t>1. </a:t>
            </a:r>
            <a:r>
              <a:rPr lang="en-US" sz="3200" b="1" dirty="0" err="1">
                <a:solidFill>
                  <a:srgbClr val="002060"/>
                </a:solidFill>
                <a:latin typeface="Cambria" panose="02040503050406030204" pitchFamily="18" charset="0"/>
                <a:ea typeface="Cambria" panose="02040503050406030204" pitchFamily="18" charset="0"/>
              </a:rPr>
              <a:t>Điền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chỗ</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chấm</a:t>
            </a:r>
            <a:r>
              <a:rPr lang="en-US" sz="3200" b="1" dirty="0">
                <a:solidFill>
                  <a:srgbClr val="002060"/>
                </a:solidFill>
                <a:latin typeface="Cambria" panose="02040503050406030204" pitchFamily="18" charset="0"/>
                <a:ea typeface="Cambria" panose="02040503050406030204" pitchFamily="18" charset="0"/>
              </a:rPr>
              <a:t>:</a:t>
            </a:r>
          </a:p>
          <a:p>
            <a:pPr lvl="0" algn="ctr">
              <a:defRPr/>
            </a:pPr>
            <a:r>
              <a:rPr lang="vi-VN" sz="3200" b="1" dirty="0">
                <a:solidFill>
                  <a:srgbClr val="002060"/>
                </a:solidFill>
                <a:latin typeface="Cambria" panose="02040503050406030204" pitchFamily="18" charset="0"/>
                <a:ea typeface="Cambria" panose="02040503050406030204" pitchFamily="18" charset="0"/>
              </a:rPr>
              <a:t>Thực vật có khả năng tổng hợp chất dinh dưỡng từ khí</a:t>
            </a:r>
            <a:r>
              <a:rPr lang="en-US" sz="3200" b="1" dirty="0">
                <a:solidFill>
                  <a:srgbClr val="002060"/>
                </a:solidFill>
                <a:latin typeface="Cambria" panose="02040503050406030204" pitchFamily="18" charset="0"/>
                <a:ea typeface="Cambria" panose="02040503050406030204" pitchFamily="18" charset="0"/>
              </a:rPr>
              <a:t>…….</a:t>
            </a:r>
            <a:r>
              <a:rPr lang="vi-VN" sz="3200" b="1" dirty="0">
                <a:solidFill>
                  <a:srgbClr val="002060"/>
                </a:solidFill>
                <a:latin typeface="Cambria" panose="02040503050406030204" pitchFamily="18" charset="0"/>
                <a:ea typeface="Cambria" panose="02040503050406030204" pitchFamily="18" charset="0"/>
              </a:rPr>
              <a:t>, nước và chất khoáng dưới tác dụng của ánh sáng mặt trời. </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37" name="Google Shape;1408;p39">
            <a:extLst>
              <a:ext uri="{FF2B5EF4-FFF2-40B4-BE49-F238E27FC236}">
                <a16:creationId xmlns:a16="http://schemas.microsoft.com/office/drawing/2014/main" id="{806F0A85-DD4E-E18B-C554-C1349E8FBAAA}"/>
              </a:ext>
            </a:extLst>
          </p:cNvPr>
          <p:cNvGrpSpPr/>
          <p:nvPr/>
        </p:nvGrpSpPr>
        <p:grpSpPr>
          <a:xfrm flipH="1">
            <a:off x="8863725" y="3306733"/>
            <a:ext cx="1250013" cy="1239253"/>
            <a:chOff x="2178000" y="1370575"/>
            <a:chExt cx="1417475" cy="1417450"/>
          </a:xfrm>
        </p:grpSpPr>
        <p:sp>
          <p:nvSpPr>
            <p:cNvPr id="38" name="Google Shape;1409;p39">
              <a:extLst>
                <a:ext uri="{FF2B5EF4-FFF2-40B4-BE49-F238E27FC236}">
                  <a16:creationId xmlns:a16="http://schemas.microsoft.com/office/drawing/2014/main" id="{DDE51228-7D8B-AF05-E9B9-E0125A3FC7BC}"/>
                </a:ext>
              </a:extLst>
            </p:cNvPr>
            <p:cNvSpPr/>
            <p:nvPr/>
          </p:nvSpPr>
          <p:spPr>
            <a:xfrm>
              <a:off x="2437575" y="1615825"/>
              <a:ext cx="926925" cy="926925"/>
            </a:xfrm>
            <a:custGeom>
              <a:avLst/>
              <a:gdLst/>
              <a:ahLst/>
              <a:cxnLst/>
              <a:rect l="l" t="t" r="r" b="b"/>
              <a:pathLst>
                <a:path w="37077" h="37077" extrusionOk="0">
                  <a:moveTo>
                    <a:pt x="18538" y="1"/>
                  </a:moveTo>
                  <a:cubicBezTo>
                    <a:pt x="8299" y="1"/>
                    <a:pt x="0" y="8300"/>
                    <a:pt x="0" y="18539"/>
                  </a:cubicBezTo>
                  <a:cubicBezTo>
                    <a:pt x="0" y="28778"/>
                    <a:pt x="8299" y="37077"/>
                    <a:pt x="18538" y="37077"/>
                  </a:cubicBezTo>
                  <a:cubicBezTo>
                    <a:pt x="28778" y="37077"/>
                    <a:pt x="37076" y="28778"/>
                    <a:pt x="37076" y="18539"/>
                  </a:cubicBezTo>
                  <a:cubicBezTo>
                    <a:pt x="37076" y="8300"/>
                    <a:pt x="28778" y="1"/>
                    <a:pt x="18538" y="1"/>
                  </a:cubicBezTo>
                  <a:close/>
                </a:path>
              </a:pathLst>
            </a:custGeom>
            <a:solidFill>
              <a:srgbClr val="FFFF00"/>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10;p39">
              <a:extLst>
                <a:ext uri="{FF2B5EF4-FFF2-40B4-BE49-F238E27FC236}">
                  <a16:creationId xmlns:a16="http://schemas.microsoft.com/office/drawing/2014/main" id="{35C3A9B0-5B17-A57E-C9A6-66C99754DD91}"/>
                </a:ext>
              </a:extLst>
            </p:cNvPr>
            <p:cNvSpPr/>
            <p:nvPr/>
          </p:nvSpPr>
          <p:spPr>
            <a:xfrm>
              <a:off x="2725998" y="1974523"/>
              <a:ext cx="37100" cy="73041"/>
            </a:xfrm>
            <a:custGeom>
              <a:avLst/>
              <a:gdLst/>
              <a:ahLst/>
              <a:cxnLst/>
              <a:rect l="l" t="t" r="r" b="b"/>
              <a:pathLst>
                <a:path w="1120" h="2205" extrusionOk="0">
                  <a:moveTo>
                    <a:pt x="547" y="1"/>
                  </a:moveTo>
                  <a:cubicBezTo>
                    <a:pt x="543" y="1"/>
                    <a:pt x="540" y="1"/>
                    <a:pt x="536" y="1"/>
                  </a:cubicBezTo>
                  <a:cubicBezTo>
                    <a:pt x="239" y="13"/>
                    <a:pt x="1" y="501"/>
                    <a:pt x="13" y="1120"/>
                  </a:cubicBezTo>
                  <a:cubicBezTo>
                    <a:pt x="24" y="1720"/>
                    <a:pt x="280" y="2204"/>
                    <a:pt x="573" y="2204"/>
                  </a:cubicBezTo>
                  <a:cubicBezTo>
                    <a:pt x="577" y="2204"/>
                    <a:pt x="581" y="2204"/>
                    <a:pt x="584" y="2204"/>
                  </a:cubicBezTo>
                  <a:cubicBezTo>
                    <a:pt x="882" y="2204"/>
                    <a:pt x="1120" y="1704"/>
                    <a:pt x="1108" y="1097"/>
                  </a:cubicBezTo>
                  <a:cubicBezTo>
                    <a:pt x="1096" y="496"/>
                    <a:pt x="840" y="1"/>
                    <a:pt x="54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11;p39">
              <a:extLst>
                <a:ext uri="{FF2B5EF4-FFF2-40B4-BE49-F238E27FC236}">
                  <a16:creationId xmlns:a16="http://schemas.microsoft.com/office/drawing/2014/main" id="{A0FB2FAD-51AC-E7E1-209F-6DA694F9B432}"/>
                </a:ext>
              </a:extLst>
            </p:cNvPr>
            <p:cNvSpPr/>
            <p:nvPr/>
          </p:nvSpPr>
          <p:spPr>
            <a:xfrm>
              <a:off x="3037174" y="1967832"/>
              <a:ext cx="37100" cy="73405"/>
            </a:xfrm>
            <a:custGeom>
              <a:avLst/>
              <a:gdLst/>
              <a:ahLst/>
              <a:cxnLst/>
              <a:rect l="l" t="t" r="r" b="b"/>
              <a:pathLst>
                <a:path w="1120" h="2216" extrusionOk="0">
                  <a:moveTo>
                    <a:pt x="537" y="1"/>
                  </a:moveTo>
                  <a:cubicBezTo>
                    <a:pt x="239" y="13"/>
                    <a:pt x="1" y="513"/>
                    <a:pt x="25" y="1120"/>
                  </a:cubicBezTo>
                  <a:cubicBezTo>
                    <a:pt x="36" y="1727"/>
                    <a:pt x="286" y="2215"/>
                    <a:pt x="584" y="2215"/>
                  </a:cubicBezTo>
                  <a:cubicBezTo>
                    <a:pt x="894" y="2203"/>
                    <a:pt x="1120" y="1703"/>
                    <a:pt x="1108" y="1096"/>
                  </a:cubicBezTo>
                  <a:cubicBezTo>
                    <a:pt x="1096" y="501"/>
                    <a:pt x="846" y="1"/>
                    <a:pt x="53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12;p39">
              <a:extLst>
                <a:ext uri="{FF2B5EF4-FFF2-40B4-BE49-F238E27FC236}">
                  <a16:creationId xmlns:a16="http://schemas.microsoft.com/office/drawing/2014/main" id="{296E108A-4721-5A29-E5F7-856214BD500C}"/>
                </a:ext>
              </a:extLst>
            </p:cNvPr>
            <p:cNvSpPr/>
            <p:nvPr/>
          </p:nvSpPr>
          <p:spPr>
            <a:xfrm>
              <a:off x="2841173" y="2079427"/>
              <a:ext cx="120708" cy="48992"/>
            </a:xfrm>
            <a:custGeom>
              <a:avLst/>
              <a:gdLst/>
              <a:ahLst/>
              <a:cxnLst/>
              <a:rect l="l" t="t" r="r" b="b"/>
              <a:pathLst>
                <a:path w="3644" h="1479" extrusionOk="0">
                  <a:moveTo>
                    <a:pt x="3617" y="1"/>
                  </a:moveTo>
                  <a:cubicBezTo>
                    <a:pt x="3578" y="1"/>
                    <a:pt x="3458" y="223"/>
                    <a:pt x="3191" y="525"/>
                  </a:cubicBezTo>
                  <a:cubicBezTo>
                    <a:pt x="3036" y="704"/>
                    <a:pt x="2858" y="870"/>
                    <a:pt x="2655" y="989"/>
                  </a:cubicBezTo>
                  <a:cubicBezTo>
                    <a:pt x="2417" y="1144"/>
                    <a:pt x="2143" y="1228"/>
                    <a:pt x="1858" y="1251"/>
                  </a:cubicBezTo>
                  <a:cubicBezTo>
                    <a:pt x="1834" y="1252"/>
                    <a:pt x="1810" y="1253"/>
                    <a:pt x="1786" y="1253"/>
                  </a:cubicBezTo>
                  <a:cubicBezTo>
                    <a:pt x="1525" y="1253"/>
                    <a:pt x="1265" y="1193"/>
                    <a:pt x="1036" y="1073"/>
                  </a:cubicBezTo>
                  <a:cubicBezTo>
                    <a:pt x="822" y="978"/>
                    <a:pt x="631" y="835"/>
                    <a:pt x="465" y="668"/>
                  </a:cubicBezTo>
                  <a:cubicBezTo>
                    <a:pt x="192" y="384"/>
                    <a:pt x="82" y="143"/>
                    <a:pt x="41" y="143"/>
                  </a:cubicBezTo>
                  <a:cubicBezTo>
                    <a:pt x="39" y="143"/>
                    <a:pt x="38" y="143"/>
                    <a:pt x="36" y="144"/>
                  </a:cubicBezTo>
                  <a:cubicBezTo>
                    <a:pt x="0" y="156"/>
                    <a:pt x="60" y="418"/>
                    <a:pt x="334" y="775"/>
                  </a:cubicBezTo>
                  <a:cubicBezTo>
                    <a:pt x="500" y="978"/>
                    <a:pt x="703" y="1144"/>
                    <a:pt x="929" y="1263"/>
                  </a:cubicBezTo>
                  <a:cubicBezTo>
                    <a:pt x="1194" y="1407"/>
                    <a:pt x="1490" y="1479"/>
                    <a:pt x="1789" y="1479"/>
                  </a:cubicBezTo>
                  <a:cubicBezTo>
                    <a:pt x="1812" y="1479"/>
                    <a:pt x="1835" y="1478"/>
                    <a:pt x="1858" y="1478"/>
                  </a:cubicBezTo>
                  <a:cubicBezTo>
                    <a:pt x="2191" y="1466"/>
                    <a:pt x="2501" y="1359"/>
                    <a:pt x="2763" y="1168"/>
                  </a:cubicBezTo>
                  <a:cubicBezTo>
                    <a:pt x="2977" y="1025"/>
                    <a:pt x="3167" y="847"/>
                    <a:pt x="3322" y="632"/>
                  </a:cubicBezTo>
                  <a:cubicBezTo>
                    <a:pt x="3572" y="275"/>
                    <a:pt x="3644" y="13"/>
                    <a:pt x="3620" y="1"/>
                  </a:cubicBezTo>
                  <a:cubicBezTo>
                    <a:pt x="3619" y="1"/>
                    <a:pt x="3618" y="1"/>
                    <a:pt x="361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13;p39">
              <a:extLst>
                <a:ext uri="{FF2B5EF4-FFF2-40B4-BE49-F238E27FC236}">
                  <a16:creationId xmlns:a16="http://schemas.microsoft.com/office/drawing/2014/main" id="{110B1DF9-71D7-99B7-1D42-CD94DD563A19}"/>
                </a:ext>
              </a:extLst>
            </p:cNvPr>
            <p:cNvSpPr/>
            <p:nvPr/>
          </p:nvSpPr>
          <p:spPr>
            <a:xfrm>
              <a:off x="2644775" y="2060116"/>
              <a:ext cx="143564" cy="122331"/>
            </a:xfrm>
            <a:custGeom>
              <a:avLst/>
              <a:gdLst/>
              <a:ahLst/>
              <a:cxnLst/>
              <a:rect l="l" t="t" r="r" b="b"/>
              <a:pathLst>
                <a:path w="4334" h="3693" extrusionOk="0">
                  <a:moveTo>
                    <a:pt x="2182" y="0"/>
                  </a:moveTo>
                  <a:cubicBezTo>
                    <a:pt x="2165" y="0"/>
                    <a:pt x="2148" y="1"/>
                    <a:pt x="2131" y="1"/>
                  </a:cubicBezTo>
                  <a:cubicBezTo>
                    <a:pt x="941" y="25"/>
                    <a:pt x="0" y="870"/>
                    <a:pt x="24" y="1894"/>
                  </a:cubicBezTo>
                  <a:cubicBezTo>
                    <a:pt x="36" y="2891"/>
                    <a:pt x="984" y="3692"/>
                    <a:pt x="2151" y="3692"/>
                  </a:cubicBezTo>
                  <a:cubicBezTo>
                    <a:pt x="2168" y="3692"/>
                    <a:pt x="2186" y="3692"/>
                    <a:pt x="2203" y="3692"/>
                  </a:cubicBezTo>
                  <a:cubicBezTo>
                    <a:pt x="3393" y="3668"/>
                    <a:pt x="4334" y="2823"/>
                    <a:pt x="4322" y="1799"/>
                  </a:cubicBezTo>
                  <a:cubicBezTo>
                    <a:pt x="4299" y="801"/>
                    <a:pt x="3338" y="0"/>
                    <a:pt x="2182" y="0"/>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14;p39">
              <a:extLst>
                <a:ext uri="{FF2B5EF4-FFF2-40B4-BE49-F238E27FC236}">
                  <a16:creationId xmlns:a16="http://schemas.microsoft.com/office/drawing/2014/main" id="{0895722E-8E26-575A-A947-9F517C5577D4}"/>
                </a:ext>
              </a:extLst>
            </p:cNvPr>
            <p:cNvSpPr/>
            <p:nvPr/>
          </p:nvSpPr>
          <p:spPr>
            <a:xfrm>
              <a:off x="3015080" y="2052232"/>
              <a:ext cx="143994" cy="122728"/>
            </a:xfrm>
            <a:custGeom>
              <a:avLst/>
              <a:gdLst/>
              <a:ahLst/>
              <a:cxnLst/>
              <a:rect l="l" t="t" r="r" b="b"/>
              <a:pathLst>
                <a:path w="4347" h="3705" extrusionOk="0">
                  <a:moveTo>
                    <a:pt x="2183" y="0"/>
                  </a:moveTo>
                  <a:cubicBezTo>
                    <a:pt x="2166" y="0"/>
                    <a:pt x="2149" y="0"/>
                    <a:pt x="2132" y="1"/>
                  </a:cubicBezTo>
                  <a:cubicBezTo>
                    <a:pt x="953" y="25"/>
                    <a:pt x="1" y="870"/>
                    <a:pt x="25" y="1894"/>
                  </a:cubicBezTo>
                  <a:cubicBezTo>
                    <a:pt x="48" y="2903"/>
                    <a:pt x="997" y="3704"/>
                    <a:pt x="2164" y="3704"/>
                  </a:cubicBezTo>
                  <a:cubicBezTo>
                    <a:pt x="2181" y="3704"/>
                    <a:pt x="2198" y="3704"/>
                    <a:pt x="2216" y="3704"/>
                  </a:cubicBezTo>
                  <a:cubicBezTo>
                    <a:pt x="3394" y="3680"/>
                    <a:pt x="4347" y="2823"/>
                    <a:pt x="4323" y="1810"/>
                  </a:cubicBezTo>
                  <a:cubicBezTo>
                    <a:pt x="4299" y="801"/>
                    <a:pt x="3351" y="0"/>
                    <a:pt x="2183" y="0"/>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15;p39">
              <a:extLst>
                <a:ext uri="{FF2B5EF4-FFF2-40B4-BE49-F238E27FC236}">
                  <a16:creationId xmlns:a16="http://schemas.microsoft.com/office/drawing/2014/main" id="{0BB8BD18-FB5A-6EB6-9DA1-A846D7CAF2B4}"/>
                </a:ext>
              </a:extLst>
            </p:cNvPr>
            <p:cNvSpPr/>
            <p:nvPr/>
          </p:nvSpPr>
          <p:spPr>
            <a:xfrm>
              <a:off x="2833150" y="1370575"/>
              <a:ext cx="166725" cy="183375"/>
            </a:xfrm>
            <a:custGeom>
              <a:avLst/>
              <a:gdLst/>
              <a:ahLst/>
              <a:cxnLst/>
              <a:rect l="l" t="t" r="r" b="b"/>
              <a:pathLst>
                <a:path w="6669" h="7335" extrusionOk="0">
                  <a:moveTo>
                    <a:pt x="3334" y="0"/>
                  </a:moveTo>
                  <a:lnTo>
                    <a:pt x="1" y="7334"/>
                  </a:lnTo>
                  <a:lnTo>
                    <a:pt x="6668" y="7334"/>
                  </a:lnTo>
                  <a:lnTo>
                    <a:pt x="3334"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6;p39">
              <a:extLst>
                <a:ext uri="{FF2B5EF4-FFF2-40B4-BE49-F238E27FC236}">
                  <a16:creationId xmlns:a16="http://schemas.microsoft.com/office/drawing/2014/main" id="{FDCE8652-21AF-4587-F9C5-318A0F4542AC}"/>
                </a:ext>
              </a:extLst>
            </p:cNvPr>
            <p:cNvSpPr/>
            <p:nvPr/>
          </p:nvSpPr>
          <p:spPr>
            <a:xfrm>
              <a:off x="2833150" y="2604650"/>
              <a:ext cx="166725" cy="183375"/>
            </a:xfrm>
            <a:custGeom>
              <a:avLst/>
              <a:gdLst/>
              <a:ahLst/>
              <a:cxnLst/>
              <a:rect l="l" t="t" r="r" b="b"/>
              <a:pathLst>
                <a:path w="6669" h="7335" extrusionOk="0">
                  <a:moveTo>
                    <a:pt x="1" y="0"/>
                  </a:moveTo>
                  <a:lnTo>
                    <a:pt x="3334" y="7335"/>
                  </a:lnTo>
                  <a:lnTo>
                    <a:pt x="6668"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7;p39">
              <a:extLst>
                <a:ext uri="{FF2B5EF4-FFF2-40B4-BE49-F238E27FC236}">
                  <a16:creationId xmlns:a16="http://schemas.microsoft.com/office/drawing/2014/main" id="{3EA7F274-39BC-009F-891D-1E9E7F9ED117}"/>
                </a:ext>
              </a:extLst>
            </p:cNvPr>
            <p:cNvSpPr/>
            <p:nvPr/>
          </p:nvSpPr>
          <p:spPr>
            <a:xfrm>
              <a:off x="3412100" y="1995950"/>
              <a:ext cx="183375" cy="166700"/>
            </a:xfrm>
            <a:custGeom>
              <a:avLst/>
              <a:gdLst/>
              <a:ahLst/>
              <a:cxnLst/>
              <a:rect l="l" t="t" r="r" b="b"/>
              <a:pathLst>
                <a:path w="7335" h="6668" extrusionOk="0">
                  <a:moveTo>
                    <a:pt x="0" y="0"/>
                  </a:moveTo>
                  <a:lnTo>
                    <a:pt x="0" y="6668"/>
                  </a:lnTo>
                  <a:lnTo>
                    <a:pt x="7334" y="3334"/>
                  </a:lnTo>
                  <a:lnTo>
                    <a:pt x="0"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8;p39">
              <a:extLst>
                <a:ext uri="{FF2B5EF4-FFF2-40B4-BE49-F238E27FC236}">
                  <a16:creationId xmlns:a16="http://schemas.microsoft.com/office/drawing/2014/main" id="{0D9D6B66-FCAC-2621-A9CF-DAD2AF2DD994}"/>
                </a:ext>
              </a:extLst>
            </p:cNvPr>
            <p:cNvSpPr/>
            <p:nvPr/>
          </p:nvSpPr>
          <p:spPr>
            <a:xfrm>
              <a:off x="2178000" y="1995950"/>
              <a:ext cx="183400" cy="166700"/>
            </a:xfrm>
            <a:custGeom>
              <a:avLst/>
              <a:gdLst/>
              <a:ahLst/>
              <a:cxnLst/>
              <a:rect l="l" t="t" r="r" b="b"/>
              <a:pathLst>
                <a:path w="7336" h="6668" extrusionOk="0">
                  <a:moveTo>
                    <a:pt x="7335" y="0"/>
                  </a:moveTo>
                  <a:lnTo>
                    <a:pt x="1" y="3334"/>
                  </a:lnTo>
                  <a:lnTo>
                    <a:pt x="7335" y="6668"/>
                  </a:lnTo>
                  <a:lnTo>
                    <a:pt x="7335"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9;p39">
              <a:extLst>
                <a:ext uri="{FF2B5EF4-FFF2-40B4-BE49-F238E27FC236}">
                  <a16:creationId xmlns:a16="http://schemas.microsoft.com/office/drawing/2014/main" id="{639B91AD-5FFF-4AE3-484F-9AD281FC2E51}"/>
                </a:ext>
              </a:extLst>
            </p:cNvPr>
            <p:cNvSpPr/>
            <p:nvPr/>
          </p:nvSpPr>
          <p:spPr>
            <a:xfrm>
              <a:off x="2420900" y="1556900"/>
              <a:ext cx="188725" cy="188750"/>
            </a:xfrm>
            <a:custGeom>
              <a:avLst/>
              <a:gdLst/>
              <a:ahLst/>
              <a:cxnLst/>
              <a:rect l="l" t="t" r="r" b="b"/>
              <a:pathLst>
                <a:path w="7549" h="7550" extrusionOk="0">
                  <a:moveTo>
                    <a:pt x="0" y="1"/>
                  </a:moveTo>
                  <a:lnTo>
                    <a:pt x="2822" y="7549"/>
                  </a:lnTo>
                  <a:lnTo>
                    <a:pt x="7549" y="2834"/>
                  </a:lnTo>
                  <a:lnTo>
                    <a:pt x="0"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20;p39">
              <a:extLst>
                <a:ext uri="{FF2B5EF4-FFF2-40B4-BE49-F238E27FC236}">
                  <a16:creationId xmlns:a16="http://schemas.microsoft.com/office/drawing/2014/main" id="{59DFCC79-85C8-437B-022D-F2B22E9C71BA}"/>
                </a:ext>
              </a:extLst>
            </p:cNvPr>
            <p:cNvSpPr/>
            <p:nvPr/>
          </p:nvSpPr>
          <p:spPr>
            <a:xfrm>
              <a:off x="3234400" y="2370700"/>
              <a:ext cx="188725" cy="188725"/>
            </a:xfrm>
            <a:custGeom>
              <a:avLst/>
              <a:gdLst/>
              <a:ahLst/>
              <a:cxnLst/>
              <a:rect l="l" t="t" r="r" b="b"/>
              <a:pathLst>
                <a:path w="7549" h="7549" extrusionOk="0">
                  <a:moveTo>
                    <a:pt x="4727" y="0"/>
                  </a:moveTo>
                  <a:lnTo>
                    <a:pt x="0" y="4715"/>
                  </a:lnTo>
                  <a:lnTo>
                    <a:pt x="7549" y="7549"/>
                  </a:lnTo>
                  <a:lnTo>
                    <a:pt x="4727"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21;p39">
              <a:extLst>
                <a:ext uri="{FF2B5EF4-FFF2-40B4-BE49-F238E27FC236}">
                  <a16:creationId xmlns:a16="http://schemas.microsoft.com/office/drawing/2014/main" id="{57E2CD50-3485-969F-0669-8DA401FC38E2}"/>
                </a:ext>
              </a:extLst>
            </p:cNvPr>
            <p:cNvSpPr/>
            <p:nvPr/>
          </p:nvSpPr>
          <p:spPr>
            <a:xfrm>
              <a:off x="3213550" y="1578025"/>
              <a:ext cx="188750" cy="188750"/>
            </a:xfrm>
            <a:custGeom>
              <a:avLst/>
              <a:gdLst/>
              <a:ahLst/>
              <a:cxnLst/>
              <a:rect l="l" t="t" r="r" b="b"/>
              <a:pathLst>
                <a:path w="7550" h="7550" extrusionOk="0">
                  <a:moveTo>
                    <a:pt x="7549" y="1"/>
                  </a:moveTo>
                  <a:lnTo>
                    <a:pt x="1" y="2835"/>
                  </a:lnTo>
                  <a:lnTo>
                    <a:pt x="4716" y="7549"/>
                  </a:lnTo>
                  <a:lnTo>
                    <a:pt x="7549"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22;p39">
              <a:extLst>
                <a:ext uri="{FF2B5EF4-FFF2-40B4-BE49-F238E27FC236}">
                  <a16:creationId xmlns:a16="http://schemas.microsoft.com/office/drawing/2014/main" id="{8E65D392-D6A9-31AE-A7E4-67F931A58EE6}"/>
                </a:ext>
              </a:extLst>
            </p:cNvPr>
            <p:cNvSpPr/>
            <p:nvPr/>
          </p:nvSpPr>
          <p:spPr>
            <a:xfrm>
              <a:off x="2399775" y="2391825"/>
              <a:ext cx="188725" cy="188750"/>
            </a:xfrm>
            <a:custGeom>
              <a:avLst/>
              <a:gdLst/>
              <a:ahLst/>
              <a:cxnLst/>
              <a:rect l="l" t="t" r="r" b="b"/>
              <a:pathLst>
                <a:path w="7549" h="7550" extrusionOk="0">
                  <a:moveTo>
                    <a:pt x="2834" y="1"/>
                  </a:moveTo>
                  <a:lnTo>
                    <a:pt x="0" y="7549"/>
                  </a:lnTo>
                  <a:lnTo>
                    <a:pt x="0" y="7549"/>
                  </a:lnTo>
                  <a:lnTo>
                    <a:pt x="7549" y="4715"/>
                  </a:lnTo>
                  <a:lnTo>
                    <a:pt x="2834"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68569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55B250-3796-1289-04DB-0C00EA7B1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385"/>
            <a:ext cx="12192000" cy="6855231"/>
          </a:xfrm>
          <a:prstGeom prst="rect">
            <a:avLst/>
          </a:prstGeom>
        </p:spPr>
      </p:pic>
      <p:sp>
        <p:nvSpPr>
          <p:cNvPr id="11" name="Rectangle: Rounded Corners 10">
            <a:extLst>
              <a:ext uri="{FF2B5EF4-FFF2-40B4-BE49-F238E27FC236}">
                <a16:creationId xmlns:a16="http://schemas.microsoft.com/office/drawing/2014/main" id="{775EC224-D342-3DC9-1BC7-2E316D7F4D4B}"/>
              </a:ext>
            </a:extLst>
          </p:cNvPr>
          <p:cNvSpPr/>
          <p:nvPr/>
        </p:nvSpPr>
        <p:spPr>
          <a:xfrm>
            <a:off x="431800" y="431799"/>
            <a:ext cx="11328400" cy="5994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pic>
        <p:nvPicPr>
          <p:cNvPr id="12" name="Picture 11">
            <a:extLst>
              <a:ext uri="{FF2B5EF4-FFF2-40B4-BE49-F238E27FC236}">
                <a16:creationId xmlns:a16="http://schemas.microsoft.com/office/drawing/2014/main" id="{06C4E0F3-5017-69C8-ED94-95E3404A6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867" y="2737617"/>
            <a:ext cx="4706323" cy="4706323"/>
          </a:xfrm>
          <a:prstGeom prst="rect">
            <a:avLst/>
          </a:prstGeom>
        </p:spPr>
      </p:pic>
      <p:pic>
        <p:nvPicPr>
          <p:cNvPr id="13" name="Picture 6">
            <a:hlinkClick r:id="rId4" action="ppaction://hlinksldjump"/>
            <a:extLst>
              <a:ext uri="{FF2B5EF4-FFF2-40B4-BE49-F238E27FC236}">
                <a16:creationId xmlns:a16="http://schemas.microsoft.com/office/drawing/2014/main" id="{9D064251-DE2F-AF20-6028-5C680C4376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flipH="1">
            <a:off x="10846395" y="321542"/>
            <a:ext cx="972896" cy="109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a:extLst>
              <a:ext uri="{FF2B5EF4-FFF2-40B4-BE49-F238E27FC236}">
                <a16:creationId xmlns:a16="http://schemas.microsoft.com/office/drawing/2014/main" id="{B6115616-DC5F-FC53-FE24-4E2C3F99C7C9}"/>
              </a:ext>
            </a:extLst>
          </p:cNvPr>
          <p:cNvGrpSpPr/>
          <p:nvPr/>
        </p:nvGrpSpPr>
        <p:grpSpPr>
          <a:xfrm>
            <a:off x="3381375" y="3298527"/>
            <a:ext cx="6147951" cy="1221731"/>
            <a:chOff x="1861725" y="2134894"/>
            <a:chExt cx="8819882" cy="1270716"/>
          </a:xfrm>
        </p:grpSpPr>
        <p:sp>
          <p:nvSpPr>
            <p:cNvPr id="15" name="Rectangle: Rounded Corners 203">
              <a:extLst>
                <a:ext uri="{FF2B5EF4-FFF2-40B4-BE49-F238E27FC236}">
                  <a16:creationId xmlns:a16="http://schemas.microsoft.com/office/drawing/2014/main" id="{88CCD113-A45A-BCAD-B1F9-E10ECA720722}"/>
                </a:ext>
              </a:extLst>
            </p:cNvPr>
            <p:cNvSpPr/>
            <p:nvPr/>
          </p:nvSpPr>
          <p:spPr>
            <a:xfrm>
              <a:off x="2265256" y="2348686"/>
              <a:ext cx="8416351" cy="1056924"/>
            </a:xfrm>
            <a:custGeom>
              <a:avLst/>
              <a:gdLst>
                <a:gd name="connsiteX0" fmla="*/ 0 w 8416351"/>
                <a:gd name="connsiteY0" fmla="*/ 176157 h 1056924"/>
                <a:gd name="connsiteX1" fmla="*/ 242974 w 8416351"/>
                <a:gd name="connsiteY1" fmla="*/ 0 h 1056924"/>
                <a:gd name="connsiteX2" fmla="*/ 8173376 w 8416351"/>
                <a:gd name="connsiteY2" fmla="*/ 0 h 1056924"/>
                <a:gd name="connsiteX3" fmla="*/ 8416351 w 8416351"/>
                <a:gd name="connsiteY3" fmla="*/ 176157 h 1056924"/>
                <a:gd name="connsiteX4" fmla="*/ 8416351 w 8416351"/>
                <a:gd name="connsiteY4" fmla="*/ 880766 h 1056924"/>
                <a:gd name="connsiteX5" fmla="*/ 8173376 w 8416351"/>
                <a:gd name="connsiteY5" fmla="*/ 1056924 h 1056924"/>
                <a:gd name="connsiteX6" fmla="*/ 242974 w 8416351"/>
                <a:gd name="connsiteY6" fmla="*/ 1056924 h 1056924"/>
                <a:gd name="connsiteX7" fmla="*/ 0 w 8416351"/>
                <a:gd name="connsiteY7" fmla="*/ 880766 h 1056924"/>
                <a:gd name="connsiteX8" fmla="*/ 0 w 8416351"/>
                <a:gd name="connsiteY8" fmla="*/ 176157 h 1056924"/>
                <a:gd name="connsiteX0" fmla="*/ 0 w 8416351"/>
                <a:gd name="connsiteY0" fmla="*/ 176157 h 1056924"/>
                <a:gd name="connsiteX1" fmla="*/ 242974 w 8416351"/>
                <a:gd name="connsiteY1" fmla="*/ 0 h 1056924"/>
                <a:gd name="connsiteX2" fmla="*/ 8173376 w 8416351"/>
                <a:gd name="connsiteY2" fmla="*/ 0 h 1056924"/>
                <a:gd name="connsiteX3" fmla="*/ 8416351 w 8416351"/>
                <a:gd name="connsiteY3" fmla="*/ 176157 h 1056924"/>
                <a:gd name="connsiteX4" fmla="*/ 8416351 w 8416351"/>
                <a:gd name="connsiteY4" fmla="*/ 880766 h 1056924"/>
                <a:gd name="connsiteX5" fmla="*/ 8173376 w 8416351"/>
                <a:gd name="connsiteY5" fmla="*/ 1056924 h 1056924"/>
                <a:gd name="connsiteX6" fmla="*/ 242974 w 8416351"/>
                <a:gd name="connsiteY6" fmla="*/ 1056924 h 1056924"/>
                <a:gd name="connsiteX7" fmla="*/ 0 w 8416351"/>
                <a:gd name="connsiteY7" fmla="*/ 880766 h 1056924"/>
                <a:gd name="connsiteX8" fmla="*/ 0 w 8416351"/>
                <a:gd name="connsiteY8" fmla="*/ 176157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7"/>
                  </a:moveTo>
                  <a:cubicBezTo>
                    <a:pt x="14337" y="91259"/>
                    <a:pt x="129012" y="25375"/>
                    <a:pt x="242974" y="0"/>
                  </a:cubicBezTo>
                  <a:cubicBezTo>
                    <a:pt x="2825412" y="79625"/>
                    <a:pt x="5428470" y="185710"/>
                    <a:pt x="8173376" y="0"/>
                  </a:cubicBezTo>
                  <a:cubicBezTo>
                    <a:pt x="8318613" y="10371"/>
                    <a:pt x="8414180" y="52577"/>
                    <a:pt x="8416351" y="176157"/>
                  </a:cubicBezTo>
                  <a:cubicBezTo>
                    <a:pt x="8407598" y="310487"/>
                    <a:pt x="8484721" y="694318"/>
                    <a:pt x="8416351" y="880766"/>
                  </a:cubicBezTo>
                  <a:cubicBezTo>
                    <a:pt x="8437238" y="963159"/>
                    <a:pt x="8318361" y="1076135"/>
                    <a:pt x="8173376" y="1056924"/>
                  </a:cubicBezTo>
                  <a:cubicBezTo>
                    <a:pt x="7362389" y="1308121"/>
                    <a:pt x="2801417" y="957036"/>
                    <a:pt x="242974" y="1056924"/>
                  </a:cubicBezTo>
                  <a:cubicBezTo>
                    <a:pt x="121224" y="1075588"/>
                    <a:pt x="33825" y="963896"/>
                    <a:pt x="0" y="880766"/>
                  </a:cubicBezTo>
                  <a:cubicBezTo>
                    <a:pt x="51838" y="799569"/>
                    <a:pt x="-31613" y="542358"/>
                    <a:pt x="0" y="176157"/>
                  </a:cubicBezTo>
                  <a:close/>
                </a:path>
                <a:path w="8416351" h="1056924" stroke="0" extrusionOk="0">
                  <a:moveTo>
                    <a:pt x="0" y="176157"/>
                  </a:moveTo>
                  <a:cubicBezTo>
                    <a:pt x="-966" y="73431"/>
                    <a:pt x="102815" y="29620"/>
                    <a:pt x="242974" y="0"/>
                  </a:cubicBezTo>
                  <a:cubicBezTo>
                    <a:pt x="4124419" y="365074"/>
                    <a:pt x="7049727" y="206034"/>
                    <a:pt x="8173376" y="0"/>
                  </a:cubicBezTo>
                  <a:cubicBezTo>
                    <a:pt x="8308895" y="-1343"/>
                    <a:pt x="8405573" y="86266"/>
                    <a:pt x="8416351" y="176157"/>
                  </a:cubicBezTo>
                  <a:cubicBezTo>
                    <a:pt x="8496271" y="310027"/>
                    <a:pt x="8503393" y="790467"/>
                    <a:pt x="8416351" y="880766"/>
                  </a:cubicBezTo>
                  <a:cubicBezTo>
                    <a:pt x="8403887" y="984784"/>
                    <a:pt x="8314491" y="1068065"/>
                    <a:pt x="8173376" y="1056924"/>
                  </a:cubicBezTo>
                  <a:cubicBezTo>
                    <a:pt x="5382133" y="1120682"/>
                    <a:pt x="1318393" y="864770"/>
                    <a:pt x="242974" y="1056924"/>
                  </a:cubicBezTo>
                  <a:cubicBezTo>
                    <a:pt x="124724" y="1058754"/>
                    <a:pt x="253" y="980390"/>
                    <a:pt x="0" y="880766"/>
                  </a:cubicBezTo>
                  <a:cubicBezTo>
                    <a:pt x="-46490" y="534691"/>
                    <a:pt x="-5817" y="361182"/>
                    <a:pt x="0" y="176157"/>
                  </a:cubicBezTo>
                  <a:close/>
                </a:path>
                <a:path w="8416351" h="1056924" fill="none" stroke="0" extrusionOk="0">
                  <a:moveTo>
                    <a:pt x="0" y="176157"/>
                  </a:moveTo>
                  <a:cubicBezTo>
                    <a:pt x="1436" y="73891"/>
                    <a:pt x="109856" y="26526"/>
                    <a:pt x="242974" y="0"/>
                  </a:cubicBezTo>
                  <a:cubicBezTo>
                    <a:pt x="2951224" y="-481509"/>
                    <a:pt x="5308652" y="-46701"/>
                    <a:pt x="8173376" y="0"/>
                  </a:cubicBezTo>
                  <a:cubicBezTo>
                    <a:pt x="8317542" y="7734"/>
                    <a:pt x="8418975" y="83908"/>
                    <a:pt x="8416351" y="176157"/>
                  </a:cubicBezTo>
                  <a:cubicBezTo>
                    <a:pt x="8423962" y="364086"/>
                    <a:pt x="8436842" y="663792"/>
                    <a:pt x="8416351" y="880766"/>
                  </a:cubicBezTo>
                  <a:cubicBezTo>
                    <a:pt x="8432077" y="970435"/>
                    <a:pt x="8315626" y="1092157"/>
                    <a:pt x="8173376" y="1056924"/>
                  </a:cubicBezTo>
                  <a:cubicBezTo>
                    <a:pt x="7151269" y="1046449"/>
                    <a:pt x="2278930" y="1063724"/>
                    <a:pt x="242974" y="1056924"/>
                  </a:cubicBezTo>
                  <a:cubicBezTo>
                    <a:pt x="127504" y="1054023"/>
                    <a:pt x="18301" y="977661"/>
                    <a:pt x="0" y="880766"/>
                  </a:cubicBezTo>
                  <a:cubicBezTo>
                    <a:pt x="50955" y="774423"/>
                    <a:pt x="13" y="530362"/>
                    <a:pt x="0" y="176157"/>
                  </a:cubicBezTo>
                  <a:close/>
                </a:path>
              </a:pathLst>
            </a:custGeom>
            <a:ln w="38100">
              <a:solidFill>
                <a:srgbClr val="ED7F5D"/>
              </a:solidFill>
              <a:extLst>
                <a:ext uri="{C807C97D-BFC1-408E-A445-0C87EB9F89A2}">
                  <ask:lineSketchStyleProps xmlns:ask="http://schemas.microsoft.com/office/drawing/2018/sketchyshapes" sd="1872881490">
                    <a:custGeom>
                      <a:avLst/>
                      <a:gdLst>
                        <a:gd name="connsiteX0" fmla="*/ 0 w 5866667"/>
                        <a:gd name="connsiteY0" fmla="*/ 169367 h 1016180"/>
                        <a:gd name="connsiteX1" fmla="*/ 169367 w 5866667"/>
                        <a:gd name="connsiteY1" fmla="*/ 0 h 1016180"/>
                        <a:gd name="connsiteX2" fmla="*/ 5697300 w 5866667"/>
                        <a:gd name="connsiteY2" fmla="*/ 0 h 1016180"/>
                        <a:gd name="connsiteX3" fmla="*/ 5866667 w 5866667"/>
                        <a:gd name="connsiteY3" fmla="*/ 169367 h 1016180"/>
                        <a:gd name="connsiteX4" fmla="*/ 5866667 w 5866667"/>
                        <a:gd name="connsiteY4" fmla="*/ 846813 h 1016180"/>
                        <a:gd name="connsiteX5" fmla="*/ 5697300 w 5866667"/>
                        <a:gd name="connsiteY5" fmla="*/ 1016180 h 1016180"/>
                        <a:gd name="connsiteX6" fmla="*/ 169367 w 5866667"/>
                        <a:gd name="connsiteY6" fmla="*/ 1016180 h 1016180"/>
                        <a:gd name="connsiteX7" fmla="*/ 0 w 5866667"/>
                        <a:gd name="connsiteY7" fmla="*/ 846813 h 1016180"/>
                        <a:gd name="connsiteX8" fmla="*/ 0 w 5866667"/>
                        <a:gd name="connsiteY8" fmla="*/ 169367 h 101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6667" h="1016180" fill="none" extrusionOk="0">
                          <a:moveTo>
                            <a:pt x="0" y="169367"/>
                          </a:moveTo>
                          <a:cubicBezTo>
                            <a:pt x="2107" y="77761"/>
                            <a:pt x="81782" y="8450"/>
                            <a:pt x="169367" y="0"/>
                          </a:cubicBezTo>
                          <a:cubicBezTo>
                            <a:pt x="2192485" y="-168267"/>
                            <a:pt x="3743434" y="-42953"/>
                            <a:pt x="5697300" y="0"/>
                          </a:cubicBezTo>
                          <a:cubicBezTo>
                            <a:pt x="5795674" y="5487"/>
                            <a:pt x="5866087" y="67978"/>
                            <a:pt x="5866667" y="169367"/>
                          </a:cubicBezTo>
                          <a:cubicBezTo>
                            <a:pt x="5850995" y="325092"/>
                            <a:pt x="5905407" y="628511"/>
                            <a:pt x="5866667" y="846813"/>
                          </a:cubicBezTo>
                          <a:cubicBezTo>
                            <a:pt x="5879452" y="928332"/>
                            <a:pt x="5796226" y="1028118"/>
                            <a:pt x="5697300" y="1016180"/>
                          </a:cubicBezTo>
                          <a:cubicBezTo>
                            <a:pt x="4904780" y="1084405"/>
                            <a:pt x="1828601" y="1027056"/>
                            <a:pt x="169367" y="1016180"/>
                          </a:cubicBezTo>
                          <a:cubicBezTo>
                            <a:pt x="77798" y="1019332"/>
                            <a:pt x="16027" y="932101"/>
                            <a:pt x="0" y="846813"/>
                          </a:cubicBezTo>
                          <a:cubicBezTo>
                            <a:pt x="39173" y="741185"/>
                            <a:pt x="5129" y="507856"/>
                            <a:pt x="0" y="169367"/>
                          </a:cubicBezTo>
                          <a:close/>
                        </a:path>
                        <a:path w="5866667" h="1016180" stroke="0" extrusionOk="0">
                          <a:moveTo>
                            <a:pt x="0" y="169367"/>
                          </a:moveTo>
                          <a:cubicBezTo>
                            <a:pt x="-1575" y="68890"/>
                            <a:pt x="69357" y="15370"/>
                            <a:pt x="169367" y="0"/>
                          </a:cubicBezTo>
                          <a:cubicBezTo>
                            <a:pt x="2924129" y="163917"/>
                            <a:pt x="4912485" y="128764"/>
                            <a:pt x="5697300" y="0"/>
                          </a:cubicBezTo>
                          <a:cubicBezTo>
                            <a:pt x="5793972" y="2091"/>
                            <a:pt x="5867806" y="80179"/>
                            <a:pt x="5866667" y="169367"/>
                          </a:cubicBezTo>
                          <a:cubicBezTo>
                            <a:pt x="5911421" y="286332"/>
                            <a:pt x="5927564" y="762719"/>
                            <a:pt x="5866667" y="846813"/>
                          </a:cubicBezTo>
                          <a:cubicBezTo>
                            <a:pt x="5859886" y="953011"/>
                            <a:pt x="5790899" y="1020291"/>
                            <a:pt x="5697300" y="1016180"/>
                          </a:cubicBezTo>
                          <a:cubicBezTo>
                            <a:pt x="3754996" y="994198"/>
                            <a:pt x="1041678" y="941292"/>
                            <a:pt x="169367" y="1016180"/>
                          </a:cubicBezTo>
                          <a:cubicBezTo>
                            <a:pt x="92514" y="1009694"/>
                            <a:pt x="-5678" y="950264"/>
                            <a:pt x="0" y="846813"/>
                          </a:cubicBezTo>
                          <a:cubicBezTo>
                            <a:pt x="-44673" y="520200"/>
                            <a:pt x="-12153" y="329185"/>
                            <a:pt x="0" y="169367"/>
                          </a:cubicBezTo>
                          <a:close/>
                        </a:path>
                      </a:pathLst>
                    </a:cu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lumMod val="50000"/>
                  </a:srgbClr>
                </a:solidFill>
                <a:effectLst/>
                <a:uLnTx/>
                <a:uFillTx/>
                <a:latin typeface="思源黑体 CN"/>
                <a:cs typeface="+mn-cs"/>
              </a:endParaRPr>
            </a:p>
          </p:txBody>
        </p:sp>
        <p:grpSp>
          <p:nvGrpSpPr>
            <p:cNvPr id="16" name="Google Shape;438;p31">
              <a:extLst>
                <a:ext uri="{FF2B5EF4-FFF2-40B4-BE49-F238E27FC236}">
                  <a16:creationId xmlns:a16="http://schemas.microsoft.com/office/drawing/2014/main" id="{66FC309D-F758-2AA6-C9D2-3FC2DA93F875}"/>
                </a:ext>
              </a:extLst>
            </p:cNvPr>
            <p:cNvGrpSpPr/>
            <p:nvPr/>
          </p:nvGrpSpPr>
          <p:grpSpPr>
            <a:xfrm>
              <a:off x="1861725" y="2134894"/>
              <a:ext cx="507020" cy="971498"/>
              <a:chOff x="1702688" y="1359262"/>
              <a:chExt cx="192167" cy="504861"/>
            </a:xfrm>
          </p:grpSpPr>
          <p:sp>
            <p:nvSpPr>
              <p:cNvPr id="18" name="Google Shape;439;p31">
                <a:extLst>
                  <a:ext uri="{FF2B5EF4-FFF2-40B4-BE49-F238E27FC236}">
                    <a16:creationId xmlns:a16="http://schemas.microsoft.com/office/drawing/2014/main" id="{C216EDDB-B160-B0F6-735F-7B7EAE50A0FE}"/>
                  </a:ext>
                </a:extLst>
              </p:cNvPr>
              <p:cNvSpPr/>
              <p:nvPr/>
            </p:nvSpPr>
            <p:spPr>
              <a:xfrm>
                <a:off x="1702688" y="1792926"/>
                <a:ext cx="73402" cy="71197"/>
              </a:xfrm>
              <a:custGeom>
                <a:avLst/>
                <a:gdLst/>
                <a:ahLst/>
                <a:cxnLst/>
                <a:rect l="l" t="t" r="r" b="b"/>
                <a:pathLst>
                  <a:path w="1665" h="1615" extrusionOk="0">
                    <a:moveTo>
                      <a:pt x="399" y="0"/>
                    </a:moveTo>
                    <a:cubicBezTo>
                      <a:pt x="389" y="0"/>
                      <a:pt x="379" y="3"/>
                      <a:pt x="370" y="8"/>
                    </a:cubicBezTo>
                    <a:cubicBezTo>
                      <a:pt x="346" y="19"/>
                      <a:pt x="334" y="55"/>
                      <a:pt x="346" y="79"/>
                    </a:cubicBezTo>
                    <a:lnTo>
                      <a:pt x="477" y="317"/>
                    </a:lnTo>
                    <a:cubicBezTo>
                      <a:pt x="429" y="341"/>
                      <a:pt x="394" y="389"/>
                      <a:pt x="370" y="436"/>
                    </a:cubicBezTo>
                    <a:lnTo>
                      <a:pt x="72" y="424"/>
                    </a:lnTo>
                    <a:cubicBezTo>
                      <a:pt x="13" y="424"/>
                      <a:pt x="1" y="508"/>
                      <a:pt x="60" y="519"/>
                    </a:cubicBezTo>
                    <a:lnTo>
                      <a:pt x="346" y="543"/>
                    </a:lnTo>
                    <a:cubicBezTo>
                      <a:pt x="334" y="579"/>
                      <a:pt x="334" y="615"/>
                      <a:pt x="346" y="650"/>
                    </a:cubicBezTo>
                    <a:cubicBezTo>
                      <a:pt x="377" y="785"/>
                      <a:pt x="507" y="884"/>
                      <a:pt x="650" y="884"/>
                    </a:cubicBezTo>
                    <a:cubicBezTo>
                      <a:pt x="672" y="884"/>
                      <a:pt x="693" y="881"/>
                      <a:pt x="715" y="877"/>
                    </a:cubicBezTo>
                    <a:cubicBezTo>
                      <a:pt x="715" y="877"/>
                      <a:pt x="715" y="889"/>
                      <a:pt x="715" y="900"/>
                    </a:cubicBezTo>
                    <a:cubicBezTo>
                      <a:pt x="376" y="1017"/>
                      <a:pt x="499" y="1483"/>
                      <a:pt x="799" y="1483"/>
                    </a:cubicBezTo>
                    <a:cubicBezTo>
                      <a:pt x="836" y="1483"/>
                      <a:pt x="876" y="1476"/>
                      <a:pt x="918" y="1460"/>
                    </a:cubicBezTo>
                    <a:cubicBezTo>
                      <a:pt x="965" y="1448"/>
                      <a:pt x="1025" y="1424"/>
                      <a:pt x="1060" y="1377"/>
                    </a:cubicBezTo>
                    <a:lnTo>
                      <a:pt x="1334" y="1603"/>
                    </a:lnTo>
                    <a:cubicBezTo>
                      <a:pt x="1346" y="1603"/>
                      <a:pt x="1358" y="1615"/>
                      <a:pt x="1370" y="1615"/>
                    </a:cubicBezTo>
                    <a:cubicBezTo>
                      <a:pt x="1382" y="1615"/>
                      <a:pt x="1394" y="1603"/>
                      <a:pt x="1406" y="1591"/>
                    </a:cubicBezTo>
                    <a:cubicBezTo>
                      <a:pt x="1418" y="1579"/>
                      <a:pt x="1418" y="1543"/>
                      <a:pt x="1406" y="1531"/>
                    </a:cubicBezTo>
                    <a:lnTo>
                      <a:pt x="1120" y="1293"/>
                    </a:lnTo>
                    <a:cubicBezTo>
                      <a:pt x="1132" y="1281"/>
                      <a:pt x="1132" y="1258"/>
                      <a:pt x="1144" y="1246"/>
                    </a:cubicBezTo>
                    <a:lnTo>
                      <a:pt x="1525" y="1305"/>
                    </a:lnTo>
                    <a:lnTo>
                      <a:pt x="1537" y="1305"/>
                    </a:lnTo>
                    <a:cubicBezTo>
                      <a:pt x="1561" y="1305"/>
                      <a:pt x="1572" y="1293"/>
                      <a:pt x="1584" y="1270"/>
                    </a:cubicBezTo>
                    <a:cubicBezTo>
                      <a:pt x="1584" y="1246"/>
                      <a:pt x="1572" y="1222"/>
                      <a:pt x="1537" y="1210"/>
                    </a:cubicBezTo>
                    <a:lnTo>
                      <a:pt x="1144" y="1150"/>
                    </a:lnTo>
                    <a:cubicBezTo>
                      <a:pt x="1144" y="1127"/>
                      <a:pt x="1144" y="1115"/>
                      <a:pt x="1144" y="1103"/>
                    </a:cubicBezTo>
                    <a:cubicBezTo>
                      <a:pt x="1144" y="1067"/>
                      <a:pt x="1132" y="1043"/>
                      <a:pt x="1108" y="1020"/>
                    </a:cubicBezTo>
                    <a:cubicBezTo>
                      <a:pt x="1144" y="996"/>
                      <a:pt x="1168" y="960"/>
                      <a:pt x="1180" y="924"/>
                    </a:cubicBezTo>
                    <a:lnTo>
                      <a:pt x="1537" y="1031"/>
                    </a:lnTo>
                    <a:lnTo>
                      <a:pt x="1561" y="1031"/>
                    </a:lnTo>
                    <a:cubicBezTo>
                      <a:pt x="1572" y="1031"/>
                      <a:pt x="1596" y="1020"/>
                      <a:pt x="1596" y="1008"/>
                    </a:cubicBezTo>
                    <a:cubicBezTo>
                      <a:pt x="1608" y="984"/>
                      <a:pt x="1596" y="948"/>
                      <a:pt x="1572" y="948"/>
                    </a:cubicBezTo>
                    <a:lnTo>
                      <a:pt x="1191" y="829"/>
                    </a:lnTo>
                    <a:cubicBezTo>
                      <a:pt x="1191" y="817"/>
                      <a:pt x="1191" y="793"/>
                      <a:pt x="1191" y="781"/>
                    </a:cubicBezTo>
                    <a:lnTo>
                      <a:pt x="1608" y="698"/>
                    </a:lnTo>
                    <a:cubicBezTo>
                      <a:pt x="1664" y="687"/>
                      <a:pt x="1646" y="602"/>
                      <a:pt x="1594" y="602"/>
                    </a:cubicBezTo>
                    <a:cubicBezTo>
                      <a:pt x="1591" y="602"/>
                      <a:pt x="1588" y="602"/>
                      <a:pt x="1584" y="603"/>
                    </a:cubicBezTo>
                    <a:lnTo>
                      <a:pt x="1180" y="698"/>
                    </a:lnTo>
                    <a:cubicBezTo>
                      <a:pt x="1168" y="698"/>
                      <a:pt x="1168" y="698"/>
                      <a:pt x="1156" y="710"/>
                    </a:cubicBezTo>
                    <a:lnTo>
                      <a:pt x="1310" y="484"/>
                    </a:lnTo>
                    <a:cubicBezTo>
                      <a:pt x="1328" y="450"/>
                      <a:pt x="1302" y="422"/>
                      <a:pt x="1273" y="422"/>
                    </a:cubicBezTo>
                    <a:cubicBezTo>
                      <a:pt x="1261" y="422"/>
                      <a:pt x="1249" y="426"/>
                      <a:pt x="1239" y="436"/>
                    </a:cubicBezTo>
                    <a:lnTo>
                      <a:pt x="1096" y="650"/>
                    </a:lnTo>
                    <a:cubicBezTo>
                      <a:pt x="1049" y="615"/>
                      <a:pt x="1001" y="603"/>
                      <a:pt x="941" y="603"/>
                    </a:cubicBezTo>
                    <a:cubicBezTo>
                      <a:pt x="953" y="567"/>
                      <a:pt x="953" y="531"/>
                      <a:pt x="941" y="496"/>
                    </a:cubicBezTo>
                    <a:cubicBezTo>
                      <a:pt x="911" y="352"/>
                      <a:pt x="783" y="262"/>
                      <a:pt x="642" y="262"/>
                    </a:cubicBezTo>
                    <a:cubicBezTo>
                      <a:pt x="619" y="262"/>
                      <a:pt x="596" y="264"/>
                      <a:pt x="572" y="269"/>
                    </a:cubicBezTo>
                    <a:lnTo>
                      <a:pt x="441" y="31"/>
                    </a:lnTo>
                    <a:cubicBezTo>
                      <a:pt x="434" y="9"/>
                      <a:pt x="417" y="0"/>
                      <a:pt x="399"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19" name="Google Shape;440;p31">
                <a:extLst>
                  <a:ext uri="{FF2B5EF4-FFF2-40B4-BE49-F238E27FC236}">
                    <a16:creationId xmlns:a16="http://schemas.microsoft.com/office/drawing/2014/main" id="{030171FE-9965-01D2-C60A-2544C93A6443}"/>
                  </a:ext>
                </a:extLst>
              </p:cNvPr>
              <p:cNvSpPr/>
              <p:nvPr/>
            </p:nvSpPr>
            <p:spPr>
              <a:xfrm>
                <a:off x="1749948" y="1801567"/>
                <a:ext cx="13137" cy="12256"/>
              </a:xfrm>
              <a:custGeom>
                <a:avLst/>
                <a:gdLst/>
                <a:ahLst/>
                <a:cxnLst/>
                <a:rect l="l" t="t" r="r" b="b"/>
                <a:pathLst>
                  <a:path w="298" h="278" extrusionOk="0">
                    <a:moveTo>
                      <a:pt x="209" y="0"/>
                    </a:moveTo>
                    <a:cubicBezTo>
                      <a:pt x="195" y="0"/>
                      <a:pt x="177" y="5"/>
                      <a:pt x="155" y="14"/>
                    </a:cubicBezTo>
                    <a:cubicBezTo>
                      <a:pt x="72" y="38"/>
                      <a:pt x="0" y="73"/>
                      <a:pt x="24" y="157"/>
                    </a:cubicBezTo>
                    <a:cubicBezTo>
                      <a:pt x="35" y="232"/>
                      <a:pt x="103" y="278"/>
                      <a:pt x="186" y="278"/>
                    </a:cubicBezTo>
                    <a:cubicBezTo>
                      <a:pt x="195" y="278"/>
                      <a:pt x="205" y="277"/>
                      <a:pt x="215" y="276"/>
                    </a:cubicBezTo>
                    <a:cubicBezTo>
                      <a:pt x="298" y="252"/>
                      <a:pt x="298" y="193"/>
                      <a:pt x="274" y="97"/>
                    </a:cubicBezTo>
                    <a:cubicBezTo>
                      <a:pt x="265" y="36"/>
                      <a:pt x="250" y="0"/>
                      <a:pt x="209"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0" name="Google Shape;441;p31">
                <a:extLst>
                  <a:ext uri="{FF2B5EF4-FFF2-40B4-BE49-F238E27FC236}">
                    <a16:creationId xmlns:a16="http://schemas.microsoft.com/office/drawing/2014/main" id="{032048D1-230B-B41F-EA40-4FDF0A14452D}"/>
                  </a:ext>
                </a:extLst>
              </p:cNvPr>
              <p:cNvSpPr/>
              <p:nvPr/>
            </p:nvSpPr>
            <p:spPr>
              <a:xfrm>
                <a:off x="1734915" y="1706343"/>
                <a:ext cx="70712" cy="74856"/>
              </a:xfrm>
              <a:custGeom>
                <a:avLst/>
                <a:gdLst/>
                <a:ahLst/>
                <a:cxnLst/>
                <a:rect l="l" t="t" r="r" b="b"/>
                <a:pathLst>
                  <a:path w="1604" h="1698" extrusionOk="0">
                    <a:moveTo>
                      <a:pt x="442" y="0"/>
                    </a:moveTo>
                    <a:cubicBezTo>
                      <a:pt x="413" y="0"/>
                      <a:pt x="381" y="28"/>
                      <a:pt x="389" y="67"/>
                    </a:cubicBezTo>
                    <a:lnTo>
                      <a:pt x="496" y="317"/>
                    </a:lnTo>
                    <a:cubicBezTo>
                      <a:pt x="449" y="340"/>
                      <a:pt x="413" y="376"/>
                      <a:pt x="377" y="436"/>
                    </a:cubicBezTo>
                    <a:lnTo>
                      <a:pt x="79" y="388"/>
                    </a:lnTo>
                    <a:cubicBezTo>
                      <a:pt x="75" y="387"/>
                      <a:pt x="71" y="387"/>
                      <a:pt x="67" y="387"/>
                    </a:cubicBezTo>
                    <a:cubicBezTo>
                      <a:pt x="7" y="387"/>
                      <a:pt x="0" y="472"/>
                      <a:pt x="68" y="483"/>
                    </a:cubicBezTo>
                    <a:lnTo>
                      <a:pt x="341" y="531"/>
                    </a:lnTo>
                    <a:cubicBezTo>
                      <a:pt x="329" y="567"/>
                      <a:pt x="329" y="602"/>
                      <a:pt x="341" y="638"/>
                    </a:cubicBezTo>
                    <a:cubicBezTo>
                      <a:pt x="364" y="785"/>
                      <a:pt x="494" y="889"/>
                      <a:pt x="639" y="889"/>
                    </a:cubicBezTo>
                    <a:cubicBezTo>
                      <a:pt x="647" y="889"/>
                      <a:pt x="655" y="889"/>
                      <a:pt x="663" y="888"/>
                    </a:cubicBezTo>
                    <a:cubicBezTo>
                      <a:pt x="663" y="912"/>
                      <a:pt x="663" y="924"/>
                      <a:pt x="663" y="936"/>
                    </a:cubicBezTo>
                    <a:cubicBezTo>
                      <a:pt x="340" y="1092"/>
                      <a:pt x="516" y="1514"/>
                      <a:pt x="787" y="1514"/>
                    </a:cubicBezTo>
                    <a:cubicBezTo>
                      <a:pt x="845" y="1514"/>
                      <a:pt x="909" y="1494"/>
                      <a:pt x="972" y="1448"/>
                    </a:cubicBezTo>
                    <a:lnTo>
                      <a:pt x="1222" y="1686"/>
                    </a:lnTo>
                    <a:cubicBezTo>
                      <a:pt x="1234" y="1698"/>
                      <a:pt x="1246" y="1698"/>
                      <a:pt x="1258" y="1698"/>
                    </a:cubicBezTo>
                    <a:cubicBezTo>
                      <a:pt x="1270" y="1698"/>
                      <a:pt x="1282" y="1698"/>
                      <a:pt x="1294" y="1686"/>
                    </a:cubicBezTo>
                    <a:cubicBezTo>
                      <a:pt x="1306" y="1674"/>
                      <a:pt x="1306" y="1638"/>
                      <a:pt x="1294" y="1614"/>
                    </a:cubicBezTo>
                    <a:lnTo>
                      <a:pt x="1032" y="1364"/>
                    </a:lnTo>
                    <a:cubicBezTo>
                      <a:pt x="1044" y="1352"/>
                      <a:pt x="1044" y="1329"/>
                      <a:pt x="1056" y="1317"/>
                    </a:cubicBezTo>
                    <a:lnTo>
                      <a:pt x="1437" y="1412"/>
                    </a:lnTo>
                    <a:lnTo>
                      <a:pt x="1449" y="1412"/>
                    </a:lnTo>
                    <a:cubicBezTo>
                      <a:pt x="1508" y="1412"/>
                      <a:pt x="1520" y="1329"/>
                      <a:pt x="1461" y="1317"/>
                    </a:cubicBezTo>
                    <a:lnTo>
                      <a:pt x="1068" y="1221"/>
                    </a:lnTo>
                    <a:cubicBezTo>
                      <a:pt x="1068" y="1210"/>
                      <a:pt x="1068" y="1186"/>
                      <a:pt x="1068" y="1174"/>
                    </a:cubicBezTo>
                    <a:cubicBezTo>
                      <a:pt x="1068" y="1138"/>
                      <a:pt x="1056" y="1114"/>
                      <a:pt x="1044" y="1090"/>
                    </a:cubicBezTo>
                    <a:cubicBezTo>
                      <a:pt x="1080" y="1067"/>
                      <a:pt x="1103" y="1031"/>
                      <a:pt x="1115" y="995"/>
                    </a:cubicBezTo>
                    <a:lnTo>
                      <a:pt x="1472" y="1150"/>
                    </a:lnTo>
                    <a:lnTo>
                      <a:pt x="1484" y="1150"/>
                    </a:lnTo>
                    <a:cubicBezTo>
                      <a:pt x="1508" y="1150"/>
                      <a:pt x="1520" y="1138"/>
                      <a:pt x="1532" y="1114"/>
                    </a:cubicBezTo>
                    <a:cubicBezTo>
                      <a:pt x="1544" y="1090"/>
                      <a:pt x="1532" y="1067"/>
                      <a:pt x="1508" y="1055"/>
                    </a:cubicBezTo>
                    <a:lnTo>
                      <a:pt x="1139" y="912"/>
                    </a:lnTo>
                    <a:cubicBezTo>
                      <a:pt x="1139" y="888"/>
                      <a:pt x="1139" y="876"/>
                      <a:pt x="1139" y="864"/>
                    </a:cubicBezTo>
                    <a:lnTo>
                      <a:pt x="1556" y="805"/>
                    </a:lnTo>
                    <a:cubicBezTo>
                      <a:pt x="1592" y="805"/>
                      <a:pt x="1603" y="781"/>
                      <a:pt x="1603" y="757"/>
                    </a:cubicBezTo>
                    <a:cubicBezTo>
                      <a:pt x="1592" y="733"/>
                      <a:pt x="1568" y="721"/>
                      <a:pt x="1544" y="721"/>
                    </a:cubicBezTo>
                    <a:lnTo>
                      <a:pt x="1127" y="781"/>
                    </a:lnTo>
                    <a:cubicBezTo>
                      <a:pt x="1126" y="781"/>
                      <a:pt x="1125" y="781"/>
                      <a:pt x="1125" y="781"/>
                    </a:cubicBezTo>
                    <a:lnTo>
                      <a:pt x="1125" y="781"/>
                    </a:lnTo>
                    <a:lnTo>
                      <a:pt x="1282" y="578"/>
                    </a:lnTo>
                    <a:cubicBezTo>
                      <a:pt x="1306" y="555"/>
                      <a:pt x="1306" y="531"/>
                      <a:pt x="1282" y="519"/>
                    </a:cubicBezTo>
                    <a:cubicBezTo>
                      <a:pt x="1276" y="513"/>
                      <a:pt x="1267" y="510"/>
                      <a:pt x="1258" y="510"/>
                    </a:cubicBezTo>
                    <a:cubicBezTo>
                      <a:pt x="1249" y="510"/>
                      <a:pt x="1240" y="513"/>
                      <a:pt x="1234" y="519"/>
                    </a:cubicBezTo>
                    <a:lnTo>
                      <a:pt x="1068" y="721"/>
                    </a:lnTo>
                    <a:cubicBezTo>
                      <a:pt x="1032" y="698"/>
                      <a:pt x="996" y="674"/>
                      <a:pt x="949" y="662"/>
                    </a:cubicBezTo>
                    <a:cubicBezTo>
                      <a:pt x="960" y="626"/>
                      <a:pt x="960" y="578"/>
                      <a:pt x="949" y="543"/>
                    </a:cubicBezTo>
                    <a:cubicBezTo>
                      <a:pt x="927" y="390"/>
                      <a:pt x="796" y="278"/>
                      <a:pt x="646" y="278"/>
                    </a:cubicBezTo>
                    <a:cubicBezTo>
                      <a:pt x="632" y="278"/>
                      <a:pt x="618" y="279"/>
                      <a:pt x="603" y="281"/>
                    </a:cubicBezTo>
                    <a:lnTo>
                      <a:pt x="484" y="31"/>
                    </a:lnTo>
                    <a:cubicBezTo>
                      <a:pt x="476" y="9"/>
                      <a:pt x="459" y="0"/>
                      <a:pt x="442"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1" name="Google Shape;442;p31">
                <a:extLst>
                  <a:ext uri="{FF2B5EF4-FFF2-40B4-BE49-F238E27FC236}">
                    <a16:creationId xmlns:a16="http://schemas.microsoft.com/office/drawing/2014/main" id="{C1F36F1D-A152-8451-0002-624551A90F83}"/>
                  </a:ext>
                </a:extLst>
              </p:cNvPr>
              <p:cNvSpPr/>
              <p:nvPr/>
            </p:nvSpPr>
            <p:spPr>
              <a:xfrm>
                <a:off x="1781424" y="1719613"/>
                <a:ext cx="13181" cy="11815"/>
              </a:xfrm>
              <a:custGeom>
                <a:avLst/>
                <a:gdLst/>
                <a:ahLst/>
                <a:cxnLst/>
                <a:rect l="l" t="t" r="r" b="b"/>
                <a:pathLst>
                  <a:path w="299" h="268" extrusionOk="0">
                    <a:moveTo>
                      <a:pt x="202" y="1"/>
                    </a:moveTo>
                    <a:cubicBezTo>
                      <a:pt x="192" y="1"/>
                      <a:pt x="181" y="2"/>
                      <a:pt x="167" y="4"/>
                    </a:cubicBezTo>
                    <a:cubicBezTo>
                      <a:pt x="84" y="16"/>
                      <a:pt x="1" y="39"/>
                      <a:pt x="13" y="123"/>
                    </a:cubicBezTo>
                    <a:cubicBezTo>
                      <a:pt x="24" y="210"/>
                      <a:pt x="94" y="267"/>
                      <a:pt x="179" y="267"/>
                    </a:cubicBezTo>
                    <a:cubicBezTo>
                      <a:pt x="187" y="267"/>
                      <a:pt x="195" y="267"/>
                      <a:pt x="203" y="266"/>
                    </a:cubicBezTo>
                    <a:cubicBezTo>
                      <a:pt x="275" y="242"/>
                      <a:pt x="298" y="182"/>
                      <a:pt x="275" y="99"/>
                    </a:cubicBezTo>
                    <a:cubicBezTo>
                      <a:pt x="265" y="29"/>
                      <a:pt x="255" y="1"/>
                      <a:pt x="202"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2" name="Google Shape;443;p31">
                <a:extLst>
                  <a:ext uri="{FF2B5EF4-FFF2-40B4-BE49-F238E27FC236}">
                    <a16:creationId xmlns:a16="http://schemas.microsoft.com/office/drawing/2014/main" id="{83EF6A71-9ABF-FACC-4165-EDF100D71FB9}"/>
                  </a:ext>
                </a:extLst>
              </p:cNvPr>
              <p:cNvSpPr/>
              <p:nvPr/>
            </p:nvSpPr>
            <p:spPr>
              <a:xfrm>
                <a:off x="1763085" y="1626109"/>
                <a:ext cx="69302" cy="78471"/>
              </a:xfrm>
              <a:custGeom>
                <a:avLst/>
                <a:gdLst/>
                <a:ahLst/>
                <a:cxnLst/>
                <a:rect l="l" t="t" r="r" b="b"/>
                <a:pathLst>
                  <a:path w="1572" h="1780" extrusionOk="0">
                    <a:moveTo>
                      <a:pt x="453" y="1"/>
                    </a:moveTo>
                    <a:cubicBezTo>
                      <a:pt x="446" y="1"/>
                      <a:pt x="438" y="2"/>
                      <a:pt x="429" y="5"/>
                    </a:cubicBezTo>
                    <a:cubicBezTo>
                      <a:pt x="405" y="17"/>
                      <a:pt x="393" y="41"/>
                      <a:pt x="405" y="77"/>
                    </a:cubicBezTo>
                    <a:lnTo>
                      <a:pt x="488" y="327"/>
                    </a:lnTo>
                    <a:cubicBezTo>
                      <a:pt x="441" y="351"/>
                      <a:pt x="393" y="386"/>
                      <a:pt x="357" y="434"/>
                    </a:cubicBezTo>
                    <a:lnTo>
                      <a:pt x="71" y="363"/>
                    </a:lnTo>
                    <a:cubicBezTo>
                      <a:pt x="65" y="360"/>
                      <a:pt x="59" y="359"/>
                      <a:pt x="53" y="359"/>
                    </a:cubicBezTo>
                    <a:cubicBezTo>
                      <a:pt x="27" y="359"/>
                      <a:pt x="10" y="379"/>
                      <a:pt x="0" y="398"/>
                    </a:cubicBezTo>
                    <a:cubicBezTo>
                      <a:pt x="0" y="434"/>
                      <a:pt x="12" y="458"/>
                      <a:pt x="48" y="470"/>
                    </a:cubicBezTo>
                    <a:lnTo>
                      <a:pt x="310" y="529"/>
                    </a:lnTo>
                    <a:cubicBezTo>
                      <a:pt x="298" y="565"/>
                      <a:pt x="298" y="601"/>
                      <a:pt x="298" y="636"/>
                    </a:cubicBezTo>
                    <a:cubicBezTo>
                      <a:pt x="310" y="791"/>
                      <a:pt x="452" y="922"/>
                      <a:pt x="619" y="922"/>
                    </a:cubicBezTo>
                    <a:cubicBezTo>
                      <a:pt x="619" y="934"/>
                      <a:pt x="619" y="946"/>
                      <a:pt x="619" y="958"/>
                    </a:cubicBezTo>
                    <a:cubicBezTo>
                      <a:pt x="248" y="1025"/>
                      <a:pt x="323" y="1559"/>
                      <a:pt x="663" y="1559"/>
                    </a:cubicBezTo>
                    <a:cubicBezTo>
                      <a:pt x="683" y="1559"/>
                      <a:pt x="704" y="1557"/>
                      <a:pt x="726" y="1553"/>
                    </a:cubicBezTo>
                    <a:cubicBezTo>
                      <a:pt x="786" y="1553"/>
                      <a:pt x="845" y="1529"/>
                      <a:pt x="893" y="1494"/>
                    </a:cubicBezTo>
                    <a:lnTo>
                      <a:pt x="1119" y="1756"/>
                    </a:lnTo>
                    <a:cubicBezTo>
                      <a:pt x="1131" y="1767"/>
                      <a:pt x="1143" y="1779"/>
                      <a:pt x="1155" y="1779"/>
                    </a:cubicBezTo>
                    <a:cubicBezTo>
                      <a:pt x="1167" y="1779"/>
                      <a:pt x="1179" y="1767"/>
                      <a:pt x="1191" y="1767"/>
                    </a:cubicBezTo>
                    <a:cubicBezTo>
                      <a:pt x="1203" y="1744"/>
                      <a:pt x="1203" y="1708"/>
                      <a:pt x="1191" y="1696"/>
                    </a:cubicBezTo>
                    <a:lnTo>
                      <a:pt x="964" y="1434"/>
                    </a:lnTo>
                    <a:cubicBezTo>
                      <a:pt x="964" y="1422"/>
                      <a:pt x="976" y="1398"/>
                      <a:pt x="988" y="1386"/>
                    </a:cubicBezTo>
                    <a:lnTo>
                      <a:pt x="1357" y="1506"/>
                    </a:lnTo>
                    <a:lnTo>
                      <a:pt x="1369" y="1506"/>
                    </a:lnTo>
                    <a:cubicBezTo>
                      <a:pt x="1393" y="1506"/>
                      <a:pt x="1417" y="1494"/>
                      <a:pt x="1417" y="1470"/>
                    </a:cubicBezTo>
                    <a:cubicBezTo>
                      <a:pt x="1429" y="1446"/>
                      <a:pt x="1417" y="1422"/>
                      <a:pt x="1393" y="1410"/>
                    </a:cubicBezTo>
                    <a:lnTo>
                      <a:pt x="1012" y="1291"/>
                    </a:lnTo>
                    <a:lnTo>
                      <a:pt x="1012" y="1244"/>
                    </a:lnTo>
                    <a:cubicBezTo>
                      <a:pt x="1012" y="1208"/>
                      <a:pt x="1000" y="1184"/>
                      <a:pt x="988" y="1148"/>
                    </a:cubicBezTo>
                    <a:cubicBezTo>
                      <a:pt x="1024" y="1136"/>
                      <a:pt x="1048" y="1101"/>
                      <a:pt x="1072" y="1065"/>
                    </a:cubicBezTo>
                    <a:lnTo>
                      <a:pt x="1405" y="1244"/>
                    </a:lnTo>
                    <a:lnTo>
                      <a:pt x="1429" y="1244"/>
                    </a:lnTo>
                    <a:cubicBezTo>
                      <a:pt x="1476" y="1244"/>
                      <a:pt x="1488" y="1172"/>
                      <a:pt x="1453" y="1148"/>
                    </a:cubicBezTo>
                    <a:lnTo>
                      <a:pt x="1107" y="970"/>
                    </a:lnTo>
                    <a:cubicBezTo>
                      <a:pt x="1107" y="958"/>
                      <a:pt x="1107" y="946"/>
                      <a:pt x="1107" y="934"/>
                    </a:cubicBezTo>
                    <a:lnTo>
                      <a:pt x="1524" y="910"/>
                    </a:lnTo>
                    <a:cubicBezTo>
                      <a:pt x="1548" y="910"/>
                      <a:pt x="1572" y="886"/>
                      <a:pt x="1572" y="863"/>
                    </a:cubicBezTo>
                    <a:cubicBezTo>
                      <a:pt x="1562" y="843"/>
                      <a:pt x="1544" y="824"/>
                      <a:pt x="1525" y="824"/>
                    </a:cubicBezTo>
                    <a:cubicBezTo>
                      <a:pt x="1521" y="824"/>
                      <a:pt x="1516" y="825"/>
                      <a:pt x="1512" y="827"/>
                    </a:cubicBezTo>
                    <a:lnTo>
                      <a:pt x="1095" y="851"/>
                    </a:lnTo>
                    <a:lnTo>
                      <a:pt x="1083" y="851"/>
                    </a:lnTo>
                    <a:lnTo>
                      <a:pt x="1274" y="648"/>
                    </a:lnTo>
                    <a:cubicBezTo>
                      <a:pt x="1286" y="624"/>
                      <a:pt x="1286" y="601"/>
                      <a:pt x="1274" y="589"/>
                    </a:cubicBezTo>
                    <a:cubicBezTo>
                      <a:pt x="1262" y="583"/>
                      <a:pt x="1250" y="580"/>
                      <a:pt x="1240" y="580"/>
                    </a:cubicBezTo>
                    <a:cubicBezTo>
                      <a:pt x="1229" y="580"/>
                      <a:pt x="1220" y="583"/>
                      <a:pt x="1214" y="589"/>
                    </a:cubicBezTo>
                    <a:lnTo>
                      <a:pt x="1036" y="779"/>
                    </a:lnTo>
                    <a:cubicBezTo>
                      <a:pt x="1000" y="744"/>
                      <a:pt x="953" y="720"/>
                      <a:pt x="905" y="708"/>
                    </a:cubicBezTo>
                    <a:cubicBezTo>
                      <a:pt x="917" y="672"/>
                      <a:pt x="917" y="624"/>
                      <a:pt x="917" y="589"/>
                    </a:cubicBezTo>
                    <a:cubicBezTo>
                      <a:pt x="905" y="429"/>
                      <a:pt x="774" y="302"/>
                      <a:pt x="616" y="302"/>
                    </a:cubicBezTo>
                    <a:cubicBezTo>
                      <a:pt x="609" y="302"/>
                      <a:pt x="602" y="302"/>
                      <a:pt x="595" y="303"/>
                    </a:cubicBezTo>
                    <a:lnTo>
                      <a:pt x="500" y="41"/>
                    </a:lnTo>
                    <a:cubicBezTo>
                      <a:pt x="491" y="14"/>
                      <a:pt x="476" y="1"/>
                      <a:pt x="453"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3" name="Google Shape;444;p31">
                <a:extLst>
                  <a:ext uri="{FF2B5EF4-FFF2-40B4-BE49-F238E27FC236}">
                    <a16:creationId xmlns:a16="http://schemas.microsoft.com/office/drawing/2014/main" id="{B5DA5B02-BA4D-68A7-C41A-04A06673EB02}"/>
                  </a:ext>
                </a:extLst>
              </p:cNvPr>
              <p:cNvSpPr/>
              <p:nvPr/>
            </p:nvSpPr>
            <p:spPr>
              <a:xfrm>
                <a:off x="1809771" y="1642508"/>
                <a:ext cx="12123" cy="11683"/>
              </a:xfrm>
              <a:custGeom>
                <a:avLst/>
                <a:gdLst/>
                <a:ahLst/>
                <a:cxnLst/>
                <a:rect l="l" t="t" r="r" b="b"/>
                <a:pathLst>
                  <a:path w="275" h="265" extrusionOk="0">
                    <a:moveTo>
                      <a:pt x="184" y="0"/>
                    </a:moveTo>
                    <a:cubicBezTo>
                      <a:pt x="175" y="0"/>
                      <a:pt x="166" y="1"/>
                      <a:pt x="155" y="2"/>
                    </a:cubicBezTo>
                    <a:cubicBezTo>
                      <a:pt x="72" y="2"/>
                      <a:pt x="1" y="26"/>
                      <a:pt x="13" y="110"/>
                    </a:cubicBezTo>
                    <a:cubicBezTo>
                      <a:pt x="13" y="205"/>
                      <a:pt x="84" y="264"/>
                      <a:pt x="179" y="264"/>
                    </a:cubicBezTo>
                    <a:cubicBezTo>
                      <a:pt x="263" y="252"/>
                      <a:pt x="275" y="193"/>
                      <a:pt x="275" y="110"/>
                    </a:cubicBezTo>
                    <a:cubicBezTo>
                      <a:pt x="264" y="37"/>
                      <a:pt x="245" y="0"/>
                      <a:pt x="18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4" name="Google Shape;445;p31">
                <a:extLst>
                  <a:ext uri="{FF2B5EF4-FFF2-40B4-BE49-F238E27FC236}">
                    <a16:creationId xmlns:a16="http://schemas.microsoft.com/office/drawing/2014/main" id="{F63C63A8-DBEB-0C26-C5FA-E268C38ADDB0}"/>
                  </a:ext>
                </a:extLst>
              </p:cNvPr>
              <p:cNvSpPr/>
              <p:nvPr/>
            </p:nvSpPr>
            <p:spPr>
              <a:xfrm>
                <a:off x="1861218" y="1435706"/>
                <a:ext cx="33637" cy="32711"/>
              </a:xfrm>
              <a:custGeom>
                <a:avLst/>
                <a:gdLst/>
                <a:ahLst/>
                <a:cxnLst/>
                <a:rect l="l" t="t" r="r" b="b"/>
                <a:pathLst>
                  <a:path w="763" h="742" extrusionOk="0">
                    <a:moveTo>
                      <a:pt x="414" y="0"/>
                    </a:moveTo>
                    <a:cubicBezTo>
                      <a:pt x="205" y="0"/>
                      <a:pt x="23" y="53"/>
                      <a:pt x="12" y="276"/>
                    </a:cubicBezTo>
                    <a:cubicBezTo>
                      <a:pt x="0" y="514"/>
                      <a:pt x="191" y="717"/>
                      <a:pt x="429" y="741"/>
                    </a:cubicBezTo>
                    <a:cubicBezTo>
                      <a:pt x="437" y="741"/>
                      <a:pt x="445" y="741"/>
                      <a:pt x="452" y="741"/>
                    </a:cubicBezTo>
                    <a:cubicBezTo>
                      <a:pt x="683" y="741"/>
                      <a:pt x="739" y="566"/>
                      <a:pt x="751" y="336"/>
                    </a:cubicBezTo>
                    <a:cubicBezTo>
                      <a:pt x="762" y="86"/>
                      <a:pt x="727" y="14"/>
                      <a:pt x="489" y="2"/>
                    </a:cubicBezTo>
                    <a:cubicBezTo>
                      <a:pt x="464" y="1"/>
                      <a:pt x="439" y="0"/>
                      <a:pt x="41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5" name="Google Shape;446;p31">
                <a:extLst>
                  <a:ext uri="{FF2B5EF4-FFF2-40B4-BE49-F238E27FC236}">
                    <a16:creationId xmlns:a16="http://schemas.microsoft.com/office/drawing/2014/main" id="{7C52B2CB-4BE1-FC76-9850-49EF83A69957}"/>
                  </a:ext>
                </a:extLst>
              </p:cNvPr>
              <p:cNvSpPr/>
              <p:nvPr/>
            </p:nvSpPr>
            <p:spPr>
              <a:xfrm>
                <a:off x="1751006" y="1359262"/>
                <a:ext cx="136796" cy="216810"/>
              </a:xfrm>
              <a:custGeom>
                <a:avLst/>
                <a:gdLst/>
                <a:ahLst/>
                <a:cxnLst/>
                <a:rect l="l" t="t" r="r" b="b"/>
                <a:pathLst>
                  <a:path w="3103" h="4918" extrusionOk="0">
                    <a:moveTo>
                      <a:pt x="1074" y="1"/>
                    </a:moveTo>
                    <a:cubicBezTo>
                      <a:pt x="1036" y="1"/>
                      <a:pt x="1006" y="23"/>
                      <a:pt x="988" y="58"/>
                    </a:cubicBezTo>
                    <a:cubicBezTo>
                      <a:pt x="881" y="296"/>
                      <a:pt x="869" y="558"/>
                      <a:pt x="941" y="808"/>
                    </a:cubicBezTo>
                    <a:cubicBezTo>
                      <a:pt x="822" y="867"/>
                      <a:pt x="715" y="939"/>
                      <a:pt x="631" y="1034"/>
                    </a:cubicBezTo>
                    <a:cubicBezTo>
                      <a:pt x="417" y="867"/>
                      <a:pt x="226" y="617"/>
                      <a:pt x="357" y="343"/>
                    </a:cubicBezTo>
                    <a:cubicBezTo>
                      <a:pt x="381" y="274"/>
                      <a:pt x="323" y="219"/>
                      <a:pt x="264" y="219"/>
                    </a:cubicBezTo>
                    <a:cubicBezTo>
                      <a:pt x="232" y="219"/>
                      <a:pt x="200" y="235"/>
                      <a:pt x="179" y="272"/>
                    </a:cubicBezTo>
                    <a:cubicBezTo>
                      <a:pt x="0" y="641"/>
                      <a:pt x="250" y="974"/>
                      <a:pt x="512" y="1189"/>
                    </a:cubicBezTo>
                    <a:cubicBezTo>
                      <a:pt x="119" y="1832"/>
                      <a:pt x="560" y="2665"/>
                      <a:pt x="1310" y="2701"/>
                    </a:cubicBezTo>
                    <a:lnTo>
                      <a:pt x="1334" y="2701"/>
                    </a:lnTo>
                    <a:cubicBezTo>
                      <a:pt x="1334" y="2748"/>
                      <a:pt x="1334" y="2796"/>
                      <a:pt x="1346" y="2844"/>
                    </a:cubicBezTo>
                    <a:cubicBezTo>
                      <a:pt x="1298" y="2867"/>
                      <a:pt x="1250" y="2903"/>
                      <a:pt x="1215" y="2927"/>
                    </a:cubicBezTo>
                    <a:cubicBezTo>
                      <a:pt x="834" y="3165"/>
                      <a:pt x="715" y="3677"/>
                      <a:pt x="953" y="4058"/>
                    </a:cubicBezTo>
                    <a:cubicBezTo>
                      <a:pt x="1110" y="4268"/>
                      <a:pt x="1352" y="4379"/>
                      <a:pt x="1596" y="4379"/>
                    </a:cubicBezTo>
                    <a:cubicBezTo>
                      <a:pt x="1740" y="4379"/>
                      <a:pt x="1884" y="4340"/>
                      <a:pt x="2012" y="4260"/>
                    </a:cubicBezTo>
                    <a:cubicBezTo>
                      <a:pt x="2239" y="4368"/>
                      <a:pt x="2370" y="4594"/>
                      <a:pt x="2358" y="4832"/>
                    </a:cubicBezTo>
                    <a:cubicBezTo>
                      <a:pt x="2358" y="4875"/>
                      <a:pt x="2396" y="4917"/>
                      <a:pt x="2438" y="4917"/>
                    </a:cubicBezTo>
                    <a:cubicBezTo>
                      <a:pt x="2443" y="4917"/>
                      <a:pt x="2448" y="4917"/>
                      <a:pt x="2453" y="4915"/>
                    </a:cubicBezTo>
                    <a:cubicBezTo>
                      <a:pt x="2500" y="4915"/>
                      <a:pt x="2548" y="4880"/>
                      <a:pt x="2548" y="4820"/>
                    </a:cubicBezTo>
                    <a:cubicBezTo>
                      <a:pt x="2560" y="4546"/>
                      <a:pt x="2417" y="4296"/>
                      <a:pt x="2191" y="4141"/>
                    </a:cubicBezTo>
                    <a:cubicBezTo>
                      <a:pt x="2310" y="4034"/>
                      <a:pt x="2405" y="3891"/>
                      <a:pt x="2441" y="3737"/>
                    </a:cubicBezTo>
                    <a:cubicBezTo>
                      <a:pt x="2512" y="3760"/>
                      <a:pt x="2572" y="3808"/>
                      <a:pt x="2631" y="3856"/>
                    </a:cubicBezTo>
                    <a:cubicBezTo>
                      <a:pt x="2727" y="3951"/>
                      <a:pt x="2774" y="4082"/>
                      <a:pt x="2774" y="4213"/>
                    </a:cubicBezTo>
                    <a:cubicBezTo>
                      <a:pt x="2774" y="4260"/>
                      <a:pt x="2822" y="4308"/>
                      <a:pt x="2870" y="4308"/>
                    </a:cubicBezTo>
                    <a:cubicBezTo>
                      <a:pt x="2917" y="4308"/>
                      <a:pt x="2965" y="4272"/>
                      <a:pt x="2965" y="4213"/>
                    </a:cubicBezTo>
                    <a:cubicBezTo>
                      <a:pt x="2965" y="4034"/>
                      <a:pt x="2893" y="3856"/>
                      <a:pt x="2774" y="3725"/>
                    </a:cubicBezTo>
                    <a:cubicBezTo>
                      <a:pt x="2691" y="3641"/>
                      <a:pt x="2596" y="3582"/>
                      <a:pt x="2477" y="3546"/>
                    </a:cubicBezTo>
                    <a:cubicBezTo>
                      <a:pt x="2489" y="3391"/>
                      <a:pt x="2441" y="3237"/>
                      <a:pt x="2358" y="3094"/>
                    </a:cubicBezTo>
                    <a:cubicBezTo>
                      <a:pt x="2381" y="3058"/>
                      <a:pt x="2417" y="3022"/>
                      <a:pt x="2441" y="2975"/>
                    </a:cubicBezTo>
                    <a:cubicBezTo>
                      <a:pt x="2798" y="2963"/>
                      <a:pt x="3024" y="2820"/>
                      <a:pt x="3096" y="2522"/>
                    </a:cubicBezTo>
                    <a:cubicBezTo>
                      <a:pt x="3103" y="2457"/>
                      <a:pt x="3049" y="2414"/>
                      <a:pt x="2995" y="2414"/>
                    </a:cubicBezTo>
                    <a:cubicBezTo>
                      <a:pt x="2959" y="2414"/>
                      <a:pt x="2924" y="2432"/>
                      <a:pt x="2905" y="2475"/>
                    </a:cubicBezTo>
                    <a:cubicBezTo>
                      <a:pt x="2893" y="2558"/>
                      <a:pt x="2834" y="2748"/>
                      <a:pt x="2500" y="2772"/>
                    </a:cubicBezTo>
                    <a:cubicBezTo>
                      <a:pt x="2500" y="2772"/>
                      <a:pt x="2500" y="2760"/>
                      <a:pt x="2500" y="2748"/>
                    </a:cubicBezTo>
                    <a:cubicBezTo>
                      <a:pt x="2500" y="2665"/>
                      <a:pt x="2489" y="2582"/>
                      <a:pt x="2453" y="2498"/>
                    </a:cubicBezTo>
                    <a:lnTo>
                      <a:pt x="2751" y="2415"/>
                    </a:lnTo>
                    <a:cubicBezTo>
                      <a:pt x="2878" y="2383"/>
                      <a:pt x="2844" y="2217"/>
                      <a:pt x="2741" y="2217"/>
                    </a:cubicBezTo>
                    <a:cubicBezTo>
                      <a:pt x="2729" y="2217"/>
                      <a:pt x="2717" y="2220"/>
                      <a:pt x="2703" y="2225"/>
                    </a:cubicBezTo>
                    <a:lnTo>
                      <a:pt x="2346" y="2332"/>
                    </a:lnTo>
                    <a:cubicBezTo>
                      <a:pt x="2310" y="2284"/>
                      <a:pt x="2274" y="2248"/>
                      <a:pt x="2215" y="2225"/>
                    </a:cubicBezTo>
                    <a:cubicBezTo>
                      <a:pt x="2608" y="1582"/>
                      <a:pt x="2167" y="760"/>
                      <a:pt x="1417" y="724"/>
                    </a:cubicBezTo>
                    <a:cubicBezTo>
                      <a:pt x="1391" y="721"/>
                      <a:pt x="1365" y="720"/>
                      <a:pt x="1338" y="720"/>
                    </a:cubicBezTo>
                    <a:cubicBezTo>
                      <a:pt x="1265" y="720"/>
                      <a:pt x="1189" y="731"/>
                      <a:pt x="1119" y="748"/>
                    </a:cubicBezTo>
                    <a:cubicBezTo>
                      <a:pt x="1060" y="546"/>
                      <a:pt x="1072" y="331"/>
                      <a:pt x="1167" y="141"/>
                    </a:cubicBezTo>
                    <a:cubicBezTo>
                      <a:pt x="1191" y="93"/>
                      <a:pt x="1167" y="34"/>
                      <a:pt x="1119" y="10"/>
                    </a:cubicBezTo>
                    <a:cubicBezTo>
                      <a:pt x="1103" y="4"/>
                      <a:pt x="1088" y="1"/>
                      <a:pt x="1074"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6" name="Google Shape;447;p31">
                <a:extLst>
                  <a:ext uri="{FF2B5EF4-FFF2-40B4-BE49-F238E27FC236}">
                    <a16:creationId xmlns:a16="http://schemas.microsoft.com/office/drawing/2014/main" id="{58FC3ABD-19BE-A5F5-9A08-E60B106CB031}"/>
                  </a:ext>
                </a:extLst>
              </p:cNvPr>
              <p:cNvSpPr/>
              <p:nvPr/>
            </p:nvSpPr>
            <p:spPr>
              <a:xfrm>
                <a:off x="1787199" y="1434736"/>
                <a:ext cx="16840" cy="14019"/>
              </a:xfrm>
              <a:custGeom>
                <a:avLst/>
                <a:gdLst/>
                <a:ahLst/>
                <a:cxnLst/>
                <a:rect l="l" t="t" r="r" b="b"/>
                <a:pathLst>
                  <a:path w="382" h="318" extrusionOk="0">
                    <a:moveTo>
                      <a:pt x="227" y="1"/>
                    </a:moveTo>
                    <a:cubicBezTo>
                      <a:pt x="72" y="1"/>
                      <a:pt x="1" y="167"/>
                      <a:pt x="108" y="274"/>
                    </a:cubicBezTo>
                    <a:cubicBezTo>
                      <a:pt x="138" y="304"/>
                      <a:pt x="176" y="318"/>
                      <a:pt x="214" y="318"/>
                    </a:cubicBezTo>
                    <a:cubicBezTo>
                      <a:pt x="298" y="318"/>
                      <a:pt x="382" y="253"/>
                      <a:pt x="382" y="155"/>
                    </a:cubicBezTo>
                    <a:cubicBezTo>
                      <a:pt x="382" y="72"/>
                      <a:pt x="310" y="1"/>
                      <a:pt x="22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7" name="Google Shape;448;p31">
                <a:extLst>
                  <a:ext uri="{FF2B5EF4-FFF2-40B4-BE49-F238E27FC236}">
                    <a16:creationId xmlns:a16="http://schemas.microsoft.com/office/drawing/2014/main" id="{2A5516E2-1A22-EF58-862B-39D914D84F4C}"/>
                  </a:ext>
                </a:extLst>
              </p:cNvPr>
              <p:cNvSpPr/>
              <p:nvPr/>
            </p:nvSpPr>
            <p:spPr>
              <a:xfrm>
                <a:off x="1824495" y="1411106"/>
                <a:ext cx="16840" cy="14416"/>
              </a:xfrm>
              <a:custGeom>
                <a:avLst/>
                <a:gdLst/>
                <a:ahLst/>
                <a:cxnLst/>
                <a:rect l="l" t="t" r="r" b="b"/>
                <a:pathLst>
                  <a:path w="382" h="327" extrusionOk="0">
                    <a:moveTo>
                      <a:pt x="214" y="1"/>
                    </a:moveTo>
                    <a:cubicBezTo>
                      <a:pt x="71" y="1"/>
                      <a:pt x="0" y="179"/>
                      <a:pt x="107" y="275"/>
                    </a:cubicBezTo>
                    <a:cubicBezTo>
                      <a:pt x="139" y="310"/>
                      <a:pt x="180" y="326"/>
                      <a:pt x="221" y="326"/>
                    </a:cubicBezTo>
                    <a:cubicBezTo>
                      <a:pt x="302" y="326"/>
                      <a:pt x="381" y="263"/>
                      <a:pt x="381" y="167"/>
                    </a:cubicBezTo>
                    <a:cubicBezTo>
                      <a:pt x="381" y="72"/>
                      <a:pt x="310" y="1"/>
                      <a:pt x="214"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8" name="Google Shape;449;p31">
                <a:extLst>
                  <a:ext uri="{FF2B5EF4-FFF2-40B4-BE49-F238E27FC236}">
                    <a16:creationId xmlns:a16="http://schemas.microsoft.com/office/drawing/2014/main" id="{72FAD3C7-9A41-0BC9-0F36-52EE2AC2C7E1}"/>
                  </a:ext>
                </a:extLst>
              </p:cNvPr>
              <p:cNvSpPr/>
              <p:nvPr/>
            </p:nvSpPr>
            <p:spPr>
              <a:xfrm>
                <a:off x="1809374" y="1423582"/>
                <a:ext cx="15650" cy="13314"/>
              </a:xfrm>
              <a:custGeom>
                <a:avLst/>
                <a:gdLst/>
                <a:ahLst/>
                <a:cxnLst/>
                <a:rect l="l" t="t" r="r" b="b"/>
                <a:pathLst>
                  <a:path w="355" h="302" extrusionOk="0">
                    <a:moveTo>
                      <a:pt x="268" y="1"/>
                    </a:moveTo>
                    <a:cubicBezTo>
                      <a:pt x="244" y="1"/>
                      <a:pt x="219" y="26"/>
                      <a:pt x="236" y="51"/>
                    </a:cubicBezTo>
                    <a:cubicBezTo>
                      <a:pt x="284" y="99"/>
                      <a:pt x="272" y="170"/>
                      <a:pt x="224" y="218"/>
                    </a:cubicBezTo>
                    <a:cubicBezTo>
                      <a:pt x="209" y="229"/>
                      <a:pt x="191" y="235"/>
                      <a:pt x="173" y="235"/>
                    </a:cubicBezTo>
                    <a:cubicBezTo>
                      <a:pt x="134" y="235"/>
                      <a:pt x="93" y="211"/>
                      <a:pt x="69" y="170"/>
                    </a:cubicBezTo>
                    <a:cubicBezTo>
                      <a:pt x="64" y="165"/>
                      <a:pt x="57" y="162"/>
                      <a:pt x="50" y="162"/>
                    </a:cubicBezTo>
                    <a:cubicBezTo>
                      <a:pt x="27" y="162"/>
                      <a:pt x="0" y="190"/>
                      <a:pt x="10" y="218"/>
                    </a:cubicBezTo>
                    <a:cubicBezTo>
                      <a:pt x="45" y="265"/>
                      <a:pt x="105" y="301"/>
                      <a:pt x="176" y="301"/>
                    </a:cubicBezTo>
                    <a:cubicBezTo>
                      <a:pt x="212" y="301"/>
                      <a:pt x="236" y="289"/>
                      <a:pt x="272" y="277"/>
                    </a:cubicBezTo>
                    <a:cubicBezTo>
                      <a:pt x="343" y="206"/>
                      <a:pt x="355" y="99"/>
                      <a:pt x="295" y="15"/>
                    </a:cubicBezTo>
                    <a:cubicBezTo>
                      <a:pt x="288" y="5"/>
                      <a:pt x="278" y="1"/>
                      <a:pt x="26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9" name="Google Shape;450;p31">
                <a:extLst>
                  <a:ext uri="{FF2B5EF4-FFF2-40B4-BE49-F238E27FC236}">
                    <a16:creationId xmlns:a16="http://schemas.microsoft.com/office/drawing/2014/main" id="{0C33A54F-5363-BFD9-5774-A6735AAC65B4}"/>
                  </a:ext>
                </a:extLst>
              </p:cNvPr>
              <p:cNvSpPr/>
              <p:nvPr/>
            </p:nvSpPr>
            <p:spPr>
              <a:xfrm>
                <a:off x="1789844" y="1449945"/>
                <a:ext cx="14195" cy="10536"/>
              </a:xfrm>
              <a:custGeom>
                <a:avLst/>
                <a:gdLst/>
                <a:ahLst/>
                <a:cxnLst/>
                <a:rect l="l" t="t" r="r" b="b"/>
                <a:pathLst>
                  <a:path w="322" h="239" extrusionOk="0">
                    <a:moveTo>
                      <a:pt x="216" y="1"/>
                    </a:moveTo>
                    <a:cubicBezTo>
                      <a:pt x="182" y="1"/>
                      <a:pt x="143" y="13"/>
                      <a:pt x="107" y="37"/>
                    </a:cubicBezTo>
                    <a:cubicBezTo>
                      <a:pt x="36" y="84"/>
                      <a:pt x="0" y="156"/>
                      <a:pt x="36" y="203"/>
                    </a:cubicBezTo>
                    <a:cubicBezTo>
                      <a:pt x="54" y="227"/>
                      <a:pt x="84" y="239"/>
                      <a:pt x="118" y="239"/>
                    </a:cubicBezTo>
                    <a:cubicBezTo>
                      <a:pt x="152" y="239"/>
                      <a:pt x="191" y="227"/>
                      <a:pt x="226" y="203"/>
                    </a:cubicBezTo>
                    <a:cubicBezTo>
                      <a:pt x="298" y="156"/>
                      <a:pt x="322" y="84"/>
                      <a:pt x="298" y="37"/>
                    </a:cubicBezTo>
                    <a:cubicBezTo>
                      <a:pt x="280" y="13"/>
                      <a:pt x="250" y="1"/>
                      <a:pt x="216"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30" name="Google Shape;451;p31">
                <a:extLst>
                  <a:ext uri="{FF2B5EF4-FFF2-40B4-BE49-F238E27FC236}">
                    <a16:creationId xmlns:a16="http://schemas.microsoft.com/office/drawing/2014/main" id="{5D100BF8-4A49-D008-2F6B-44F7E8D68CCE}"/>
                  </a:ext>
                </a:extLst>
              </p:cNvPr>
              <p:cNvSpPr/>
              <p:nvPr/>
            </p:nvSpPr>
            <p:spPr>
              <a:xfrm>
                <a:off x="1839705" y="1417807"/>
                <a:ext cx="16840" cy="12785"/>
              </a:xfrm>
              <a:custGeom>
                <a:avLst/>
                <a:gdLst/>
                <a:ahLst/>
                <a:cxnLst/>
                <a:rect l="l" t="t" r="r" b="b"/>
                <a:pathLst>
                  <a:path w="382" h="290" extrusionOk="0">
                    <a:moveTo>
                      <a:pt x="191" y="1"/>
                    </a:moveTo>
                    <a:cubicBezTo>
                      <a:pt x="161" y="1"/>
                      <a:pt x="131" y="10"/>
                      <a:pt x="107" y="27"/>
                    </a:cubicBezTo>
                    <a:cubicBezTo>
                      <a:pt x="0" y="111"/>
                      <a:pt x="60" y="289"/>
                      <a:pt x="191" y="289"/>
                    </a:cubicBezTo>
                    <a:cubicBezTo>
                      <a:pt x="322" y="289"/>
                      <a:pt x="381" y="111"/>
                      <a:pt x="274" y="27"/>
                    </a:cubicBezTo>
                    <a:cubicBezTo>
                      <a:pt x="250" y="10"/>
                      <a:pt x="221" y="1"/>
                      <a:pt x="191"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A068F454-7684-B931-80A0-17BC4E41CAE9}"/>
                </a:ext>
              </a:extLst>
            </p:cNvPr>
            <p:cNvSpPr txBox="1"/>
            <p:nvPr/>
          </p:nvSpPr>
          <p:spPr>
            <a:xfrm>
              <a:off x="3022616" y="2414546"/>
              <a:ext cx="7214055" cy="885430"/>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lumMod val="50000"/>
                    </a:srgbClr>
                  </a:solidFill>
                  <a:effectLst/>
                  <a:uLnTx/>
                  <a:uFillTx/>
                  <a:latin typeface="Cambria" panose="02040503050406030204" pitchFamily="18" charset="0"/>
                  <a:ea typeface="Cambria" panose="02040503050406030204" pitchFamily="18" charset="0"/>
                  <a:cs typeface="+mn-cs"/>
                </a:rPr>
                <a:t>thực</a:t>
              </a:r>
              <a:r>
                <a:rPr kumimoji="0" lang="en-US" sz="4400" b="1" i="0" u="none" strike="noStrike" kern="1200" cap="none" spc="0" normalizeH="0" baseline="0" noProof="0" dirty="0">
                  <a:ln>
                    <a:noFill/>
                  </a:ln>
                  <a:solidFill>
                    <a:srgbClr val="0070C0">
                      <a:lumMod val="50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70C0">
                      <a:lumMod val="50000"/>
                    </a:srgbClr>
                  </a:solidFill>
                  <a:effectLst/>
                  <a:uLnTx/>
                  <a:uFillTx/>
                  <a:latin typeface="Cambria" panose="02040503050406030204" pitchFamily="18" charset="0"/>
                  <a:ea typeface="Cambria" panose="02040503050406030204" pitchFamily="18" charset="0"/>
                  <a:cs typeface="+mn-cs"/>
                </a:rPr>
                <a:t>vật</a:t>
              </a:r>
              <a:endParaRPr kumimoji="0" lang="vi-VN" sz="4400" b="1" i="0" u="none" strike="noStrike" kern="1200" cap="none" spc="0" normalizeH="0" baseline="0" noProof="0" dirty="0">
                <a:ln>
                  <a:noFill/>
                </a:ln>
                <a:solidFill>
                  <a:srgbClr val="0070C0">
                    <a:lumMod val="50000"/>
                  </a:srgbClr>
                </a:solidFill>
                <a:effectLst/>
                <a:uLnTx/>
                <a:uFillTx/>
                <a:latin typeface="Cambria" panose="02040503050406030204" pitchFamily="18" charset="0"/>
                <a:ea typeface="Cambria" panose="02040503050406030204" pitchFamily="18" charset="0"/>
                <a:cs typeface="+mn-cs"/>
              </a:endParaRPr>
            </a:p>
          </p:txBody>
        </p:sp>
      </p:grpSp>
      <p:sp>
        <p:nvSpPr>
          <p:cNvPr id="31" name="TextBox 30">
            <a:extLst>
              <a:ext uri="{FF2B5EF4-FFF2-40B4-BE49-F238E27FC236}">
                <a16:creationId xmlns:a16="http://schemas.microsoft.com/office/drawing/2014/main" id="{C0FBD8DE-F390-611D-90C3-9CCF9DE57E67}"/>
              </a:ext>
            </a:extLst>
          </p:cNvPr>
          <p:cNvSpPr txBox="1"/>
          <p:nvPr/>
        </p:nvSpPr>
        <p:spPr>
          <a:xfrm>
            <a:off x="834149" y="743650"/>
            <a:ext cx="10248187" cy="2281476"/>
          </a:xfrm>
          <a:prstGeom prst="roundRect">
            <a:avLst/>
          </a:prstGeom>
          <a:solidFill>
            <a:srgbClr val="DB6166">
              <a:alpha val="46000"/>
            </a:srgbClr>
          </a:solid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ctr">
              <a:defRPr/>
            </a:pPr>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Điền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chỗ</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chấm</a:t>
            </a:r>
            <a:r>
              <a:rPr lang="en-US" sz="3200" b="1" dirty="0">
                <a:solidFill>
                  <a:srgbClr val="002060"/>
                </a:solidFill>
                <a:latin typeface="Cambria" panose="02040503050406030204" pitchFamily="18" charset="0"/>
                <a:ea typeface="Cambria" panose="02040503050406030204" pitchFamily="18" charset="0"/>
              </a:rPr>
              <a:t>:</a:t>
            </a:r>
          </a:p>
          <a:p>
            <a:pPr lvl="0" algn="ctr">
              <a:defRPr/>
            </a:pPr>
            <a:r>
              <a:rPr lang="en-US" sz="3200" b="1" dirty="0" err="1">
                <a:solidFill>
                  <a:srgbClr val="002060"/>
                </a:solidFill>
                <a:latin typeface="Cambria" panose="02040503050406030204" pitchFamily="18" charset="0"/>
                <a:ea typeface="Cambria" panose="02040503050406030204" pitchFamily="18" charset="0"/>
              </a:rPr>
              <a:t>Động</a:t>
            </a:r>
            <a:r>
              <a:rPr lang="en-US" sz="3200" b="1" dirty="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vật và con người không thể tự tổng hợp chất dinh dưỡng như thực vật mà phải lấy thức ăn từ </a:t>
            </a:r>
            <a:r>
              <a:rPr lang="en-US" sz="3200" b="1" dirty="0">
                <a:solidFill>
                  <a:srgbClr val="002060"/>
                </a:solidFill>
                <a:latin typeface="Cambria" panose="02040503050406030204" pitchFamily="18" charset="0"/>
                <a:ea typeface="Cambria" panose="02040503050406030204" pitchFamily="18" charset="0"/>
              </a:rPr>
              <a:t>………</a:t>
            </a:r>
            <a:r>
              <a:rPr lang="vi-VN" sz="3200" b="1" dirty="0">
                <a:solidFill>
                  <a:srgbClr val="002060"/>
                </a:solidFill>
                <a:latin typeface="Cambria" panose="02040503050406030204" pitchFamily="18" charset="0"/>
                <a:ea typeface="Cambria" panose="02040503050406030204" pitchFamily="18" charset="0"/>
              </a:rPr>
              <a:t>và động vật khác.</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32" name="Google Shape;1408;p39">
            <a:extLst>
              <a:ext uri="{FF2B5EF4-FFF2-40B4-BE49-F238E27FC236}">
                <a16:creationId xmlns:a16="http://schemas.microsoft.com/office/drawing/2014/main" id="{51FD2AFB-1AE2-19BE-6805-FCD2878663D9}"/>
              </a:ext>
            </a:extLst>
          </p:cNvPr>
          <p:cNvGrpSpPr/>
          <p:nvPr/>
        </p:nvGrpSpPr>
        <p:grpSpPr>
          <a:xfrm flipH="1">
            <a:off x="8863725" y="3306733"/>
            <a:ext cx="1250013" cy="1239253"/>
            <a:chOff x="2178000" y="1370575"/>
            <a:chExt cx="1417475" cy="1417450"/>
          </a:xfrm>
        </p:grpSpPr>
        <p:sp>
          <p:nvSpPr>
            <p:cNvPr id="33" name="Google Shape;1409;p39">
              <a:extLst>
                <a:ext uri="{FF2B5EF4-FFF2-40B4-BE49-F238E27FC236}">
                  <a16:creationId xmlns:a16="http://schemas.microsoft.com/office/drawing/2014/main" id="{478AEA79-7AED-6A42-9654-D4079964E29E}"/>
                </a:ext>
              </a:extLst>
            </p:cNvPr>
            <p:cNvSpPr/>
            <p:nvPr/>
          </p:nvSpPr>
          <p:spPr>
            <a:xfrm>
              <a:off x="2437575" y="1615825"/>
              <a:ext cx="926925" cy="926925"/>
            </a:xfrm>
            <a:custGeom>
              <a:avLst/>
              <a:gdLst/>
              <a:ahLst/>
              <a:cxnLst/>
              <a:rect l="l" t="t" r="r" b="b"/>
              <a:pathLst>
                <a:path w="37077" h="37077" extrusionOk="0">
                  <a:moveTo>
                    <a:pt x="18538" y="1"/>
                  </a:moveTo>
                  <a:cubicBezTo>
                    <a:pt x="8299" y="1"/>
                    <a:pt x="0" y="8300"/>
                    <a:pt x="0" y="18539"/>
                  </a:cubicBezTo>
                  <a:cubicBezTo>
                    <a:pt x="0" y="28778"/>
                    <a:pt x="8299" y="37077"/>
                    <a:pt x="18538" y="37077"/>
                  </a:cubicBezTo>
                  <a:cubicBezTo>
                    <a:pt x="28778" y="37077"/>
                    <a:pt x="37076" y="28778"/>
                    <a:pt x="37076" y="18539"/>
                  </a:cubicBezTo>
                  <a:cubicBezTo>
                    <a:pt x="37076" y="8300"/>
                    <a:pt x="28778" y="1"/>
                    <a:pt x="18538" y="1"/>
                  </a:cubicBezTo>
                  <a:close/>
                </a:path>
              </a:pathLst>
            </a:custGeom>
            <a:solidFill>
              <a:srgbClr val="FFFF00"/>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410;p39">
              <a:extLst>
                <a:ext uri="{FF2B5EF4-FFF2-40B4-BE49-F238E27FC236}">
                  <a16:creationId xmlns:a16="http://schemas.microsoft.com/office/drawing/2014/main" id="{8361822A-0880-9EFF-65D5-08DBE88C3967}"/>
                </a:ext>
              </a:extLst>
            </p:cNvPr>
            <p:cNvSpPr/>
            <p:nvPr/>
          </p:nvSpPr>
          <p:spPr>
            <a:xfrm>
              <a:off x="2725998" y="1974523"/>
              <a:ext cx="37100" cy="73041"/>
            </a:xfrm>
            <a:custGeom>
              <a:avLst/>
              <a:gdLst/>
              <a:ahLst/>
              <a:cxnLst/>
              <a:rect l="l" t="t" r="r" b="b"/>
              <a:pathLst>
                <a:path w="1120" h="2205" extrusionOk="0">
                  <a:moveTo>
                    <a:pt x="547" y="1"/>
                  </a:moveTo>
                  <a:cubicBezTo>
                    <a:pt x="543" y="1"/>
                    <a:pt x="540" y="1"/>
                    <a:pt x="536" y="1"/>
                  </a:cubicBezTo>
                  <a:cubicBezTo>
                    <a:pt x="239" y="13"/>
                    <a:pt x="1" y="501"/>
                    <a:pt x="13" y="1120"/>
                  </a:cubicBezTo>
                  <a:cubicBezTo>
                    <a:pt x="24" y="1720"/>
                    <a:pt x="280" y="2204"/>
                    <a:pt x="573" y="2204"/>
                  </a:cubicBezTo>
                  <a:cubicBezTo>
                    <a:pt x="577" y="2204"/>
                    <a:pt x="581" y="2204"/>
                    <a:pt x="584" y="2204"/>
                  </a:cubicBezTo>
                  <a:cubicBezTo>
                    <a:pt x="882" y="2204"/>
                    <a:pt x="1120" y="1704"/>
                    <a:pt x="1108" y="1097"/>
                  </a:cubicBezTo>
                  <a:cubicBezTo>
                    <a:pt x="1096" y="496"/>
                    <a:pt x="840" y="1"/>
                    <a:pt x="54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411;p39">
              <a:extLst>
                <a:ext uri="{FF2B5EF4-FFF2-40B4-BE49-F238E27FC236}">
                  <a16:creationId xmlns:a16="http://schemas.microsoft.com/office/drawing/2014/main" id="{4B0FF685-7593-E5FB-CD4A-7380783D0933}"/>
                </a:ext>
              </a:extLst>
            </p:cNvPr>
            <p:cNvSpPr/>
            <p:nvPr/>
          </p:nvSpPr>
          <p:spPr>
            <a:xfrm>
              <a:off x="3037174" y="1967832"/>
              <a:ext cx="37100" cy="73405"/>
            </a:xfrm>
            <a:custGeom>
              <a:avLst/>
              <a:gdLst/>
              <a:ahLst/>
              <a:cxnLst/>
              <a:rect l="l" t="t" r="r" b="b"/>
              <a:pathLst>
                <a:path w="1120" h="2216" extrusionOk="0">
                  <a:moveTo>
                    <a:pt x="537" y="1"/>
                  </a:moveTo>
                  <a:cubicBezTo>
                    <a:pt x="239" y="13"/>
                    <a:pt x="1" y="513"/>
                    <a:pt x="25" y="1120"/>
                  </a:cubicBezTo>
                  <a:cubicBezTo>
                    <a:pt x="36" y="1727"/>
                    <a:pt x="286" y="2215"/>
                    <a:pt x="584" y="2215"/>
                  </a:cubicBezTo>
                  <a:cubicBezTo>
                    <a:pt x="894" y="2203"/>
                    <a:pt x="1120" y="1703"/>
                    <a:pt x="1108" y="1096"/>
                  </a:cubicBezTo>
                  <a:cubicBezTo>
                    <a:pt x="1096" y="501"/>
                    <a:pt x="846" y="1"/>
                    <a:pt x="53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412;p39">
              <a:extLst>
                <a:ext uri="{FF2B5EF4-FFF2-40B4-BE49-F238E27FC236}">
                  <a16:creationId xmlns:a16="http://schemas.microsoft.com/office/drawing/2014/main" id="{3FDB0B97-A11D-80E3-DD86-EB55297D8AB9}"/>
                </a:ext>
              </a:extLst>
            </p:cNvPr>
            <p:cNvSpPr/>
            <p:nvPr/>
          </p:nvSpPr>
          <p:spPr>
            <a:xfrm>
              <a:off x="2841173" y="2079427"/>
              <a:ext cx="120708" cy="48992"/>
            </a:xfrm>
            <a:custGeom>
              <a:avLst/>
              <a:gdLst/>
              <a:ahLst/>
              <a:cxnLst/>
              <a:rect l="l" t="t" r="r" b="b"/>
              <a:pathLst>
                <a:path w="3644" h="1479" extrusionOk="0">
                  <a:moveTo>
                    <a:pt x="3617" y="1"/>
                  </a:moveTo>
                  <a:cubicBezTo>
                    <a:pt x="3578" y="1"/>
                    <a:pt x="3458" y="223"/>
                    <a:pt x="3191" y="525"/>
                  </a:cubicBezTo>
                  <a:cubicBezTo>
                    <a:pt x="3036" y="704"/>
                    <a:pt x="2858" y="870"/>
                    <a:pt x="2655" y="989"/>
                  </a:cubicBezTo>
                  <a:cubicBezTo>
                    <a:pt x="2417" y="1144"/>
                    <a:pt x="2143" y="1228"/>
                    <a:pt x="1858" y="1251"/>
                  </a:cubicBezTo>
                  <a:cubicBezTo>
                    <a:pt x="1834" y="1252"/>
                    <a:pt x="1810" y="1253"/>
                    <a:pt x="1786" y="1253"/>
                  </a:cubicBezTo>
                  <a:cubicBezTo>
                    <a:pt x="1525" y="1253"/>
                    <a:pt x="1265" y="1193"/>
                    <a:pt x="1036" y="1073"/>
                  </a:cubicBezTo>
                  <a:cubicBezTo>
                    <a:pt x="822" y="978"/>
                    <a:pt x="631" y="835"/>
                    <a:pt x="465" y="668"/>
                  </a:cubicBezTo>
                  <a:cubicBezTo>
                    <a:pt x="192" y="384"/>
                    <a:pt x="82" y="143"/>
                    <a:pt x="41" y="143"/>
                  </a:cubicBezTo>
                  <a:cubicBezTo>
                    <a:pt x="39" y="143"/>
                    <a:pt x="38" y="143"/>
                    <a:pt x="36" y="144"/>
                  </a:cubicBezTo>
                  <a:cubicBezTo>
                    <a:pt x="0" y="156"/>
                    <a:pt x="60" y="418"/>
                    <a:pt x="334" y="775"/>
                  </a:cubicBezTo>
                  <a:cubicBezTo>
                    <a:pt x="500" y="978"/>
                    <a:pt x="703" y="1144"/>
                    <a:pt x="929" y="1263"/>
                  </a:cubicBezTo>
                  <a:cubicBezTo>
                    <a:pt x="1194" y="1407"/>
                    <a:pt x="1490" y="1479"/>
                    <a:pt x="1789" y="1479"/>
                  </a:cubicBezTo>
                  <a:cubicBezTo>
                    <a:pt x="1812" y="1479"/>
                    <a:pt x="1835" y="1478"/>
                    <a:pt x="1858" y="1478"/>
                  </a:cubicBezTo>
                  <a:cubicBezTo>
                    <a:pt x="2191" y="1466"/>
                    <a:pt x="2501" y="1359"/>
                    <a:pt x="2763" y="1168"/>
                  </a:cubicBezTo>
                  <a:cubicBezTo>
                    <a:pt x="2977" y="1025"/>
                    <a:pt x="3167" y="847"/>
                    <a:pt x="3322" y="632"/>
                  </a:cubicBezTo>
                  <a:cubicBezTo>
                    <a:pt x="3572" y="275"/>
                    <a:pt x="3644" y="13"/>
                    <a:pt x="3620" y="1"/>
                  </a:cubicBezTo>
                  <a:cubicBezTo>
                    <a:pt x="3619" y="1"/>
                    <a:pt x="3618" y="1"/>
                    <a:pt x="361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413;p39">
              <a:extLst>
                <a:ext uri="{FF2B5EF4-FFF2-40B4-BE49-F238E27FC236}">
                  <a16:creationId xmlns:a16="http://schemas.microsoft.com/office/drawing/2014/main" id="{74D16A72-48C7-FD0C-67F2-B017D5E496E9}"/>
                </a:ext>
              </a:extLst>
            </p:cNvPr>
            <p:cNvSpPr/>
            <p:nvPr/>
          </p:nvSpPr>
          <p:spPr>
            <a:xfrm>
              <a:off x="2644775" y="2060116"/>
              <a:ext cx="143564" cy="122331"/>
            </a:xfrm>
            <a:custGeom>
              <a:avLst/>
              <a:gdLst/>
              <a:ahLst/>
              <a:cxnLst/>
              <a:rect l="l" t="t" r="r" b="b"/>
              <a:pathLst>
                <a:path w="4334" h="3693" extrusionOk="0">
                  <a:moveTo>
                    <a:pt x="2182" y="0"/>
                  </a:moveTo>
                  <a:cubicBezTo>
                    <a:pt x="2165" y="0"/>
                    <a:pt x="2148" y="1"/>
                    <a:pt x="2131" y="1"/>
                  </a:cubicBezTo>
                  <a:cubicBezTo>
                    <a:pt x="941" y="25"/>
                    <a:pt x="0" y="870"/>
                    <a:pt x="24" y="1894"/>
                  </a:cubicBezTo>
                  <a:cubicBezTo>
                    <a:pt x="36" y="2891"/>
                    <a:pt x="984" y="3692"/>
                    <a:pt x="2151" y="3692"/>
                  </a:cubicBezTo>
                  <a:cubicBezTo>
                    <a:pt x="2168" y="3692"/>
                    <a:pt x="2186" y="3692"/>
                    <a:pt x="2203" y="3692"/>
                  </a:cubicBezTo>
                  <a:cubicBezTo>
                    <a:pt x="3393" y="3668"/>
                    <a:pt x="4334" y="2823"/>
                    <a:pt x="4322" y="1799"/>
                  </a:cubicBezTo>
                  <a:cubicBezTo>
                    <a:pt x="4299" y="801"/>
                    <a:pt x="3338" y="0"/>
                    <a:pt x="2182" y="0"/>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414;p39">
              <a:extLst>
                <a:ext uri="{FF2B5EF4-FFF2-40B4-BE49-F238E27FC236}">
                  <a16:creationId xmlns:a16="http://schemas.microsoft.com/office/drawing/2014/main" id="{AA10EB1C-8DEB-09E9-F9B6-F7F9A32AA289}"/>
                </a:ext>
              </a:extLst>
            </p:cNvPr>
            <p:cNvSpPr/>
            <p:nvPr/>
          </p:nvSpPr>
          <p:spPr>
            <a:xfrm>
              <a:off x="3015080" y="2052232"/>
              <a:ext cx="143994" cy="122728"/>
            </a:xfrm>
            <a:custGeom>
              <a:avLst/>
              <a:gdLst/>
              <a:ahLst/>
              <a:cxnLst/>
              <a:rect l="l" t="t" r="r" b="b"/>
              <a:pathLst>
                <a:path w="4347" h="3705" extrusionOk="0">
                  <a:moveTo>
                    <a:pt x="2183" y="0"/>
                  </a:moveTo>
                  <a:cubicBezTo>
                    <a:pt x="2166" y="0"/>
                    <a:pt x="2149" y="0"/>
                    <a:pt x="2132" y="1"/>
                  </a:cubicBezTo>
                  <a:cubicBezTo>
                    <a:pt x="953" y="25"/>
                    <a:pt x="1" y="870"/>
                    <a:pt x="25" y="1894"/>
                  </a:cubicBezTo>
                  <a:cubicBezTo>
                    <a:pt x="48" y="2903"/>
                    <a:pt x="997" y="3704"/>
                    <a:pt x="2164" y="3704"/>
                  </a:cubicBezTo>
                  <a:cubicBezTo>
                    <a:pt x="2181" y="3704"/>
                    <a:pt x="2198" y="3704"/>
                    <a:pt x="2216" y="3704"/>
                  </a:cubicBezTo>
                  <a:cubicBezTo>
                    <a:pt x="3394" y="3680"/>
                    <a:pt x="4347" y="2823"/>
                    <a:pt x="4323" y="1810"/>
                  </a:cubicBezTo>
                  <a:cubicBezTo>
                    <a:pt x="4299" y="801"/>
                    <a:pt x="3351" y="0"/>
                    <a:pt x="2183" y="0"/>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15;p39">
              <a:extLst>
                <a:ext uri="{FF2B5EF4-FFF2-40B4-BE49-F238E27FC236}">
                  <a16:creationId xmlns:a16="http://schemas.microsoft.com/office/drawing/2014/main" id="{133E351E-EB0A-4D77-8737-C718E24C9A51}"/>
                </a:ext>
              </a:extLst>
            </p:cNvPr>
            <p:cNvSpPr/>
            <p:nvPr/>
          </p:nvSpPr>
          <p:spPr>
            <a:xfrm>
              <a:off x="2833150" y="1370575"/>
              <a:ext cx="166725" cy="183375"/>
            </a:xfrm>
            <a:custGeom>
              <a:avLst/>
              <a:gdLst/>
              <a:ahLst/>
              <a:cxnLst/>
              <a:rect l="l" t="t" r="r" b="b"/>
              <a:pathLst>
                <a:path w="6669" h="7335" extrusionOk="0">
                  <a:moveTo>
                    <a:pt x="3334" y="0"/>
                  </a:moveTo>
                  <a:lnTo>
                    <a:pt x="1" y="7334"/>
                  </a:lnTo>
                  <a:lnTo>
                    <a:pt x="6668" y="7334"/>
                  </a:lnTo>
                  <a:lnTo>
                    <a:pt x="3334"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16;p39">
              <a:extLst>
                <a:ext uri="{FF2B5EF4-FFF2-40B4-BE49-F238E27FC236}">
                  <a16:creationId xmlns:a16="http://schemas.microsoft.com/office/drawing/2014/main" id="{A1A09E82-B2BA-8CDB-E838-329EA7074FD6}"/>
                </a:ext>
              </a:extLst>
            </p:cNvPr>
            <p:cNvSpPr/>
            <p:nvPr/>
          </p:nvSpPr>
          <p:spPr>
            <a:xfrm>
              <a:off x="2833150" y="2604650"/>
              <a:ext cx="166725" cy="183375"/>
            </a:xfrm>
            <a:custGeom>
              <a:avLst/>
              <a:gdLst/>
              <a:ahLst/>
              <a:cxnLst/>
              <a:rect l="l" t="t" r="r" b="b"/>
              <a:pathLst>
                <a:path w="6669" h="7335" extrusionOk="0">
                  <a:moveTo>
                    <a:pt x="1" y="0"/>
                  </a:moveTo>
                  <a:lnTo>
                    <a:pt x="3334" y="7335"/>
                  </a:lnTo>
                  <a:lnTo>
                    <a:pt x="6668"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17;p39">
              <a:extLst>
                <a:ext uri="{FF2B5EF4-FFF2-40B4-BE49-F238E27FC236}">
                  <a16:creationId xmlns:a16="http://schemas.microsoft.com/office/drawing/2014/main" id="{91ABDCA3-AD92-6E04-359E-2E7902E9C43B}"/>
                </a:ext>
              </a:extLst>
            </p:cNvPr>
            <p:cNvSpPr/>
            <p:nvPr/>
          </p:nvSpPr>
          <p:spPr>
            <a:xfrm>
              <a:off x="3412100" y="1995950"/>
              <a:ext cx="183375" cy="166700"/>
            </a:xfrm>
            <a:custGeom>
              <a:avLst/>
              <a:gdLst/>
              <a:ahLst/>
              <a:cxnLst/>
              <a:rect l="l" t="t" r="r" b="b"/>
              <a:pathLst>
                <a:path w="7335" h="6668" extrusionOk="0">
                  <a:moveTo>
                    <a:pt x="0" y="0"/>
                  </a:moveTo>
                  <a:lnTo>
                    <a:pt x="0" y="6668"/>
                  </a:lnTo>
                  <a:lnTo>
                    <a:pt x="7334" y="3334"/>
                  </a:lnTo>
                  <a:lnTo>
                    <a:pt x="0"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18;p39">
              <a:extLst>
                <a:ext uri="{FF2B5EF4-FFF2-40B4-BE49-F238E27FC236}">
                  <a16:creationId xmlns:a16="http://schemas.microsoft.com/office/drawing/2014/main" id="{9CF00B31-85E9-81D7-2A38-050B0B516EC5}"/>
                </a:ext>
              </a:extLst>
            </p:cNvPr>
            <p:cNvSpPr/>
            <p:nvPr/>
          </p:nvSpPr>
          <p:spPr>
            <a:xfrm>
              <a:off x="2178000" y="1995950"/>
              <a:ext cx="183400" cy="166700"/>
            </a:xfrm>
            <a:custGeom>
              <a:avLst/>
              <a:gdLst/>
              <a:ahLst/>
              <a:cxnLst/>
              <a:rect l="l" t="t" r="r" b="b"/>
              <a:pathLst>
                <a:path w="7336" h="6668" extrusionOk="0">
                  <a:moveTo>
                    <a:pt x="7335" y="0"/>
                  </a:moveTo>
                  <a:lnTo>
                    <a:pt x="1" y="3334"/>
                  </a:lnTo>
                  <a:lnTo>
                    <a:pt x="7335" y="6668"/>
                  </a:lnTo>
                  <a:lnTo>
                    <a:pt x="7335"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19;p39">
              <a:extLst>
                <a:ext uri="{FF2B5EF4-FFF2-40B4-BE49-F238E27FC236}">
                  <a16:creationId xmlns:a16="http://schemas.microsoft.com/office/drawing/2014/main" id="{A6FEF884-3F31-4C1E-75E3-659EED557986}"/>
                </a:ext>
              </a:extLst>
            </p:cNvPr>
            <p:cNvSpPr/>
            <p:nvPr/>
          </p:nvSpPr>
          <p:spPr>
            <a:xfrm>
              <a:off x="2420900" y="1556900"/>
              <a:ext cx="188725" cy="188750"/>
            </a:xfrm>
            <a:custGeom>
              <a:avLst/>
              <a:gdLst/>
              <a:ahLst/>
              <a:cxnLst/>
              <a:rect l="l" t="t" r="r" b="b"/>
              <a:pathLst>
                <a:path w="7549" h="7550" extrusionOk="0">
                  <a:moveTo>
                    <a:pt x="0" y="1"/>
                  </a:moveTo>
                  <a:lnTo>
                    <a:pt x="2822" y="7549"/>
                  </a:lnTo>
                  <a:lnTo>
                    <a:pt x="7549" y="2834"/>
                  </a:lnTo>
                  <a:lnTo>
                    <a:pt x="0"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20;p39">
              <a:extLst>
                <a:ext uri="{FF2B5EF4-FFF2-40B4-BE49-F238E27FC236}">
                  <a16:creationId xmlns:a16="http://schemas.microsoft.com/office/drawing/2014/main" id="{035AD08D-64F9-56F1-6E43-759FA23EE543}"/>
                </a:ext>
              </a:extLst>
            </p:cNvPr>
            <p:cNvSpPr/>
            <p:nvPr/>
          </p:nvSpPr>
          <p:spPr>
            <a:xfrm>
              <a:off x="3234400" y="2370700"/>
              <a:ext cx="188725" cy="188725"/>
            </a:xfrm>
            <a:custGeom>
              <a:avLst/>
              <a:gdLst/>
              <a:ahLst/>
              <a:cxnLst/>
              <a:rect l="l" t="t" r="r" b="b"/>
              <a:pathLst>
                <a:path w="7549" h="7549" extrusionOk="0">
                  <a:moveTo>
                    <a:pt x="4727" y="0"/>
                  </a:moveTo>
                  <a:lnTo>
                    <a:pt x="0" y="4715"/>
                  </a:lnTo>
                  <a:lnTo>
                    <a:pt x="7549" y="7549"/>
                  </a:lnTo>
                  <a:lnTo>
                    <a:pt x="4727"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21;p39">
              <a:extLst>
                <a:ext uri="{FF2B5EF4-FFF2-40B4-BE49-F238E27FC236}">
                  <a16:creationId xmlns:a16="http://schemas.microsoft.com/office/drawing/2014/main" id="{A94025BC-6095-253D-560D-22CF244E4A85}"/>
                </a:ext>
              </a:extLst>
            </p:cNvPr>
            <p:cNvSpPr/>
            <p:nvPr/>
          </p:nvSpPr>
          <p:spPr>
            <a:xfrm>
              <a:off x="3213550" y="1578025"/>
              <a:ext cx="188750" cy="188750"/>
            </a:xfrm>
            <a:custGeom>
              <a:avLst/>
              <a:gdLst/>
              <a:ahLst/>
              <a:cxnLst/>
              <a:rect l="l" t="t" r="r" b="b"/>
              <a:pathLst>
                <a:path w="7550" h="7550" extrusionOk="0">
                  <a:moveTo>
                    <a:pt x="7549" y="1"/>
                  </a:moveTo>
                  <a:lnTo>
                    <a:pt x="1" y="2835"/>
                  </a:lnTo>
                  <a:lnTo>
                    <a:pt x="4716" y="7549"/>
                  </a:lnTo>
                  <a:lnTo>
                    <a:pt x="7549"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22;p39">
              <a:extLst>
                <a:ext uri="{FF2B5EF4-FFF2-40B4-BE49-F238E27FC236}">
                  <a16:creationId xmlns:a16="http://schemas.microsoft.com/office/drawing/2014/main" id="{1D7395D6-F805-648E-DE67-3D542376CE80}"/>
                </a:ext>
              </a:extLst>
            </p:cNvPr>
            <p:cNvSpPr/>
            <p:nvPr/>
          </p:nvSpPr>
          <p:spPr>
            <a:xfrm>
              <a:off x="2399775" y="2391825"/>
              <a:ext cx="188725" cy="188750"/>
            </a:xfrm>
            <a:custGeom>
              <a:avLst/>
              <a:gdLst/>
              <a:ahLst/>
              <a:cxnLst/>
              <a:rect l="l" t="t" r="r" b="b"/>
              <a:pathLst>
                <a:path w="7549" h="7550" extrusionOk="0">
                  <a:moveTo>
                    <a:pt x="2834" y="1"/>
                  </a:moveTo>
                  <a:lnTo>
                    <a:pt x="0" y="7549"/>
                  </a:lnTo>
                  <a:lnTo>
                    <a:pt x="0" y="7549"/>
                  </a:lnTo>
                  <a:lnTo>
                    <a:pt x="7549" y="4715"/>
                  </a:lnTo>
                  <a:lnTo>
                    <a:pt x="2834"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174095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par>
                                <p:cTn id="15" presetID="16" presetClass="entr" presetSubtype="21"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5F8BAC3-EA84-5162-B285-06549C62D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1385"/>
            <a:ext cx="12192000" cy="6855231"/>
          </a:xfrm>
          <a:prstGeom prst="rect">
            <a:avLst/>
          </a:prstGeom>
        </p:spPr>
      </p:pic>
      <p:sp>
        <p:nvSpPr>
          <p:cNvPr id="16" name="Rectangle: Rounded Corners 15">
            <a:extLst>
              <a:ext uri="{FF2B5EF4-FFF2-40B4-BE49-F238E27FC236}">
                <a16:creationId xmlns:a16="http://schemas.microsoft.com/office/drawing/2014/main" id="{66421235-4AA6-C736-653E-80868FD35AE2}"/>
              </a:ext>
            </a:extLst>
          </p:cNvPr>
          <p:cNvSpPr/>
          <p:nvPr/>
        </p:nvSpPr>
        <p:spPr>
          <a:xfrm>
            <a:off x="431800" y="431799"/>
            <a:ext cx="11328400" cy="5994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latin typeface="Calibri"/>
            </a:endParaRPr>
          </a:p>
        </p:txBody>
      </p:sp>
      <p:pic>
        <p:nvPicPr>
          <p:cNvPr id="17" name="Picture 16">
            <a:extLst>
              <a:ext uri="{FF2B5EF4-FFF2-40B4-BE49-F238E27FC236}">
                <a16:creationId xmlns:a16="http://schemas.microsoft.com/office/drawing/2014/main" id="{766BE7C8-71D1-32D1-E086-3A605865A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9867" y="2737617"/>
            <a:ext cx="4706323" cy="4706323"/>
          </a:xfrm>
          <a:prstGeom prst="rect">
            <a:avLst/>
          </a:prstGeom>
        </p:spPr>
      </p:pic>
      <p:pic>
        <p:nvPicPr>
          <p:cNvPr id="18" name="Picture 6">
            <a:hlinkClick r:id="rId4" action="ppaction://hlinksldjump"/>
            <a:extLst>
              <a:ext uri="{FF2B5EF4-FFF2-40B4-BE49-F238E27FC236}">
                <a16:creationId xmlns:a16="http://schemas.microsoft.com/office/drawing/2014/main" id="{517A4C73-77DB-B0AA-F76A-141C1F2D85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flipH="1">
            <a:off x="10846395" y="321542"/>
            <a:ext cx="972896" cy="109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a:extLst>
              <a:ext uri="{FF2B5EF4-FFF2-40B4-BE49-F238E27FC236}">
                <a16:creationId xmlns:a16="http://schemas.microsoft.com/office/drawing/2014/main" id="{A6A28E21-C0C0-19BC-2DC4-80CB7D756FC5}"/>
              </a:ext>
            </a:extLst>
          </p:cNvPr>
          <p:cNvGrpSpPr/>
          <p:nvPr/>
        </p:nvGrpSpPr>
        <p:grpSpPr>
          <a:xfrm>
            <a:off x="2971800" y="2660351"/>
            <a:ext cx="8096249" cy="3142293"/>
            <a:chOff x="1861725" y="2134894"/>
            <a:chExt cx="8819882" cy="1493451"/>
          </a:xfrm>
        </p:grpSpPr>
        <p:sp>
          <p:nvSpPr>
            <p:cNvPr id="20" name="Rectangle: Rounded Corners 203">
              <a:extLst>
                <a:ext uri="{FF2B5EF4-FFF2-40B4-BE49-F238E27FC236}">
                  <a16:creationId xmlns:a16="http://schemas.microsoft.com/office/drawing/2014/main" id="{444221B3-971F-8DF8-7B96-09EA7C252934}"/>
                </a:ext>
              </a:extLst>
            </p:cNvPr>
            <p:cNvSpPr/>
            <p:nvPr/>
          </p:nvSpPr>
          <p:spPr>
            <a:xfrm>
              <a:off x="2265256" y="2348686"/>
              <a:ext cx="8416351" cy="1056924"/>
            </a:xfrm>
            <a:custGeom>
              <a:avLst/>
              <a:gdLst>
                <a:gd name="connsiteX0" fmla="*/ 0 w 8416351"/>
                <a:gd name="connsiteY0" fmla="*/ 176157 h 1056924"/>
                <a:gd name="connsiteX1" fmla="*/ 208947 w 8416351"/>
                <a:gd name="connsiteY1" fmla="*/ 0 h 1056924"/>
                <a:gd name="connsiteX2" fmla="*/ 8207402 w 8416351"/>
                <a:gd name="connsiteY2" fmla="*/ 0 h 1056924"/>
                <a:gd name="connsiteX3" fmla="*/ 8416351 w 8416351"/>
                <a:gd name="connsiteY3" fmla="*/ 176157 h 1056924"/>
                <a:gd name="connsiteX4" fmla="*/ 8416351 w 8416351"/>
                <a:gd name="connsiteY4" fmla="*/ 880765 h 1056924"/>
                <a:gd name="connsiteX5" fmla="*/ 8207402 w 8416351"/>
                <a:gd name="connsiteY5" fmla="*/ 1056924 h 1056924"/>
                <a:gd name="connsiteX6" fmla="*/ 208947 w 8416351"/>
                <a:gd name="connsiteY6" fmla="*/ 1056924 h 1056924"/>
                <a:gd name="connsiteX7" fmla="*/ 0 w 8416351"/>
                <a:gd name="connsiteY7" fmla="*/ 880765 h 1056924"/>
                <a:gd name="connsiteX8" fmla="*/ 0 w 8416351"/>
                <a:gd name="connsiteY8" fmla="*/ 176157 h 1056924"/>
                <a:gd name="connsiteX0" fmla="*/ 0 w 8416351"/>
                <a:gd name="connsiteY0" fmla="*/ 176157 h 1056924"/>
                <a:gd name="connsiteX1" fmla="*/ 208947 w 8416351"/>
                <a:gd name="connsiteY1" fmla="*/ 0 h 1056924"/>
                <a:gd name="connsiteX2" fmla="*/ 8207402 w 8416351"/>
                <a:gd name="connsiteY2" fmla="*/ 0 h 1056924"/>
                <a:gd name="connsiteX3" fmla="*/ 8416351 w 8416351"/>
                <a:gd name="connsiteY3" fmla="*/ 176157 h 1056924"/>
                <a:gd name="connsiteX4" fmla="*/ 8416351 w 8416351"/>
                <a:gd name="connsiteY4" fmla="*/ 880765 h 1056924"/>
                <a:gd name="connsiteX5" fmla="*/ 8207402 w 8416351"/>
                <a:gd name="connsiteY5" fmla="*/ 1056924 h 1056924"/>
                <a:gd name="connsiteX6" fmla="*/ 208947 w 8416351"/>
                <a:gd name="connsiteY6" fmla="*/ 1056924 h 1056924"/>
                <a:gd name="connsiteX7" fmla="*/ 0 w 8416351"/>
                <a:gd name="connsiteY7" fmla="*/ 880765 h 1056924"/>
                <a:gd name="connsiteX8" fmla="*/ 0 w 8416351"/>
                <a:gd name="connsiteY8" fmla="*/ 176157 h 1056924"/>
                <a:gd name="connsiteX0" fmla="*/ 0 w 8416351"/>
                <a:gd name="connsiteY0" fmla="*/ 176157 h 1056924"/>
                <a:gd name="connsiteX1" fmla="*/ 208947 w 8416351"/>
                <a:gd name="connsiteY1" fmla="*/ 0 h 1056924"/>
                <a:gd name="connsiteX2" fmla="*/ 8207402 w 8416351"/>
                <a:gd name="connsiteY2" fmla="*/ 0 h 1056924"/>
                <a:gd name="connsiteX3" fmla="*/ 8416351 w 8416351"/>
                <a:gd name="connsiteY3" fmla="*/ 176157 h 1056924"/>
                <a:gd name="connsiteX4" fmla="*/ 8416351 w 8416351"/>
                <a:gd name="connsiteY4" fmla="*/ 880765 h 1056924"/>
                <a:gd name="connsiteX5" fmla="*/ 8207402 w 8416351"/>
                <a:gd name="connsiteY5" fmla="*/ 1056924 h 1056924"/>
                <a:gd name="connsiteX6" fmla="*/ 208947 w 8416351"/>
                <a:gd name="connsiteY6" fmla="*/ 1056924 h 1056924"/>
                <a:gd name="connsiteX7" fmla="*/ 0 w 8416351"/>
                <a:gd name="connsiteY7" fmla="*/ 880765 h 1056924"/>
                <a:gd name="connsiteX8" fmla="*/ 0 w 8416351"/>
                <a:gd name="connsiteY8" fmla="*/ 176157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7"/>
                  </a:moveTo>
                  <a:cubicBezTo>
                    <a:pt x="27422" y="100889"/>
                    <a:pt x="108217" y="17164"/>
                    <a:pt x="208947" y="0"/>
                  </a:cubicBezTo>
                  <a:cubicBezTo>
                    <a:pt x="1689324" y="-1927"/>
                    <a:pt x="6514350" y="140796"/>
                    <a:pt x="8207402" y="0"/>
                  </a:cubicBezTo>
                  <a:cubicBezTo>
                    <a:pt x="8357097" y="26444"/>
                    <a:pt x="8414769" y="66412"/>
                    <a:pt x="8416351" y="176157"/>
                  </a:cubicBezTo>
                  <a:cubicBezTo>
                    <a:pt x="8507922" y="393133"/>
                    <a:pt x="8422919" y="700615"/>
                    <a:pt x="8416351" y="880765"/>
                  </a:cubicBezTo>
                  <a:cubicBezTo>
                    <a:pt x="8450863" y="952856"/>
                    <a:pt x="8336205" y="1079925"/>
                    <a:pt x="8207402" y="1056924"/>
                  </a:cubicBezTo>
                  <a:cubicBezTo>
                    <a:pt x="5200491" y="1355766"/>
                    <a:pt x="2921890" y="884456"/>
                    <a:pt x="208947" y="1056924"/>
                  </a:cubicBezTo>
                  <a:cubicBezTo>
                    <a:pt x="116616" y="1081628"/>
                    <a:pt x="13225" y="974231"/>
                    <a:pt x="0" y="880765"/>
                  </a:cubicBezTo>
                  <a:cubicBezTo>
                    <a:pt x="-82447" y="689594"/>
                    <a:pt x="-48342" y="475644"/>
                    <a:pt x="0" y="176157"/>
                  </a:cubicBezTo>
                  <a:close/>
                </a:path>
                <a:path w="8416351" h="1056924" stroke="0" extrusionOk="0">
                  <a:moveTo>
                    <a:pt x="0" y="176157"/>
                  </a:moveTo>
                  <a:cubicBezTo>
                    <a:pt x="12899" y="85400"/>
                    <a:pt x="86772" y="21861"/>
                    <a:pt x="208947" y="0"/>
                  </a:cubicBezTo>
                  <a:cubicBezTo>
                    <a:pt x="1965369" y="597602"/>
                    <a:pt x="6208338" y="193156"/>
                    <a:pt x="8207402" y="0"/>
                  </a:cubicBezTo>
                  <a:cubicBezTo>
                    <a:pt x="8303232" y="-15132"/>
                    <a:pt x="8381147" y="94354"/>
                    <a:pt x="8416351" y="176157"/>
                  </a:cubicBezTo>
                  <a:cubicBezTo>
                    <a:pt x="8506275" y="290254"/>
                    <a:pt x="8422252" y="725503"/>
                    <a:pt x="8416351" y="880765"/>
                  </a:cubicBezTo>
                  <a:cubicBezTo>
                    <a:pt x="8400724" y="971112"/>
                    <a:pt x="8344112" y="1080093"/>
                    <a:pt x="8207402" y="1056924"/>
                  </a:cubicBezTo>
                  <a:cubicBezTo>
                    <a:pt x="5255527" y="1240258"/>
                    <a:pt x="2710822" y="771839"/>
                    <a:pt x="208947" y="1056924"/>
                  </a:cubicBezTo>
                  <a:cubicBezTo>
                    <a:pt x="72473" y="1075197"/>
                    <a:pt x="16973" y="973500"/>
                    <a:pt x="0" y="880765"/>
                  </a:cubicBezTo>
                  <a:cubicBezTo>
                    <a:pt x="7099" y="728313"/>
                    <a:pt x="101449" y="526540"/>
                    <a:pt x="0" y="176157"/>
                  </a:cubicBezTo>
                  <a:close/>
                </a:path>
                <a:path w="8416351" h="1056924" fill="none" stroke="0" extrusionOk="0">
                  <a:moveTo>
                    <a:pt x="0" y="176157"/>
                  </a:moveTo>
                  <a:cubicBezTo>
                    <a:pt x="17083" y="98084"/>
                    <a:pt x="99262" y="3378"/>
                    <a:pt x="208947" y="0"/>
                  </a:cubicBezTo>
                  <a:cubicBezTo>
                    <a:pt x="1787272" y="-187174"/>
                    <a:pt x="6441198" y="-234330"/>
                    <a:pt x="8207402" y="0"/>
                  </a:cubicBezTo>
                  <a:cubicBezTo>
                    <a:pt x="8352799" y="16924"/>
                    <a:pt x="8420601" y="92951"/>
                    <a:pt x="8416351" y="176157"/>
                  </a:cubicBezTo>
                  <a:cubicBezTo>
                    <a:pt x="8515880" y="442758"/>
                    <a:pt x="8361544" y="661098"/>
                    <a:pt x="8416351" y="880765"/>
                  </a:cubicBezTo>
                  <a:cubicBezTo>
                    <a:pt x="8403616" y="973775"/>
                    <a:pt x="8332475" y="1071297"/>
                    <a:pt x="8207402" y="1056924"/>
                  </a:cubicBezTo>
                  <a:cubicBezTo>
                    <a:pt x="6383379" y="1128441"/>
                    <a:pt x="1139013" y="1160975"/>
                    <a:pt x="208947" y="1056924"/>
                  </a:cubicBezTo>
                  <a:cubicBezTo>
                    <a:pt x="133984" y="1066065"/>
                    <a:pt x="-5190" y="993736"/>
                    <a:pt x="0" y="880765"/>
                  </a:cubicBezTo>
                  <a:cubicBezTo>
                    <a:pt x="-87692" y="624535"/>
                    <a:pt x="5891" y="443014"/>
                    <a:pt x="0" y="176157"/>
                  </a:cubicBezTo>
                  <a:close/>
                </a:path>
                <a:path w="8416351" h="1056924" fill="none" stroke="0" extrusionOk="0">
                  <a:moveTo>
                    <a:pt x="0" y="176157"/>
                  </a:moveTo>
                  <a:cubicBezTo>
                    <a:pt x="12901" y="81366"/>
                    <a:pt x="93873" y="19167"/>
                    <a:pt x="208947" y="0"/>
                  </a:cubicBezTo>
                  <a:cubicBezTo>
                    <a:pt x="1697555" y="-386982"/>
                    <a:pt x="6189365" y="-24458"/>
                    <a:pt x="8207402" y="0"/>
                  </a:cubicBezTo>
                  <a:cubicBezTo>
                    <a:pt x="8353636" y="20159"/>
                    <a:pt x="8416515" y="75799"/>
                    <a:pt x="8416351" y="176157"/>
                  </a:cubicBezTo>
                  <a:cubicBezTo>
                    <a:pt x="8510617" y="434792"/>
                    <a:pt x="8402003" y="682165"/>
                    <a:pt x="8416351" y="880765"/>
                  </a:cubicBezTo>
                  <a:cubicBezTo>
                    <a:pt x="8423311" y="988133"/>
                    <a:pt x="8330202" y="1072002"/>
                    <a:pt x="8207402" y="1056924"/>
                  </a:cubicBezTo>
                  <a:cubicBezTo>
                    <a:pt x="5013862" y="1103255"/>
                    <a:pt x="2703091" y="1001198"/>
                    <a:pt x="208947" y="1056924"/>
                  </a:cubicBezTo>
                  <a:cubicBezTo>
                    <a:pt x="125794" y="1061940"/>
                    <a:pt x="4395" y="987519"/>
                    <a:pt x="0" y="880765"/>
                  </a:cubicBezTo>
                  <a:cubicBezTo>
                    <a:pt x="-96194" y="665069"/>
                    <a:pt x="-35342" y="470016"/>
                    <a:pt x="0" y="176157"/>
                  </a:cubicBezTo>
                  <a:close/>
                </a:path>
              </a:pathLst>
            </a:custGeom>
            <a:ln w="38100">
              <a:solidFill>
                <a:srgbClr val="ED7F5D"/>
              </a:solidFill>
              <a:extLst>
                <a:ext uri="{C807C97D-BFC1-408E-A445-0C87EB9F89A2}">
                  <ask:lineSketchStyleProps xmlns:ask="http://schemas.microsoft.com/office/drawing/2018/sketchyshapes" sd="1872881490">
                    <a:custGeom>
                      <a:avLst/>
                      <a:gdLst>
                        <a:gd name="connsiteX0" fmla="*/ 0 w 7725826"/>
                        <a:gd name="connsiteY0" fmla="*/ 370644 h 2223819"/>
                        <a:gd name="connsiteX1" fmla="*/ 191804 w 7725826"/>
                        <a:gd name="connsiteY1" fmla="*/ 0 h 2223819"/>
                        <a:gd name="connsiteX2" fmla="*/ 7534021 w 7725826"/>
                        <a:gd name="connsiteY2" fmla="*/ 0 h 2223819"/>
                        <a:gd name="connsiteX3" fmla="*/ 7725826 w 7725826"/>
                        <a:gd name="connsiteY3" fmla="*/ 370644 h 2223819"/>
                        <a:gd name="connsiteX4" fmla="*/ 7725826 w 7725826"/>
                        <a:gd name="connsiteY4" fmla="*/ 1853174 h 2223819"/>
                        <a:gd name="connsiteX5" fmla="*/ 7534021 w 7725826"/>
                        <a:gd name="connsiteY5" fmla="*/ 2223819 h 2223819"/>
                        <a:gd name="connsiteX6" fmla="*/ 191804 w 7725826"/>
                        <a:gd name="connsiteY6" fmla="*/ 2223819 h 2223819"/>
                        <a:gd name="connsiteX7" fmla="*/ 0 w 7725826"/>
                        <a:gd name="connsiteY7" fmla="*/ 1853174 h 2223819"/>
                        <a:gd name="connsiteX8" fmla="*/ 0 w 7725826"/>
                        <a:gd name="connsiteY8" fmla="*/ 370644 h 2223819"/>
                        <a:gd name="connsiteX0" fmla="*/ 0 w 7725826"/>
                        <a:gd name="connsiteY0" fmla="*/ 370644 h 2223819"/>
                        <a:gd name="connsiteX1" fmla="*/ 191804 w 7725826"/>
                        <a:gd name="connsiteY1" fmla="*/ 0 h 2223819"/>
                        <a:gd name="connsiteX2" fmla="*/ 7534021 w 7725826"/>
                        <a:gd name="connsiteY2" fmla="*/ 0 h 2223819"/>
                        <a:gd name="connsiteX3" fmla="*/ 7725826 w 7725826"/>
                        <a:gd name="connsiteY3" fmla="*/ 370644 h 2223819"/>
                        <a:gd name="connsiteX4" fmla="*/ 7725826 w 7725826"/>
                        <a:gd name="connsiteY4" fmla="*/ 1853174 h 2223819"/>
                        <a:gd name="connsiteX5" fmla="*/ 7534021 w 7725826"/>
                        <a:gd name="connsiteY5" fmla="*/ 2223819 h 2223819"/>
                        <a:gd name="connsiteX6" fmla="*/ 191804 w 7725826"/>
                        <a:gd name="connsiteY6" fmla="*/ 2223819 h 2223819"/>
                        <a:gd name="connsiteX7" fmla="*/ 0 w 7725826"/>
                        <a:gd name="connsiteY7" fmla="*/ 1853174 h 2223819"/>
                        <a:gd name="connsiteX8" fmla="*/ 0 w 7725826"/>
                        <a:gd name="connsiteY8" fmla="*/ 370644 h 222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25826" h="2223819" fill="none" extrusionOk="0">
                          <a:moveTo>
                            <a:pt x="0" y="370644"/>
                          </a:moveTo>
                          <a:cubicBezTo>
                            <a:pt x="13475" y="187675"/>
                            <a:pt x="91581" y="10880"/>
                            <a:pt x="191804" y="0"/>
                          </a:cubicBezTo>
                          <a:cubicBezTo>
                            <a:pt x="1704588" y="-284749"/>
                            <a:pt x="5943778" y="-31737"/>
                            <a:pt x="7534021" y="0"/>
                          </a:cubicBezTo>
                          <a:cubicBezTo>
                            <a:pt x="7663628" y="35335"/>
                            <a:pt x="7724630" y="147695"/>
                            <a:pt x="7725826" y="370644"/>
                          </a:cubicBezTo>
                          <a:cubicBezTo>
                            <a:pt x="7797328" y="885105"/>
                            <a:pt x="7725368" y="1426938"/>
                            <a:pt x="7725826" y="1853174"/>
                          </a:cubicBezTo>
                          <a:cubicBezTo>
                            <a:pt x="7741501" y="2039347"/>
                            <a:pt x="7646671" y="2243847"/>
                            <a:pt x="7534021" y="2223819"/>
                          </a:cubicBezTo>
                          <a:cubicBezTo>
                            <a:pt x="4493886" y="2497824"/>
                            <a:pt x="2509931" y="2107429"/>
                            <a:pt x="191804" y="2223819"/>
                          </a:cubicBezTo>
                          <a:cubicBezTo>
                            <a:pt x="99609" y="2248511"/>
                            <a:pt x="10555" y="2051700"/>
                            <a:pt x="0" y="1853174"/>
                          </a:cubicBezTo>
                          <a:cubicBezTo>
                            <a:pt x="-70434" y="1371836"/>
                            <a:pt x="-20656" y="981054"/>
                            <a:pt x="0" y="370644"/>
                          </a:cubicBezTo>
                          <a:close/>
                        </a:path>
                        <a:path w="7725826" h="2223819" stroke="0" extrusionOk="0">
                          <a:moveTo>
                            <a:pt x="0" y="370644"/>
                          </a:moveTo>
                          <a:cubicBezTo>
                            <a:pt x="5413" y="159428"/>
                            <a:pt x="78658" y="36617"/>
                            <a:pt x="191804" y="0"/>
                          </a:cubicBezTo>
                          <a:cubicBezTo>
                            <a:pt x="1913182" y="567916"/>
                            <a:pt x="5698081" y="341069"/>
                            <a:pt x="7534021" y="0"/>
                          </a:cubicBezTo>
                          <a:cubicBezTo>
                            <a:pt x="7630658" y="-9768"/>
                            <a:pt x="7694996" y="197739"/>
                            <a:pt x="7725826" y="370644"/>
                          </a:cubicBezTo>
                          <a:cubicBezTo>
                            <a:pt x="7798110" y="592428"/>
                            <a:pt x="7733145" y="1564983"/>
                            <a:pt x="7725826" y="1853174"/>
                          </a:cubicBezTo>
                          <a:cubicBezTo>
                            <a:pt x="7713820" y="2055881"/>
                            <a:pt x="7651139" y="2253292"/>
                            <a:pt x="7534021" y="2223819"/>
                          </a:cubicBezTo>
                          <a:cubicBezTo>
                            <a:pt x="4833229" y="2241865"/>
                            <a:pt x="2777354" y="2053951"/>
                            <a:pt x="191804" y="2223819"/>
                          </a:cubicBezTo>
                          <a:cubicBezTo>
                            <a:pt x="77832" y="2234477"/>
                            <a:pt x="7952" y="2064895"/>
                            <a:pt x="0" y="1853174"/>
                          </a:cubicBezTo>
                          <a:cubicBezTo>
                            <a:pt x="-28883" y="1561757"/>
                            <a:pt x="69831" y="1021472"/>
                            <a:pt x="0" y="370644"/>
                          </a:cubicBezTo>
                          <a:close/>
                        </a:path>
                        <a:path w="7725826" h="2223819" fill="none" stroke="0" extrusionOk="0">
                          <a:moveTo>
                            <a:pt x="0" y="370644"/>
                          </a:moveTo>
                          <a:cubicBezTo>
                            <a:pt x="9327" y="178206"/>
                            <a:pt x="85635" y="11316"/>
                            <a:pt x="191804" y="0"/>
                          </a:cubicBezTo>
                          <a:cubicBezTo>
                            <a:pt x="1680427" y="-363874"/>
                            <a:pt x="5762507" y="-81774"/>
                            <a:pt x="7534021" y="0"/>
                          </a:cubicBezTo>
                          <a:cubicBezTo>
                            <a:pt x="7665883" y="29514"/>
                            <a:pt x="7732686" y="188508"/>
                            <a:pt x="7725826" y="370644"/>
                          </a:cubicBezTo>
                          <a:cubicBezTo>
                            <a:pt x="7815736" y="922118"/>
                            <a:pt x="7679494" y="1399728"/>
                            <a:pt x="7725826" y="1853174"/>
                          </a:cubicBezTo>
                          <a:cubicBezTo>
                            <a:pt x="7721894" y="2065430"/>
                            <a:pt x="7642574" y="2243800"/>
                            <a:pt x="7534021" y="2223819"/>
                          </a:cubicBezTo>
                          <a:cubicBezTo>
                            <a:pt x="4466556" y="2168035"/>
                            <a:pt x="2198797" y="2241882"/>
                            <a:pt x="191804" y="2223819"/>
                          </a:cubicBezTo>
                          <a:cubicBezTo>
                            <a:pt x="116503" y="2218242"/>
                            <a:pt x="-10023" y="2076533"/>
                            <a:pt x="0" y="1853174"/>
                          </a:cubicBezTo>
                          <a:cubicBezTo>
                            <a:pt x="-79966" y="1338558"/>
                            <a:pt x="12043" y="968413"/>
                            <a:pt x="0" y="370644"/>
                          </a:cubicBezTo>
                          <a:close/>
                        </a:path>
                      </a:pathLst>
                    </a:cu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lumMod val="50000"/>
                  </a:srgbClr>
                </a:solidFill>
                <a:effectLst/>
                <a:uLnTx/>
                <a:uFillTx/>
                <a:latin typeface="思源黑体 CN"/>
                <a:cs typeface="+mn-cs"/>
              </a:endParaRPr>
            </a:p>
          </p:txBody>
        </p:sp>
        <p:grpSp>
          <p:nvGrpSpPr>
            <p:cNvPr id="21" name="Google Shape;438;p31">
              <a:extLst>
                <a:ext uri="{FF2B5EF4-FFF2-40B4-BE49-F238E27FC236}">
                  <a16:creationId xmlns:a16="http://schemas.microsoft.com/office/drawing/2014/main" id="{2815C18E-3488-DECD-76A9-110C0036A6B9}"/>
                </a:ext>
              </a:extLst>
            </p:cNvPr>
            <p:cNvGrpSpPr/>
            <p:nvPr/>
          </p:nvGrpSpPr>
          <p:grpSpPr>
            <a:xfrm>
              <a:off x="1861725" y="2134894"/>
              <a:ext cx="507020" cy="971498"/>
              <a:chOff x="1702688" y="1359262"/>
              <a:chExt cx="192167" cy="504861"/>
            </a:xfrm>
          </p:grpSpPr>
          <p:sp>
            <p:nvSpPr>
              <p:cNvPr id="23" name="Google Shape;439;p31">
                <a:extLst>
                  <a:ext uri="{FF2B5EF4-FFF2-40B4-BE49-F238E27FC236}">
                    <a16:creationId xmlns:a16="http://schemas.microsoft.com/office/drawing/2014/main" id="{024D3BBA-9B04-589C-6BDE-C523E8BAC0C8}"/>
                  </a:ext>
                </a:extLst>
              </p:cNvPr>
              <p:cNvSpPr/>
              <p:nvPr/>
            </p:nvSpPr>
            <p:spPr>
              <a:xfrm>
                <a:off x="1702688" y="1792926"/>
                <a:ext cx="73402" cy="71197"/>
              </a:xfrm>
              <a:custGeom>
                <a:avLst/>
                <a:gdLst/>
                <a:ahLst/>
                <a:cxnLst/>
                <a:rect l="l" t="t" r="r" b="b"/>
                <a:pathLst>
                  <a:path w="1665" h="1615" extrusionOk="0">
                    <a:moveTo>
                      <a:pt x="399" y="0"/>
                    </a:moveTo>
                    <a:cubicBezTo>
                      <a:pt x="389" y="0"/>
                      <a:pt x="379" y="3"/>
                      <a:pt x="370" y="8"/>
                    </a:cubicBezTo>
                    <a:cubicBezTo>
                      <a:pt x="346" y="19"/>
                      <a:pt x="334" y="55"/>
                      <a:pt x="346" y="79"/>
                    </a:cubicBezTo>
                    <a:lnTo>
                      <a:pt x="477" y="317"/>
                    </a:lnTo>
                    <a:cubicBezTo>
                      <a:pt x="429" y="341"/>
                      <a:pt x="394" y="389"/>
                      <a:pt x="370" y="436"/>
                    </a:cubicBezTo>
                    <a:lnTo>
                      <a:pt x="72" y="424"/>
                    </a:lnTo>
                    <a:cubicBezTo>
                      <a:pt x="13" y="424"/>
                      <a:pt x="1" y="508"/>
                      <a:pt x="60" y="519"/>
                    </a:cubicBezTo>
                    <a:lnTo>
                      <a:pt x="346" y="543"/>
                    </a:lnTo>
                    <a:cubicBezTo>
                      <a:pt x="334" y="579"/>
                      <a:pt x="334" y="615"/>
                      <a:pt x="346" y="650"/>
                    </a:cubicBezTo>
                    <a:cubicBezTo>
                      <a:pt x="377" y="785"/>
                      <a:pt x="507" y="884"/>
                      <a:pt x="650" y="884"/>
                    </a:cubicBezTo>
                    <a:cubicBezTo>
                      <a:pt x="672" y="884"/>
                      <a:pt x="693" y="881"/>
                      <a:pt x="715" y="877"/>
                    </a:cubicBezTo>
                    <a:cubicBezTo>
                      <a:pt x="715" y="877"/>
                      <a:pt x="715" y="889"/>
                      <a:pt x="715" y="900"/>
                    </a:cubicBezTo>
                    <a:cubicBezTo>
                      <a:pt x="376" y="1017"/>
                      <a:pt x="499" y="1483"/>
                      <a:pt x="799" y="1483"/>
                    </a:cubicBezTo>
                    <a:cubicBezTo>
                      <a:pt x="836" y="1483"/>
                      <a:pt x="876" y="1476"/>
                      <a:pt x="918" y="1460"/>
                    </a:cubicBezTo>
                    <a:cubicBezTo>
                      <a:pt x="965" y="1448"/>
                      <a:pt x="1025" y="1424"/>
                      <a:pt x="1060" y="1377"/>
                    </a:cubicBezTo>
                    <a:lnTo>
                      <a:pt x="1334" y="1603"/>
                    </a:lnTo>
                    <a:cubicBezTo>
                      <a:pt x="1346" y="1603"/>
                      <a:pt x="1358" y="1615"/>
                      <a:pt x="1370" y="1615"/>
                    </a:cubicBezTo>
                    <a:cubicBezTo>
                      <a:pt x="1382" y="1615"/>
                      <a:pt x="1394" y="1603"/>
                      <a:pt x="1406" y="1591"/>
                    </a:cubicBezTo>
                    <a:cubicBezTo>
                      <a:pt x="1418" y="1579"/>
                      <a:pt x="1418" y="1543"/>
                      <a:pt x="1406" y="1531"/>
                    </a:cubicBezTo>
                    <a:lnTo>
                      <a:pt x="1120" y="1293"/>
                    </a:lnTo>
                    <a:cubicBezTo>
                      <a:pt x="1132" y="1281"/>
                      <a:pt x="1132" y="1258"/>
                      <a:pt x="1144" y="1246"/>
                    </a:cubicBezTo>
                    <a:lnTo>
                      <a:pt x="1525" y="1305"/>
                    </a:lnTo>
                    <a:lnTo>
                      <a:pt x="1537" y="1305"/>
                    </a:lnTo>
                    <a:cubicBezTo>
                      <a:pt x="1561" y="1305"/>
                      <a:pt x="1572" y="1293"/>
                      <a:pt x="1584" y="1270"/>
                    </a:cubicBezTo>
                    <a:cubicBezTo>
                      <a:pt x="1584" y="1246"/>
                      <a:pt x="1572" y="1222"/>
                      <a:pt x="1537" y="1210"/>
                    </a:cubicBezTo>
                    <a:lnTo>
                      <a:pt x="1144" y="1150"/>
                    </a:lnTo>
                    <a:cubicBezTo>
                      <a:pt x="1144" y="1127"/>
                      <a:pt x="1144" y="1115"/>
                      <a:pt x="1144" y="1103"/>
                    </a:cubicBezTo>
                    <a:cubicBezTo>
                      <a:pt x="1144" y="1067"/>
                      <a:pt x="1132" y="1043"/>
                      <a:pt x="1108" y="1020"/>
                    </a:cubicBezTo>
                    <a:cubicBezTo>
                      <a:pt x="1144" y="996"/>
                      <a:pt x="1168" y="960"/>
                      <a:pt x="1180" y="924"/>
                    </a:cubicBezTo>
                    <a:lnTo>
                      <a:pt x="1537" y="1031"/>
                    </a:lnTo>
                    <a:lnTo>
                      <a:pt x="1561" y="1031"/>
                    </a:lnTo>
                    <a:cubicBezTo>
                      <a:pt x="1572" y="1031"/>
                      <a:pt x="1596" y="1020"/>
                      <a:pt x="1596" y="1008"/>
                    </a:cubicBezTo>
                    <a:cubicBezTo>
                      <a:pt x="1608" y="984"/>
                      <a:pt x="1596" y="948"/>
                      <a:pt x="1572" y="948"/>
                    </a:cubicBezTo>
                    <a:lnTo>
                      <a:pt x="1191" y="829"/>
                    </a:lnTo>
                    <a:cubicBezTo>
                      <a:pt x="1191" y="817"/>
                      <a:pt x="1191" y="793"/>
                      <a:pt x="1191" y="781"/>
                    </a:cubicBezTo>
                    <a:lnTo>
                      <a:pt x="1608" y="698"/>
                    </a:lnTo>
                    <a:cubicBezTo>
                      <a:pt x="1664" y="687"/>
                      <a:pt x="1646" y="602"/>
                      <a:pt x="1594" y="602"/>
                    </a:cubicBezTo>
                    <a:cubicBezTo>
                      <a:pt x="1591" y="602"/>
                      <a:pt x="1588" y="602"/>
                      <a:pt x="1584" y="603"/>
                    </a:cubicBezTo>
                    <a:lnTo>
                      <a:pt x="1180" y="698"/>
                    </a:lnTo>
                    <a:cubicBezTo>
                      <a:pt x="1168" y="698"/>
                      <a:pt x="1168" y="698"/>
                      <a:pt x="1156" y="710"/>
                    </a:cubicBezTo>
                    <a:lnTo>
                      <a:pt x="1310" y="484"/>
                    </a:lnTo>
                    <a:cubicBezTo>
                      <a:pt x="1328" y="450"/>
                      <a:pt x="1302" y="422"/>
                      <a:pt x="1273" y="422"/>
                    </a:cubicBezTo>
                    <a:cubicBezTo>
                      <a:pt x="1261" y="422"/>
                      <a:pt x="1249" y="426"/>
                      <a:pt x="1239" y="436"/>
                    </a:cubicBezTo>
                    <a:lnTo>
                      <a:pt x="1096" y="650"/>
                    </a:lnTo>
                    <a:cubicBezTo>
                      <a:pt x="1049" y="615"/>
                      <a:pt x="1001" y="603"/>
                      <a:pt x="941" y="603"/>
                    </a:cubicBezTo>
                    <a:cubicBezTo>
                      <a:pt x="953" y="567"/>
                      <a:pt x="953" y="531"/>
                      <a:pt x="941" y="496"/>
                    </a:cubicBezTo>
                    <a:cubicBezTo>
                      <a:pt x="911" y="352"/>
                      <a:pt x="783" y="262"/>
                      <a:pt x="642" y="262"/>
                    </a:cubicBezTo>
                    <a:cubicBezTo>
                      <a:pt x="619" y="262"/>
                      <a:pt x="596" y="264"/>
                      <a:pt x="572" y="269"/>
                    </a:cubicBezTo>
                    <a:lnTo>
                      <a:pt x="441" y="31"/>
                    </a:lnTo>
                    <a:cubicBezTo>
                      <a:pt x="434" y="9"/>
                      <a:pt x="417" y="0"/>
                      <a:pt x="399"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4" name="Google Shape;440;p31">
                <a:extLst>
                  <a:ext uri="{FF2B5EF4-FFF2-40B4-BE49-F238E27FC236}">
                    <a16:creationId xmlns:a16="http://schemas.microsoft.com/office/drawing/2014/main" id="{0B53F238-39CB-2625-6EC1-42E07696BA43}"/>
                  </a:ext>
                </a:extLst>
              </p:cNvPr>
              <p:cNvSpPr/>
              <p:nvPr/>
            </p:nvSpPr>
            <p:spPr>
              <a:xfrm>
                <a:off x="1749948" y="1801567"/>
                <a:ext cx="13137" cy="12256"/>
              </a:xfrm>
              <a:custGeom>
                <a:avLst/>
                <a:gdLst/>
                <a:ahLst/>
                <a:cxnLst/>
                <a:rect l="l" t="t" r="r" b="b"/>
                <a:pathLst>
                  <a:path w="298" h="278" extrusionOk="0">
                    <a:moveTo>
                      <a:pt x="209" y="0"/>
                    </a:moveTo>
                    <a:cubicBezTo>
                      <a:pt x="195" y="0"/>
                      <a:pt x="177" y="5"/>
                      <a:pt x="155" y="14"/>
                    </a:cubicBezTo>
                    <a:cubicBezTo>
                      <a:pt x="72" y="38"/>
                      <a:pt x="0" y="73"/>
                      <a:pt x="24" y="157"/>
                    </a:cubicBezTo>
                    <a:cubicBezTo>
                      <a:pt x="35" y="232"/>
                      <a:pt x="103" y="278"/>
                      <a:pt x="186" y="278"/>
                    </a:cubicBezTo>
                    <a:cubicBezTo>
                      <a:pt x="195" y="278"/>
                      <a:pt x="205" y="277"/>
                      <a:pt x="215" y="276"/>
                    </a:cubicBezTo>
                    <a:cubicBezTo>
                      <a:pt x="298" y="252"/>
                      <a:pt x="298" y="193"/>
                      <a:pt x="274" y="97"/>
                    </a:cubicBezTo>
                    <a:cubicBezTo>
                      <a:pt x="265" y="36"/>
                      <a:pt x="250" y="0"/>
                      <a:pt x="209"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5" name="Google Shape;441;p31">
                <a:extLst>
                  <a:ext uri="{FF2B5EF4-FFF2-40B4-BE49-F238E27FC236}">
                    <a16:creationId xmlns:a16="http://schemas.microsoft.com/office/drawing/2014/main" id="{52ACE76B-F44C-4110-F4F8-228FFA302118}"/>
                  </a:ext>
                </a:extLst>
              </p:cNvPr>
              <p:cNvSpPr/>
              <p:nvPr/>
            </p:nvSpPr>
            <p:spPr>
              <a:xfrm>
                <a:off x="1734915" y="1706343"/>
                <a:ext cx="70712" cy="74856"/>
              </a:xfrm>
              <a:custGeom>
                <a:avLst/>
                <a:gdLst/>
                <a:ahLst/>
                <a:cxnLst/>
                <a:rect l="l" t="t" r="r" b="b"/>
                <a:pathLst>
                  <a:path w="1604" h="1698" extrusionOk="0">
                    <a:moveTo>
                      <a:pt x="442" y="0"/>
                    </a:moveTo>
                    <a:cubicBezTo>
                      <a:pt x="413" y="0"/>
                      <a:pt x="381" y="28"/>
                      <a:pt x="389" y="67"/>
                    </a:cubicBezTo>
                    <a:lnTo>
                      <a:pt x="496" y="317"/>
                    </a:lnTo>
                    <a:cubicBezTo>
                      <a:pt x="449" y="340"/>
                      <a:pt x="413" y="376"/>
                      <a:pt x="377" y="436"/>
                    </a:cubicBezTo>
                    <a:lnTo>
                      <a:pt x="79" y="388"/>
                    </a:lnTo>
                    <a:cubicBezTo>
                      <a:pt x="75" y="387"/>
                      <a:pt x="71" y="387"/>
                      <a:pt x="67" y="387"/>
                    </a:cubicBezTo>
                    <a:cubicBezTo>
                      <a:pt x="7" y="387"/>
                      <a:pt x="0" y="472"/>
                      <a:pt x="68" y="483"/>
                    </a:cubicBezTo>
                    <a:lnTo>
                      <a:pt x="341" y="531"/>
                    </a:lnTo>
                    <a:cubicBezTo>
                      <a:pt x="329" y="567"/>
                      <a:pt x="329" y="602"/>
                      <a:pt x="341" y="638"/>
                    </a:cubicBezTo>
                    <a:cubicBezTo>
                      <a:pt x="364" y="785"/>
                      <a:pt x="494" y="889"/>
                      <a:pt x="639" y="889"/>
                    </a:cubicBezTo>
                    <a:cubicBezTo>
                      <a:pt x="647" y="889"/>
                      <a:pt x="655" y="889"/>
                      <a:pt x="663" y="888"/>
                    </a:cubicBezTo>
                    <a:cubicBezTo>
                      <a:pt x="663" y="912"/>
                      <a:pt x="663" y="924"/>
                      <a:pt x="663" y="936"/>
                    </a:cubicBezTo>
                    <a:cubicBezTo>
                      <a:pt x="340" y="1092"/>
                      <a:pt x="516" y="1514"/>
                      <a:pt x="787" y="1514"/>
                    </a:cubicBezTo>
                    <a:cubicBezTo>
                      <a:pt x="845" y="1514"/>
                      <a:pt x="909" y="1494"/>
                      <a:pt x="972" y="1448"/>
                    </a:cubicBezTo>
                    <a:lnTo>
                      <a:pt x="1222" y="1686"/>
                    </a:lnTo>
                    <a:cubicBezTo>
                      <a:pt x="1234" y="1698"/>
                      <a:pt x="1246" y="1698"/>
                      <a:pt x="1258" y="1698"/>
                    </a:cubicBezTo>
                    <a:cubicBezTo>
                      <a:pt x="1270" y="1698"/>
                      <a:pt x="1282" y="1698"/>
                      <a:pt x="1294" y="1686"/>
                    </a:cubicBezTo>
                    <a:cubicBezTo>
                      <a:pt x="1306" y="1674"/>
                      <a:pt x="1306" y="1638"/>
                      <a:pt x="1294" y="1614"/>
                    </a:cubicBezTo>
                    <a:lnTo>
                      <a:pt x="1032" y="1364"/>
                    </a:lnTo>
                    <a:cubicBezTo>
                      <a:pt x="1044" y="1352"/>
                      <a:pt x="1044" y="1329"/>
                      <a:pt x="1056" y="1317"/>
                    </a:cubicBezTo>
                    <a:lnTo>
                      <a:pt x="1437" y="1412"/>
                    </a:lnTo>
                    <a:lnTo>
                      <a:pt x="1449" y="1412"/>
                    </a:lnTo>
                    <a:cubicBezTo>
                      <a:pt x="1508" y="1412"/>
                      <a:pt x="1520" y="1329"/>
                      <a:pt x="1461" y="1317"/>
                    </a:cubicBezTo>
                    <a:lnTo>
                      <a:pt x="1068" y="1221"/>
                    </a:lnTo>
                    <a:cubicBezTo>
                      <a:pt x="1068" y="1210"/>
                      <a:pt x="1068" y="1186"/>
                      <a:pt x="1068" y="1174"/>
                    </a:cubicBezTo>
                    <a:cubicBezTo>
                      <a:pt x="1068" y="1138"/>
                      <a:pt x="1056" y="1114"/>
                      <a:pt x="1044" y="1090"/>
                    </a:cubicBezTo>
                    <a:cubicBezTo>
                      <a:pt x="1080" y="1067"/>
                      <a:pt x="1103" y="1031"/>
                      <a:pt x="1115" y="995"/>
                    </a:cubicBezTo>
                    <a:lnTo>
                      <a:pt x="1472" y="1150"/>
                    </a:lnTo>
                    <a:lnTo>
                      <a:pt x="1484" y="1150"/>
                    </a:lnTo>
                    <a:cubicBezTo>
                      <a:pt x="1508" y="1150"/>
                      <a:pt x="1520" y="1138"/>
                      <a:pt x="1532" y="1114"/>
                    </a:cubicBezTo>
                    <a:cubicBezTo>
                      <a:pt x="1544" y="1090"/>
                      <a:pt x="1532" y="1067"/>
                      <a:pt x="1508" y="1055"/>
                    </a:cubicBezTo>
                    <a:lnTo>
                      <a:pt x="1139" y="912"/>
                    </a:lnTo>
                    <a:cubicBezTo>
                      <a:pt x="1139" y="888"/>
                      <a:pt x="1139" y="876"/>
                      <a:pt x="1139" y="864"/>
                    </a:cubicBezTo>
                    <a:lnTo>
                      <a:pt x="1556" y="805"/>
                    </a:lnTo>
                    <a:cubicBezTo>
                      <a:pt x="1592" y="805"/>
                      <a:pt x="1603" y="781"/>
                      <a:pt x="1603" y="757"/>
                    </a:cubicBezTo>
                    <a:cubicBezTo>
                      <a:pt x="1592" y="733"/>
                      <a:pt x="1568" y="721"/>
                      <a:pt x="1544" y="721"/>
                    </a:cubicBezTo>
                    <a:lnTo>
                      <a:pt x="1127" y="781"/>
                    </a:lnTo>
                    <a:cubicBezTo>
                      <a:pt x="1126" y="781"/>
                      <a:pt x="1125" y="781"/>
                      <a:pt x="1125" y="781"/>
                    </a:cubicBezTo>
                    <a:lnTo>
                      <a:pt x="1125" y="781"/>
                    </a:lnTo>
                    <a:lnTo>
                      <a:pt x="1282" y="578"/>
                    </a:lnTo>
                    <a:cubicBezTo>
                      <a:pt x="1306" y="555"/>
                      <a:pt x="1306" y="531"/>
                      <a:pt x="1282" y="519"/>
                    </a:cubicBezTo>
                    <a:cubicBezTo>
                      <a:pt x="1276" y="513"/>
                      <a:pt x="1267" y="510"/>
                      <a:pt x="1258" y="510"/>
                    </a:cubicBezTo>
                    <a:cubicBezTo>
                      <a:pt x="1249" y="510"/>
                      <a:pt x="1240" y="513"/>
                      <a:pt x="1234" y="519"/>
                    </a:cubicBezTo>
                    <a:lnTo>
                      <a:pt x="1068" y="721"/>
                    </a:lnTo>
                    <a:cubicBezTo>
                      <a:pt x="1032" y="698"/>
                      <a:pt x="996" y="674"/>
                      <a:pt x="949" y="662"/>
                    </a:cubicBezTo>
                    <a:cubicBezTo>
                      <a:pt x="960" y="626"/>
                      <a:pt x="960" y="578"/>
                      <a:pt x="949" y="543"/>
                    </a:cubicBezTo>
                    <a:cubicBezTo>
                      <a:pt x="927" y="390"/>
                      <a:pt x="796" y="278"/>
                      <a:pt x="646" y="278"/>
                    </a:cubicBezTo>
                    <a:cubicBezTo>
                      <a:pt x="632" y="278"/>
                      <a:pt x="618" y="279"/>
                      <a:pt x="603" y="281"/>
                    </a:cubicBezTo>
                    <a:lnTo>
                      <a:pt x="484" y="31"/>
                    </a:lnTo>
                    <a:cubicBezTo>
                      <a:pt x="476" y="9"/>
                      <a:pt x="459" y="0"/>
                      <a:pt x="442"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6" name="Google Shape;442;p31">
                <a:extLst>
                  <a:ext uri="{FF2B5EF4-FFF2-40B4-BE49-F238E27FC236}">
                    <a16:creationId xmlns:a16="http://schemas.microsoft.com/office/drawing/2014/main" id="{F8586E11-294D-D846-8CFF-02B9EE84171B}"/>
                  </a:ext>
                </a:extLst>
              </p:cNvPr>
              <p:cNvSpPr/>
              <p:nvPr/>
            </p:nvSpPr>
            <p:spPr>
              <a:xfrm>
                <a:off x="1781424" y="1719613"/>
                <a:ext cx="13181" cy="11815"/>
              </a:xfrm>
              <a:custGeom>
                <a:avLst/>
                <a:gdLst/>
                <a:ahLst/>
                <a:cxnLst/>
                <a:rect l="l" t="t" r="r" b="b"/>
                <a:pathLst>
                  <a:path w="299" h="268" extrusionOk="0">
                    <a:moveTo>
                      <a:pt x="202" y="1"/>
                    </a:moveTo>
                    <a:cubicBezTo>
                      <a:pt x="192" y="1"/>
                      <a:pt x="181" y="2"/>
                      <a:pt x="167" y="4"/>
                    </a:cubicBezTo>
                    <a:cubicBezTo>
                      <a:pt x="84" y="16"/>
                      <a:pt x="1" y="39"/>
                      <a:pt x="13" y="123"/>
                    </a:cubicBezTo>
                    <a:cubicBezTo>
                      <a:pt x="24" y="210"/>
                      <a:pt x="94" y="267"/>
                      <a:pt x="179" y="267"/>
                    </a:cubicBezTo>
                    <a:cubicBezTo>
                      <a:pt x="187" y="267"/>
                      <a:pt x="195" y="267"/>
                      <a:pt x="203" y="266"/>
                    </a:cubicBezTo>
                    <a:cubicBezTo>
                      <a:pt x="275" y="242"/>
                      <a:pt x="298" y="182"/>
                      <a:pt x="275" y="99"/>
                    </a:cubicBezTo>
                    <a:cubicBezTo>
                      <a:pt x="265" y="29"/>
                      <a:pt x="255" y="1"/>
                      <a:pt x="202"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7" name="Google Shape;443;p31">
                <a:extLst>
                  <a:ext uri="{FF2B5EF4-FFF2-40B4-BE49-F238E27FC236}">
                    <a16:creationId xmlns:a16="http://schemas.microsoft.com/office/drawing/2014/main" id="{29699C7B-59CB-57E7-1A21-246B03FE594C}"/>
                  </a:ext>
                </a:extLst>
              </p:cNvPr>
              <p:cNvSpPr/>
              <p:nvPr/>
            </p:nvSpPr>
            <p:spPr>
              <a:xfrm>
                <a:off x="1763085" y="1626109"/>
                <a:ext cx="69302" cy="78471"/>
              </a:xfrm>
              <a:custGeom>
                <a:avLst/>
                <a:gdLst/>
                <a:ahLst/>
                <a:cxnLst/>
                <a:rect l="l" t="t" r="r" b="b"/>
                <a:pathLst>
                  <a:path w="1572" h="1780" extrusionOk="0">
                    <a:moveTo>
                      <a:pt x="453" y="1"/>
                    </a:moveTo>
                    <a:cubicBezTo>
                      <a:pt x="446" y="1"/>
                      <a:pt x="438" y="2"/>
                      <a:pt x="429" y="5"/>
                    </a:cubicBezTo>
                    <a:cubicBezTo>
                      <a:pt x="405" y="17"/>
                      <a:pt x="393" y="41"/>
                      <a:pt x="405" y="77"/>
                    </a:cubicBezTo>
                    <a:lnTo>
                      <a:pt x="488" y="327"/>
                    </a:lnTo>
                    <a:cubicBezTo>
                      <a:pt x="441" y="351"/>
                      <a:pt x="393" y="386"/>
                      <a:pt x="357" y="434"/>
                    </a:cubicBezTo>
                    <a:lnTo>
                      <a:pt x="71" y="363"/>
                    </a:lnTo>
                    <a:cubicBezTo>
                      <a:pt x="65" y="360"/>
                      <a:pt x="59" y="359"/>
                      <a:pt x="53" y="359"/>
                    </a:cubicBezTo>
                    <a:cubicBezTo>
                      <a:pt x="27" y="359"/>
                      <a:pt x="10" y="379"/>
                      <a:pt x="0" y="398"/>
                    </a:cubicBezTo>
                    <a:cubicBezTo>
                      <a:pt x="0" y="434"/>
                      <a:pt x="12" y="458"/>
                      <a:pt x="48" y="470"/>
                    </a:cubicBezTo>
                    <a:lnTo>
                      <a:pt x="310" y="529"/>
                    </a:lnTo>
                    <a:cubicBezTo>
                      <a:pt x="298" y="565"/>
                      <a:pt x="298" y="601"/>
                      <a:pt x="298" y="636"/>
                    </a:cubicBezTo>
                    <a:cubicBezTo>
                      <a:pt x="310" y="791"/>
                      <a:pt x="452" y="922"/>
                      <a:pt x="619" y="922"/>
                    </a:cubicBezTo>
                    <a:cubicBezTo>
                      <a:pt x="619" y="934"/>
                      <a:pt x="619" y="946"/>
                      <a:pt x="619" y="958"/>
                    </a:cubicBezTo>
                    <a:cubicBezTo>
                      <a:pt x="248" y="1025"/>
                      <a:pt x="323" y="1559"/>
                      <a:pt x="663" y="1559"/>
                    </a:cubicBezTo>
                    <a:cubicBezTo>
                      <a:pt x="683" y="1559"/>
                      <a:pt x="704" y="1557"/>
                      <a:pt x="726" y="1553"/>
                    </a:cubicBezTo>
                    <a:cubicBezTo>
                      <a:pt x="786" y="1553"/>
                      <a:pt x="845" y="1529"/>
                      <a:pt x="893" y="1494"/>
                    </a:cubicBezTo>
                    <a:lnTo>
                      <a:pt x="1119" y="1756"/>
                    </a:lnTo>
                    <a:cubicBezTo>
                      <a:pt x="1131" y="1767"/>
                      <a:pt x="1143" y="1779"/>
                      <a:pt x="1155" y="1779"/>
                    </a:cubicBezTo>
                    <a:cubicBezTo>
                      <a:pt x="1167" y="1779"/>
                      <a:pt x="1179" y="1767"/>
                      <a:pt x="1191" y="1767"/>
                    </a:cubicBezTo>
                    <a:cubicBezTo>
                      <a:pt x="1203" y="1744"/>
                      <a:pt x="1203" y="1708"/>
                      <a:pt x="1191" y="1696"/>
                    </a:cubicBezTo>
                    <a:lnTo>
                      <a:pt x="964" y="1434"/>
                    </a:lnTo>
                    <a:cubicBezTo>
                      <a:pt x="964" y="1422"/>
                      <a:pt x="976" y="1398"/>
                      <a:pt x="988" y="1386"/>
                    </a:cubicBezTo>
                    <a:lnTo>
                      <a:pt x="1357" y="1506"/>
                    </a:lnTo>
                    <a:lnTo>
                      <a:pt x="1369" y="1506"/>
                    </a:lnTo>
                    <a:cubicBezTo>
                      <a:pt x="1393" y="1506"/>
                      <a:pt x="1417" y="1494"/>
                      <a:pt x="1417" y="1470"/>
                    </a:cubicBezTo>
                    <a:cubicBezTo>
                      <a:pt x="1429" y="1446"/>
                      <a:pt x="1417" y="1422"/>
                      <a:pt x="1393" y="1410"/>
                    </a:cubicBezTo>
                    <a:lnTo>
                      <a:pt x="1012" y="1291"/>
                    </a:lnTo>
                    <a:lnTo>
                      <a:pt x="1012" y="1244"/>
                    </a:lnTo>
                    <a:cubicBezTo>
                      <a:pt x="1012" y="1208"/>
                      <a:pt x="1000" y="1184"/>
                      <a:pt x="988" y="1148"/>
                    </a:cubicBezTo>
                    <a:cubicBezTo>
                      <a:pt x="1024" y="1136"/>
                      <a:pt x="1048" y="1101"/>
                      <a:pt x="1072" y="1065"/>
                    </a:cubicBezTo>
                    <a:lnTo>
                      <a:pt x="1405" y="1244"/>
                    </a:lnTo>
                    <a:lnTo>
                      <a:pt x="1429" y="1244"/>
                    </a:lnTo>
                    <a:cubicBezTo>
                      <a:pt x="1476" y="1244"/>
                      <a:pt x="1488" y="1172"/>
                      <a:pt x="1453" y="1148"/>
                    </a:cubicBezTo>
                    <a:lnTo>
                      <a:pt x="1107" y="970"/>
                    </a:lnTo>
                    <a:cubicBezTo>
                      <a:pt x="1107" y="958"/>
                      <a:pt x="1107" y="946"/>
                      <a:pt x="1107" y="934"/>
                    </a:cubicBezTo>
                    <a:lnTo>
                      <a:pt x="1524" y="910"/>
                    </a:lnTo>
                    <a:cubicBezTo>
                      <a:pt x="1548" y="910"/>
                      <a:pt x="1572" y="886"/>
                      <a:pt x="1572" y="863"/>
                    </a:cubicBezTo>
                    <a:cubicBezTo>
                      <a:pt x="1562" y="843"/>
                      <a:pt x="1544" y="824"/>
                      <a:pt x="1525" y="824"/>
                    </a:cubicBezTo>
                    <a:cubicBezTo>
                      <a:pt x="1521" y="824"/>
                      <a:pt x="1516" y="825"/>
                      <a:pt x="1512" y="827"/>
                    </a:cubicBezTo>
                    <a:lnTo>
                      <a:pt x="1095" y="851"/>
                    </a:lnTo>
                    <a:lnTo>
                      <a:pt x="1083" y="851"/>
                    </a:lnTo>
                    <a:lnTo>
                      <a:pt x="1274" y="648"/>
                    </a:lnTo>
                    <a:cubicBezTo>
                      <a:pt x="1286" y="624"/>
                      <a:pt x="1286" y="601"/>
                      <a:pt x="1274" y="589"/>
                    </a:cubicBezTo>
                    <a:cubicBezTo>
                      <a:pt x="1262" y="583"/>
                      <a:pt x="1250" y="580"/>
                      <a:pt x="1240" y="580"/>
                    </a:cubicBezTo>
                    <a:cubicBezTo>
                      <a:pt x="1229" y="580"/>
                      <a:pt x="1220" y="583"/>
                      <a:pt x="1214" y="589"/>
                    </a:cubicBezTo>
                    <a:lnTo>
                      <a:pt x="1036" y="779"/>
                    </a:lnTo>
                    <a:cubicBezTo>
                      <a:pt x="1000" y="744"/>
                      <a:pt x="953" y="720"/>
                      <a:pt x="905" y="708"/>
                    </a:cubicBezTo>
                    <a:cubicBezTo>
                      <a:pt x="917" y="672"/>
                      <a:pt x="917" y="624"/>
                      <a:pt x="917" y="589"/>
                    </a:cubicBezTo>
                    <a:cubicBezTo>
                      <a:pt x="905" y="429"/>
                      <a:pt x="774" y="302"/>
                      <a:pt x="616" y="302"/>
                    </a:cubicBezTo>
                    <a:cubicBezTo>
                      <a:pt x="609" y="302"/>
                      <a:pt x="602" y="302"/>
                      <a:pt x="595" y="303"/>
                    </a:cubicBezTo>
                    <a:lnTo>
                      <a:pt x="500" y="41"/>
                    </a:lnTo>
                    <a:cubicBezTo>
                      <a:pt x="491" y="14"/>
                      <a:pt x="476" y="1"/>
                      <a:pt x="453"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8" name="Google Shape;444;p31">
                <a:extLst>
                  <a:ext uri="{FF2B5EF4-FFF2-40B4-BE49-F238E27FC236}">
                    <a16:creationId xmlns:a16="http://schemas.microsoft.com/office/drawing/2014/main" id="{D8984E49-6C3F-4FCA-0EB5-61F2C9529A41}"/>
                  </a:ext>
                </a:extLst>
              </p:cNvPr>
              <p:cNvSpPr/>
              <p:nvPr/>
            </p:nvSpPr>
            <p:spPr>
              <a:xfrm>
                <a:off x="1809771" y="1642508"/>
                <a:ext cx="12123" cy="11683"/>
              </a:xfrm>
              <a:custGeom>
                <a:avLst/>
                <a:gdLst/>
                <a:ahLst/>
                <a:cxnLst/>
                <a:rect l="l" t="t" r="r" b="b"/>
                <a:pathLst>
                  <a:path w="275" h="265" extrusionOk="0">
                    <a:moveTo>
                      <a:pt x="184" y="0"/>
                    </a:moveTo>
                    <a:cubicBezTo>
                      <a:pt x="175" y="0"/>
                      <a:pt x="166" y="1"/>
                      <a:pt x="155" y="2"/>
                    </a:cubicBezTo>
                    <a:cubicBezTo>
                      <a:pt x="72" y="2"/>
                      <a:pt x="1" y="26"/>
                      <a:pt x="13" y="110"/>
                    </a:cubicBezTo>
                    <a:cubicBezTo>
                      <a:pt x="13" y="205"/>
                      <a:pt x="84" y="264"/>
                      <a:pt x="179" y="264"/>
                    </a:cubicBezTo>
                    <a:cubicBezTo>
                      <a:pt x="263" y="252"/>
                      <a:pt x="275" y="193"/>
                      <a:pt x="275" y="110"/>
                    </a:cubicBezTo>
                    <a:cubicBezTo>
                      <a:pt x="264" y="37"/>
                      <a:pt x="245" y="0"/>
                      <a:pt x="18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29" name="Google Shape;445;p31">
                <a:extLst>
                  <a:ext uri="{FF2B5EF4-FFF2-40B4-BE49-F238E27FC236}">
                    <a16:creationId xmlns:a16="http://schemas.microsoft.com/office/drawing/2014/main" id="{DF29508C-B95B-8E71-F19F-6B3B5E7A6B28}"/>
                  </a:ext>
                </a:extLst>
              </p:cNvPr>
              <p:cNvSpPr/>
              <p:nvPr/>
            </p:nvSpPr>
            <p:spPr>
              <a:xfrm>
                <a:off x="1861218" y="1435706"/>
                <a:ext cx="33637" cy="32711"/>
              </a:xfrm>
              <a:custGeom>
                <a:avLst/>
                <a:gdLst/>
                <a:ahLst/>
                <a:cxnLst/>
                <a:rect l="l" t="t" r="r" b="b"/>
                <a:pathLst>
                  <a:path w="763" h="742" extrusionOk="0">
                    <a:moveTo>
                      <a:pt x="414" y="0"/>
                    </a:moveTo>
                    <a:cubicBezTo>
                      <a:pt x="205" y="0"/>
                      <a:pt x="23" y="53"/>
                      <a:pt x="12" y="276"/>
                    </a:cubicBezTo>
                    <a:cubicBezTo>
                      <a:pt x="0" y="514"/>
                      <a:pt x="191" y="717"/>
                      <a:pt x="429" y="741"/>
                    </a:cubicBezTo>
                    <a:cubicBezTo>
                      <a:pt x="437" y="741"/>
                      <a:pt x="445" y="741"/>
                      <a:pt x="452" y="741"/>
                    </a:cubicBezTo>
                    <a:cubicBezTo>
                      <a:pt x="683" y="741"/>
                      <a:pt x="739" y="566"/>
                      <a:pt x="751" y="336"/>
                    </a:cubicBezTo>
                    <a:cubicBezTo>
                      <a:pt x="762" y="86"/>
                      <a:pt x="727" y="14"/>
                      <a:pt x="489" y="2"/>
                    </a:cubicBezTo>
                    <a:cubicBezTo>
                      <a:pt x="464" y="1"/>
                      <a:pt x="439" y="0"/>
                      <a:pt x="41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30" name="Google Shape;446;p31">
                <a:extLst>
                  <a:ext uri="{FF2B5EF4-FFF2-40B4-BE49-F238E27FC236}">
                    <a16:creationId xmlns:a16="http://schemas.microsoft.com/office/drawing/2014/main" id="{94E297C9-FA34-9C5F-2473-7F5D5DE2AE01}"/>
                  </a:ext>
                </a:extLst>
              </p:cNvPr>
              <p:cNvSpPr/>
              <p:nvPr/>
            </p:nvSpPr>
            <p:spPr>
              <a:xfrm>
                <a:off x="1751006" y="1359262"/>
                <a:ext cx="136796" cy="216810"/>
              </a:xfrm>
              <a:custGeom>
                <a:avLst/>
                <a:gdLst/>
                <a:ahLst/>
                <a:cxnLst/>
                <a:rect l="l" t="t" r="r" b="b"/>
                <a:pathLst>
                  <a:path w="3103" h="4918" extrusionOk="0">
                    <a:moveTo>
                      <a:pt x="1074" y="1"/>
                    </a:moveTo>
                    <a:cubicBezTo>
                      <a:pt x="1036" y="1"/>
                      <a:pt x="1006" y="23"/>
                      <a:pt x="988" y="58"/>
                    </a:cubicBezTo>
                    <a:cubicBezTo>
                      <a:pt x="881" y="296"/>
                      <a:pt x="869" y="558"/>
                      <a:pt x="941" y="808"/>
                    </a:cubicBezTo>
                    <a:cubicBezTo>
                      <a:pt x="822" y="867"/>
                      <a:pt x="715" y="939"/>
                      <a:pt x="631" y="1034"/>
                    </a:cubicBezTo>
                    <a:cubicBezTo>
                      <a:pt x="417" y="867"/>
                      <a:pt x="226" y="617"/>
                      <a:pt x="357" y="343"/>
                    </a:cubicBezTo>
                    <a:cubicBezTo>
                      <a:pt x="381" y="274"/>
                      <a:pt x="323" y="219"/>
                      <a:pt x="264" y="219"/>
                    </a:cubicBezTo>
                    <a:cubicBezTo>
                      <a:pt x="232" y="219"/>
                      <a:pt x="200" y="235"/>
                      <a:pt x="179" y="272"/>
                    </a:cubicBezTo>
                    <a:cubicBezTo>
                      <a:pt x="0" y="641"/>
                      <a:pt x="250" y="974"/>
                      <a:pt x="512" y="1189"/>
                    </a:cubicBezTo>
                    <a:cubicBezTo>
                      <a:pt x="119" y="1832"/>
                      <a:pt x="560" y="2665"/>
                      <a:pt x="1310" y="2701"/>
                    </a:cubicBezTo>
                    <a:lnTo>
                      <a:pt x="1334" y="2701"/>
                    </a:lnTo>
                    <a:cubicBezTo>
                      <a:pt x="1334" y="2748"/>
                      <a:pt x="1334" y="2796"/>
                      <a:pt x="1346" y="2844"/>
                    </a:cubicBezTo>
                    <a:cubicBezTo>
                      <a:pt x="1298" y="2867"/>
                      <a:pt x="1250" y="2903"/>
                      <a:pt x="1215" y="2927"/>
                    </a:cubicBezTo>
                    <a:cubicBezTo>
                      <a:pt x="834" y="3165"/>
                      <a:pt x="715" y="3677"/>
                      <a:pt x="953" y="4058"/>
                    </a:cubicBezTo>
                    <a:cubicBezTo>
                      <a:pt x="1110" y="4268"/>
                      <a:pt x="1352" y="4379"/>
                      <a:pt x="1596" y="4379"/>
                    </a:cubicBezTo>
                    <a:cubicBezTo>
                      <a:pt x="1740" y="4379"/>
                      <a:pt x="1884" y="4340"/>
                      <a:pt x="2012" y="4260"/>
                    </a:cubicBezTo>
                    <a:cubicBezTo>
                      <a:pt x="2239" y="4368"/>
                      <a:pt x="2370" y="4594"/>
                      <a:pt x="2358" y="4832"/>
                    </a:cubicBezTo>
                    <a:cubicBezTo>
                      <a:pt x="2358" y="4875"/>
                      <a:pt x="2396" y="4917"/>
                      <a:pt x="2438" y="4917"/>
                    </a:cubicBezTo>
                    <a:cubicBezTo>
                      <a:pt x="2443" y="4917"/>
                      <a:pt x="2448" y="4917"/>
                      <a:pt x="2453" y="4915"/>
                    </a:cubicBezTo>
                    <a:cubicBezTo>
                      <a:pt x="2500" y="4915"/>
                      <a:pt x="2548" y="4880"/>
                      <a:pt x="2548" y="4820"/>
                    </a:cubicBezTo>
                    <a:cubicBezTo>
                      <a:pt x="2560" y="4546"/>
                      <a:pt x="2417" y="4296"/>
                      <a:pt x="2191" y="4141"/>
                    </a:cubicBezTo>
                    <a:cubicBezTo>
                      <a:pt x="2310" y="4034"/>
                      <a:pt x="2405" y="3891"/>
                      <a:pt x="2441" y="3737"/>
                    </a:cubicBezTo>
                    <a:cubicBezTo>
                      <a:pt x="2512" y="3760"/>
                      <a:pt x="2572" y="3808"/>
                      <a:pt x="2631" y="3856"/>
                    </a:cubicBezTo>
                    <a:cubicBezTo>
                      <a:pt x="2727" y="3951"/>
                      <a:pt x="2774" y="4082"/>
                      <a:pt x="2774" y="4213"/>
                    </a:cubicBezTo>
                    <a:cubicBezTo>
                      <a:pt x="2774" y="4260"/>
                      <a:pt x="2822" y="4308"/>
                      <a:pt x="2870" y="4308"/>
                    </a:cubicBezTo>
                    <a:cubicBezTo>
                      <a:pt x="2917" y="4308"/>
                      <a:pt x="2965" y="4272"/>
                      <a:pt x="2965" y="4213"/>
                    </a:cubicBezTo>
                    <a:cubicBezTo>
                      <a:pt x="2965" y="4034"/>
                      <a:pt x="2893" y="3856"/>
                      <a:pt x="2774" y="3725"/>
                    </a:cubicBezTo>
                    <a:cubicBezTo>
                      <a:pt x="2691" y="3641"/>
                      <a:pt x="2596" y="3582"/>
                      <a:pt x="2477" y="3546"/>
                    </a:cubicBezTo>
                    <a:cubicBezTo>
                      <a:pt x="2489" y="3391"/>
                      <a:pt x="2441" y="3237"/>
                      <a:pt x="2358" y="3094"/>
                    </a:cubicBezTo>
                    <a:cubicBezTo>
                      <a:pt x="2381" y="3058"/>
                      <a:pt x="2417" y="3022"/>
                      <a:pt x="2441" y="2975"/>
                    </a:cubicBezTo>
                    <a:cubicBezTo>
                      <a:pt x="2798" y="2963"/>
                      <a:pt x="3024" y="2820"/>
                      <a:pt x="3096" y="2522"/>
                    </a:cubicBezTo>
                    <a:cubicBezTo>
                      <a:pt x="3103" y="2457"/>
                      <a:pt x="3049" y="2414"/>
                      <a:pt x="2995" y="2414"/>
                    </a:cubicBezTo>
                    <a:cubicBezTo>
                      <a:pt x="2959" y="2414"/>
                      <a:pt x="2924" y="2432"/>
                      <a:pt x="2905" y="2475"/>
                    </a:cubicBezTo>
                    <a:cubicBezTo>
                      <a:pt x="2893" y="2558"/>
                      <a:pt x="2834" y="2748"/>
                      <a:pt x="2500" y="2772"/>
                    </a:cubicBezTo>
                    <a:cubicBezTo>
                      <a:pt x="2500" y="2772"/>
                      <a:pt x="2500" y="2760"/>
                      <a:pt x="2500" y="2748"/>
                    </a:cubicBezTo>
                    <a:cubicBezTo>
                      <a:pt x="2500" y="2665"/>
                      <a:pt x="2489" y="2582"/>
                      <a:pt x="2453" y="2498"/>
                    </a:cubicBezTo>
                    <a:lnTo>
                      <a:pt x="2751" y="2415"/>
                    </a:lnTo>
                    <a:cubicBezTo>
                      <a:pt x="2878" y="2383"/>
                      <a:pt x="2844" y="2217"/>
                      <a:pt x="2741" y="2217"/>
                    </a:cubicBezTo>
                    <a:cubicBezTo>
                      <a:pt x="2729" y="2217"/>
                      <a:pt x="2717" y="2220"/>
                      <a:pt x="2703" y="2225"/>
                    </a:cubicBezTo>
                    <a:lnTo>
                      <a:pt x="2346" y="2332"/>
                    </a:lnTo>
                    <a:cubicBezTo>
                      <a:pt x="2310" y="2284"/>
                      <a:pt x="2274" y="2248"/>
                      <a:pt x="2215" y="2225"/>
                    </a:cubicBezTo>
                    <a:cubicBezTo>
                      <a:pt x="2608" y="1582"/>
                      <a:pt x="2167" y="760"/>
                      <a:pt x="1417" y="724"/>
                    </a:cubicBezTo>
                    <a:cubicBezTo>
                      <a:pt x="1391" y="721"/>
                      <a:pt x="1365" y="720"/>
                      <a:pt x="1338" y="720"/>
                    </a:cubicBezTo>
                    <a:cubicBezTo>
                      <a:pt x="1265" y="720"/>
                      <a:pt x="1189" y="731"/>
                      <a:pt x="1119" y="748"/>
                    </a:cubicBezTo>
                    <a:cubicBezTo>
                      <a:pt x="1060" y="546"/>
                      <a:pt x="1072" y="331"/>
                      <a:pt x="1167" y="141"/>
                    </a:cubicBezTo>
                    <a:cubicBezTo>
                      <a:pt x="1191" y="93"/>
                      <a:pt x="1167" y="34"/>
                      <a:pt x="1119" y="10"/>
                    </a:cubicBezTo>
                    <a:cubicBezTo>
                      <a:pt x="1103" y="4"/>
                      <a:pt x="1088" y="1"/>
                      <a:pt x="1074"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31" name="Google Shape;447;p31">
                <a:extLst>
                  <a:ext uri="{FF2B5EF4-FFF2-40B4-BE49-F238E27FC236}">
                    <a16:creationId xmlns:a16="http://schemas.microsoft.com/office/drawing/2014/main" id="{28B166F3-E0CE-1879-414F-690D8DD64A14}"/>
                  </a:ext>
                </a:extLst>
              </p:cNvPr>
              <p:cNvSpPr/>
              <p:nvPr/>
            </p:nvSpPr>
            <p:spPr>
              <a:xfrm>
                <a:off x="1787199" y="1434736"/>
                <a:ext cx="16840" cy="14019"/>
              </a:xfrm>
              <a:custGeom>
                <a:avLst/>
                <a:gdLst/>
                <a:ahLst/>
                <a:cxnLst/>
                <a:rect l="l" t="t" r="r" b="b"/>
                <a:pathLst>
                  <a:path w="382" h="318" extrusionOk="0">
                    <a:moveTo>
                      <a:pt x="227" y="1"/>
                    </a:moveTo>
                    <a:cubicBezTo>
                      <a:pt x="72" y="1"/>
                      <a:pt x="1" y="167"/>
                      <a:pt x="108" y="274"/>
                    </a:cubicBezTo>
                    <a:cubicBezTo>
                      <a:pt x="138" y="304"/>
                      <a:pt x="176" y="318"/>
                      <a:pt x="214" y="318"/>
                    </a:cubicBezTo>
                    <a:cubicBezTo>
                      <a:pt x="298" y="318"/>
                      <a:pt x="382" y="253"/>
                      <a:pt x="382" y="155"/>
                    </a:cubicBezTo>
                    <a:cubicBezTo>
                      <a:pt x="382" y="72"/>
                      <a:pt x="310" y="1"/>
                      <a:pt x="22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32" name="Google Shape;448;p31">
                <a:extLst>
                  <a:ext uri="{FF2B5EF4-FFF2-40B4-BE49-F238E27FC236}">
                    <a16:creationId xmlns:a16="http://schemas.microsoft.com/office/drawing/2014/main" id="{9B581D57-39EF-4D46-67FC-1C9E3945935A}"/>
                  </a:ext>
                </a:extLst>
              </p:cNvPr>
              <p:cNvSpPr/>
              <p:nvPr/>
            </p:nvSpPr>
            <p:spPr>
              <a:xfrm>
                <a:off x="1824495" y="1411106"/>
                <a:ext cx="16840" cy="14416"/>
              </a:xfrm>
              <a:custGeom>
                <a:avLst/>
                <a:gdLst/>
                <a:ahLst/>
                <a:cxnLst/>
                <a:rect l="l" t="t" r="r" b="b"/>
                <a:pathLst>
                  <a:path w="382" h="327" extrusionOk="0">
                    <a:moveTo>
                      <a:pt x="214" y="1"/>
                    </a:moveTo>
                    <a:cubicBezTo>
                      <a:pt x="71" y="1"/>
                      <a:pt x="0" y="179"/>
                      <a:pt x="107" y="275"/>
                    </a:cubicBezTo>
                    <a:cubicBezTo>
                      <a:pt x="139" y="310"/>
                      <a:pt x="180" y="326"/>
                      <a:pt x="221" y="326"/>
                    </a:cubicBezTo>
                    <a:cubicBezTo>
                      <a:pt x="302" y="326"/>
                      <a:pt x="381" y="263"/>
                      <a:pt x="381" y="167"/>
                    </a:cubicBezTo>
                    <a:cubicBezTo>
                      <a:pt x="381" y="72"/>
                      <a:pt x="310" y="1"/>
                      <a:pt x="214"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33" name="Google Shape;449;p31">
                <a:extLst>
                  <a:ext uri="{FF2B5EF4-FFF2-40B4-BE49-F238E27FC236}">
                    <a16:creationId xmlns:a16="http://schemas.microsoft.com/office/drawing/2014/main" id="{67AC5734-2808-BCCA-0D93-1CA891B71AE7}"/>
                  </a:ext>
                </a:extLst>
              </p:cNvPr>
              <p:cNvSpPr/>
              <p:nvPr/>
            </p:nvSpPr>
            <p:spPr>
              <a:xfrm>
                <a:off x="1809374" y="1423582"/>
                <a:ext cx="15650" cy="13314"/>
              </a:xfrm>
              <a:custGeom>
                <a:avLst/>
                <a:gdLst/>
                <a:ahLst/>
                <a:cxnLst/>
                <a:rect l="l" t="t" r="r" b="b"/>
                <a:pathLst>
                  <a:path w="355" h="302" extrusionOk="0">
                    <a:moveTo>
                      <a:pt x="268" y="1"/>
                    </a:moveTo>
                    <a:cubicBezTo>
                      <a:pt x="244" y="1"/>
                      <a:pt x="219" y="26"/>
                      <a:pt x="236" y="51"/>
                    </a:cubicBezTo>
                    <a:cubicBezTo>
                      <a:pt x="284" y="99"/>
                      <a:pt x="272" y="170"/>
                      <a:pt x="224" y="218"/>
                    </a:cubicBezTo>
                    <a:cubicBezTo>
                      <a:pt x="209" y="229"/>
                      <a:pt x="191" y="235"/>
                      <a:pt x="173" y="235"/>
                    </a:cubicBezTo>
                    <a:cubicBezTo>
                      <a:pt x="134" y="235"/>
                      <a:pt x="93" y="211"/>
                      <a:pt x="69" y="170"/>
                    </a:cubicBezTo>
                    <a:cubicBezTo>
                      <a:pt x="64" y="165"/>
                      <a:pt x="57" y="162"/>
                      <a:pt x="50" y="162"/>
                    </a:cubicBezTo>
                    <a:cubicBezTo>
                      <a:pt x="27" y="162"/>
                      <a:pt x="0" y="190"/>
                      <a:pt x="10" y="218"/>
                    </a:cubicBezTo>
                    <a:cubicBezTo>
                      <a:pt x="45" y="265"/>
                      <a:pt x="105" y="301"/>
                      <a:pt x="176" y="301"/>
                    </a:cubicBezTo>
                    <a:cubicBezTo>
                      <a:pt x="212" y="301"/>
                      <a:pt x="236" y="289"/>
                      <a:pt x="272" y="277"/>
                    </a:cubicBezTo>
                    <a:cubicBezTo>
                      <a:pt x="343" y="206"/>
                      <a:pt x="355" y="99"/>
                      <a:pt x="295" y="15"/>
                    </a:cubicBezTo>
                    <a:cubicBezTo>
                      <a:pt x="288" y="5"/>
                      <a:pt x="278" y="1"/>
                      <a:pt x="26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34" name="Google Shape;450;p31">
                <a:extLst>
                  <a:ext uri="{FF2B5EF4-FFF2-40B4-BE49-F238E27FC236}">
                    <a16:creationId xmlns:a16="http://schemas.microsoft.com/office/drawing/2014/main" id="{410C4051-5EA9-6788-7190-6339D0BDD9AC}"/>
                  </a:ext>
                </a:extLst>
              </p:cNvPr>
              <p:cNvSpPr/>
              <p:nvPr/>
            </p:nvSpPr>
            <p:spPr>
              <a:xfrm>
                <a:off x="1789844" y="1449945"/>
                <a:ext cx="14195" cy="10536"/>
              </a:xfrm>
              <a:custGeom>
                <a:avLst/>
                <a:gdLst/>
                <a:ahLst/>
                <a:cxnLst/>
                <a:rect l="l" t="t" r="r" b="b"/>
                <a:pathLst>
                  <a:path w="322" h="239" extrusionOk="0">
                    <a:moveTo>
                      <a:pt x="216" y="1"/>
                    </a:moveTo>
                    <a:cubicBezTo>
                      <a:pt x="182" y="1"/>
                      <a:pt x="143" y="13"/>
                      <a:pt x="107" y="37"/>
                    </a:cubicBezTo>
                    <a:cubicBezTo>
                      <a:pt x="36" y="84"/>
                      <a:pt x="0" y="156"/>
                      <a:pt x="36" y="203"/>
                    </a:cubicBezTo>
                    <a:cubicBezTo>
                      <a:pt x="54" y="227"/>
                      <a:pt x="84" y="239"/>
                      <a:pt x="118" y="239"/>
                    </a:cubicBezTo>
                    <a:cubicBezTo>
                      <a:pt x="152" y="239"/>
                      <a:pt x="191" y="227"/>
                      <a:pt x="226" y="203"/>
                    </a:cubicBezTo>
                    <a:cubicBezTo>
                      <a:pt x="298" y="156"/>
                      <a:pt x="322" y="84"/>
                      <a:pt x="298" y="37"/>
                    </a:cubicBezTo>
                    <a:cubicBezTo>
                      <a:pt x="280" y="13"/>
                      <a:pt x="250" y="1"/>
                      <a:pt x="216"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sp>
            <p:nvSpPr>
              <p:cNvPr id="35" name="Google Shape;451;p31">
                <a:extLst>
                  <a:ext uri="{FF2B5EF4-FFF2-40B4-BE49-F238E27FC236}">
                    <a16:creationId xmlns:a16="http://schemas.microsoft.com/office/drawing/2014/main" id="{EA9552AC-37F0-5631-322F-9CF977251B67}"/>
                  </a:ext>
                </a:extLst>
              </p:cNvPr>
              <p:cNvSpPr/>
              <p:nvPr/>
            </p:nvSpPr>
            <p:spPr>
              <a:xfrm>
                <a:off x="1839705" y="1417807"/>
                <a:ext cx="16840" cy="12785"/>
              </a:xfrm>
              <a:custGeom>
                <a:avLst/>
                <a:gdLst/>
                <a:ahLst/>
                <a:cxnLst/>
                <a:rect l="l" t="t" r="r" b="b"/>
                <a:pathLst>
                  <a:path w="382" h="290" extrusionOk="0">
                    <a:moveTo>
                      <a:pt x="191" y="1"/>
                    </a:moveTo>
                    <a:cubicBezTo>
                      <a:pt x="161" y="1"/>
                      <a:pt x="131" y="10"/>
                      <a:pt x="107" y="27"/>
                    </a:cubicBezTo>
                    <a:cubicBezTo>
                      <a:pt x="0" y="111"/>
                      <a:pt x="60" y="289"/>
                      <a:pt x="191" y="289"/>
                    </a:cubicBezTo>
                    <a:cubicBezTo>
                      <a:pt x="322" y="289"/>
                      <a:pt x="381" y="111"/>
                      <a:pt x="274" y="27"/>
                    </a:cubicBezTo>
                    <a:cubicBezTo>
                      <a:pt x="250" y="10"/>
                      <a:pt x="221" y="1"/>
                      <a:pt x="191"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70C0">
                      <a:lumMod val="50000"/>
                    </a:srgbClr>
                  </a:solidFill>
                  <a:effectLst/>
                  <a:uLnTx/>
                  <a:uFillTx/>
                  <a:latin typeface="Arial"/>
                  <a:cs typeface="Arial"/>
                  <a:sym typeface="Arial"/>
                </a:endParaRPr>
              </a:p>
            </p:txBody>
          </p:sp>
        </p:grpSp>
        <p:sp>
          <p:nvSpPr>
            <p:cNvPr id="22" name="TextBox 21">
              <a:extLst>
                <a:ext uri="{FF2B5EF4-FFF2-40B4-BE49-F238E27FC236}">
                  <a16:creationId xmlns:a16="http://schemas.microsoft.com/office/drawing/2014/main" id="{7DA4CCA0-98E0-C45B-24B9-57CECDB302E3}"/>
                </a:ext>
              </a:extLst>
            </p:cNvPr>
            <p:cNvSpPr txBox="1"/>
            <p:nvPr/>
          </p:nvSpPr>
          <p:spPr>
            <a:xfrm>
              <a:off x="2507365" y="2414546"/>
              <a:ext cx="8116597" cy="1213799"/>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ct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Cây lúa sử dụng năng lượng ánh sáng mặt trời, nước, chất khoáng và khí các-bô-níc làm “thức ăn”</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36" name="TextBox 35">
            <a:extLst>
              <a:ext uri="{FF2B5EF4-FFF2-40B4-BE49-F238E27FC236}">
                <a16:creationId xmlns:a16="http://schemas.microsoft.com/office/drawing/2014/main" id="{BFB3DCF1-B4D1-AA59-6013-F93ED1CA5911}"/>
              </a:ext>
            </a:extLst>
          </p:cNvPr>
          <p:cNvSpPr txBox="1"/>
          <p:nvPr/>
        </p:nvSpPr>
        <p:spPr>
          <a:xfrm>
            <a:off x="834149" y="743650"/>
            <a:ext cx="10248187" cy="851297"/>
          </a:xfrm>
          <a:prstGeom prst="roundRect">
            <a:avLst/>
          </a:prstGeom>
          <a:solidFill>
            <a:srgbClr val="DB6166">
              <a:alpha val="46000"/>
            </a:srgbClr>
          </a:solid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ctr">
              <a:defRPr/>
            </a:pPr>
            <a:r>
              <a:rPr lang="en-US" sz="4400" b="1" dirty="0">
                <a:solidFill>
                  <a:srgbClr val="002060"/>
                </a:solidFill>
                <a:latin typeface="Cambria" panose="02040503050406030204" pitchFamily="18" charset="0"/>
                <a:ea typeface="Cambria" panose="02040503050406030204" pitchFamily="18" charset="0"/>
              </a:rPr>
              <a:t>3. </a:t>
            </a:r>
            <a:r>
              <a:rPr lang="en-US" sz="4400" b="1" dirty="0" err="1">
                <a:solidFill>
                  <a:srgbClr val="002060"/>
                </a:solidFill>
                <a:latin typeface="Cambria" panose="02040503050406030204" pitchFamily="18" charset="0"/>
                <a:ea typeface="Cambria" panose="02040503050406030204" pitchFamily="18" charset="0"/>
              </a:rPr>
              <a:t>Thức</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ăn</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của</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cây</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lúa</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là</a:t>
            </a:r>
            <a:r>
              <a:rPr lang="en-US" sz="4400" b="1" dirty="0">
                <a:solidFill>
                  <a:srgbClr val="002060"/>
                </a:solidFill>
                <a:latin typeface="Cambria" panose="02040503050406030204" pitchFamily="18" charset="0"/>
                <a:ea typeface="Cambria" panose="02040503050406030204" pitchFamily="18" charset="0"/>
              </a:rPr>
              <a:t> </a:t>
            </a:r>
            <a:r>
              <a:rPr lang="en-US" sz="4400" b="1" dirty="0" err="1">
                <a:solidFill>
                  <a:srgbClr val="002060"/>
                </a:solidFill>
                <a:latin typeface="Cambria" panose="02040503050406030204" pitchFamily="18" charset="0"/>
                <a:ea typeface="Cambria" panose="02040503050406030204" pitchFamily="18" charset="0"/>
              </a:rPr>
              <a:t>gì</a:t>
            </a:r>
            <a:r>
              <a:rPr lang="en-US" sz="4400" b="1" dirty="0">
                <a:solidFill>
                  <a:srgbClr val="002060"/>
                </a:solidFill>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nvGrpSpPr>
          <p:cNvPr id="37" name="Google Shape;1408;p39">
            <a:extLst>
              <a:ext uri="{FF2B5EF4-FFF2-40B4-BE49-F238E27FC236}">
                <a16:creationId xmlns:a16="http://schemas.microsoft.com/office/drawing/2014/main" id="{3022495B-5716-5754-B792-DF34965A9A07}"/>
              </a:ext>
            </a:extLst>
          </p:cNvPr>
          <p:cNvGrpSpPr/>
          <p:nvPr/>
        </p:nvGrpSpPr>
        <p:grpSpPr>
          <a:xfrm flipH="1">
            <a:off x="10149600" y="2401858"/>
            <a:ext cx="1250013" cy="1239253"/>
            <a:chOff x="2178000" y="1370575"/>
            <a:chExt cx="1417475" cy="1417450"/>
          </a:xfrm>
        </p:grpSpPr>
        <p:sp>
          <p:nvSpPr>
            <p:cNvPr id="38" name="Google Shape;1409;p39">
              <a:extLst>
                <a:ext uri="{FF2B5EF4-FFF2-40B4-BE49-F238E27FC236}">
                  <a16:creationId xmlns:a16="http://schemas.microsoft.com/office/drawing/2014/main" id="{2A03C836-9D4F-B424-A5E5-482B44810DC5}"/>
                </a:ext>
              </a:extLst>
            </p:cNvPr>
            <p:cNvSpPr/>
            <p:nvPr/>
          </p:nvSpPr>
          <p:spPr>
            <a:xfrm>
              <a:off x="2437575" y="1615825"/>
              <a:ext cx="926925" cy="926925"/>
            </a:xfrm>
            <a:custGeom>
              <a:avLst/>
              <a:gdLst/>
              <a:ahLst/>
              <a:cxnLst/>
              <a:rect l="l" t="t" r="r" b="b"/>
              <a:pathLst>
                <a:path w="37077" h="37077" extrusionOk="0">
                  <a:moveTo>
                    <a:pt x="18538" y="1"/>
                  </a:moveTo>
                  <a:cubicBezTo>
                    <a:pt x="8299" y="1"/>
                    <a:pt x="0" y="8300"/>
                    <a:pt x="0" y="18539"/>
                  </a:cubicBezTo>
                  <a:cubicBezTo>
                    <a:pt x="0" y="28778"/>
                    <a:pt x="8299" y="37077"/>
                    <a:pt x="18538" y="37077"/>
                  </a:cubicBezTo>
                  <a:cubicBezTo>
                    <a:pt x="28778" y="37077"/>
                    <a:pt x="37076" y="28778"/>
                    <a:pt x="37076" y="18539"/>
                  </a:cubicBezTo>
                  <a:cubicBezTo>
                    <a:pt x="37076" y="8300"/>
                    <a:pt x="28778" y="1"/>
                    <a:pt x="18538" y="1"/>
                  </a:cubicBezTo>
                  <a:close/>
                </a:path>
              </a:pathLst>
            </a:custGeom>
            <a:solidFill>
              <a:srgbClr val="FFFF00"/>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10;p39">
              <a:extLst>
                <a:ext uri="{FF2B5EF4-FFF2-40B4-BE49-F238E27FC236}">
                  <a16:creationId xmlns:a16="http://schemas.microsoft.com/office/drawing/2014/main" id="{EC58A7EF-6296-3DA7-060D-7CCE392300EF}"/>
                </a:ext>
              </a:extLst>
            </p:cNvPr>
            <p:cNvSpPr/>
            <p:nvPr/>
          </p:nvSpPr>
          <p:spPr>
            <a:xfrm>
              <a:off x="2725998" y="1974523"/>
              <a:ext cx="37100" cy="73041"/>
            </a:xfrm>
            <a:custGeom>
              <a:avLst/>
              <a:gdLst/>
              <a:ahLst/>
              <a:cxnLst/>
              <a:rect l="l" t="t" r="r" b="b"/>
              <a:pathLst>
                <a:path w="1120" h="2205" extrusionOk="0">
                  <a:moveTo>
                    <a:pt x="547" y="1"/>
                  </a:moveTo>
                  <a:cubicBezTo>
                    <a:pt x="543" y="1"/>
                    <a:pt x="540" y="1"/>
                    <a:pt x="536" y="1"/>
                  </a:cubicBezTo>
                  <a:cubicBezTo>
                    <a:pt x="239" y="13"/>
                    <a:pt x="1" y="501"/>
                    <a:pt x="13" y="1120"/>
                  </a:cubicBezTo>
                  <a:cubicBezTo>
                    <a:pt x="24" y="1720"/>
                    <a:pt x="280" y="2204"/>
                    <a:pt x="573" y="2204"/>
                  </a:cubicBezTo>
                  <a:cubicBezTo>
                    <a:pt x="577" y="2204"/>
                    <a:pt x="581" y="2204"/>
                    <a:pt x="584" y="2204"/>
                  </a:cubicBezTo>
                  <a:cubicBezTo>
                    <a:pt x="882" y="2204"/>
                    <a:pt x="1120" y="1704"/>
                    <a:pt x="1108" y="1097"/>
                  </a:cubicBezTo>
                  <a:cubicBezTo>
                    <a:pt x="1096" y="496"/>
                    <a:pt x="840" y="1"/>
                    <a:pt x="54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11;p39">
              <a:extLst>
                <a:ext uri="{FF2B5EF4-FFF2-40B4-BE49-F238E27FC236}">
                  <a16:creationId xmlns:a16="http://schemas.microsoft.com/office/drawing/2014/main" id="{49C97DF1-A068-E5DC-D04F-23F84D28A9C6}"/>
                </a:ext>
              </a:extLst>
            </p:cNvPr>
            <p:cNvSpPr/>
            <p:nvPr/>
          </p:nvSpPr>
          <p:spPr>
            <a:xfrm>
              <a:off x="3037174" y="1967832"/>
              <a:ext cx="37100" cy="73405"/>
            </a:xfrm>
            <a:custGeom>
              <a:avLst/>
              <a:gdLst/>
              <a:ahLst/>
              <a:cxnLst/>
              <a:rect l="l" t="t" r="r" b="b"/>
              <a:pathLst>
                <a:path w="1120" h="2216" extrusionOk="0">
                  <a:moveTo>
                    <a:pt x="537" y="1"/>
                  </a:moveTo>
                  <a:cubicBezTo>
                    <a:pt x="239" y="13"/>
                    <a:pt x="1" y="513"/>
                    <a:pt x="25" y="1120"/>
                  </a:cubicBezTo>
                  <a:cubicBezTo>
                    <a:pt x="36" y="1727"/>
                    <a:pt x="286" y="2215"/>
                    <a:pt x="584" y="2215"/>
                  </a:cubicBezTo>
                  <a:cubicBezTo>
                    <a:pt x="894" y="2203"/>
                    <a:pt x="1120" y="1703"/>
                    <a:pt x="1108" y="1096"/>
                  </a:cubicBezTo>
                  <a:cubicBezTo>
                    <a:pt x="1096" y="501"/>
                    <a:pt x="846" y="1"/>
                    <a:pt x="53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12;p39">
              <a:extLst>
                <a:ext uri="{FF2B5EF4-FFF2-40B4-BE49-F238E27FC236}">
                  <a16:creationId xmlns:a16="http://schemas.microsoft.com/office/drawing/2014/main" id="{85D18E3D-94E8-7AB7-774A-B6492D860A98}"/>
                </a:ext>
              </a:extLst>
            </p:cNvPr>
            <p:cNvSpPr/>
            <p:nvPr/>
          </p:nvSpPr>
          <p:spPr>
            <a:xfrm>
              <a:off x="2841173" y="2079427"/>
              <a:ext cx="120708" cy="48992"/>
            </a:xfrm>
            <a:custGeom>
              <a:avLst/>
              <a:gdLst/>
              <a:ahLst/>
              <a:cxnLst/>
              <a:rect l="l" t="t" r="r" b="b"/>
              <a:pathLst>
                <a:path w="3644" h="1479" extrusionOk="0">
                  <a:moveTo>
                    <a:pt x="3617" y="1"/>
                  </a:moveTo>
                  <a:cubicBezTo>
                    <a:pt x="3578" y="1"/>
                    <a:pt x="3458" y="223"/>
                    <a:pt x="3191" y="525"/>
                  </a:cubicBezTo>
                  <a:cubicBezTo>
                    <a:pt x="3036" y="704"/>
                    <a:pt x="2858" y="870"/>
                    <a:pt x="2655" y="989"/>
                  </a:cubicBezTo>
                  <a:cubicBezTo>
                    <a:pt x="2417" y="1144"/>
                    <a:pt x="2143" y="1228"/>
                    <a:pt x="1858" y="1251"/>
                  </a:cubicBezTo>
                  <a:cubicBezTo>
                    <a:pt x="1834" y="1252"/>
                    <a:pt x="1810" y="1253"/>
                    <a:pt x="1786" y="1253"/>
                  </a:cubicBezTo>
                  <a:cubicBezTo>
                    <a:pt x="1525" y="1253"/>
                    <a:pt x="1265" y="1193"/>
                    <a:pt x="1036" y="1073"/>
                  </a:cubicBezTo>
                  <a:cubicBezTo>
                    <a:pt x="822" y="978"/>
                    <a:pt x="631" y="835"/>
                    <a:pt x="465" y="668"/>
                  </a:cubicBezTo>
                  <a:cubicBezTo>
                    <a:pt x="192" y="384"/>
                    <a:pt x="82" y="143"/>
                    <a:pt x="41" y="143"/>
                  </a:cubicBezTo>
                  <a:cubicBezTo>
                    <a:pt x="39" y="143"/>
                    <a:pt x="38" y="143"/>
                    <a:pt x="36" y="144"/>
                  </a:cubicBezTo>
                  <a:cubicBezTo>
                    <a:pt x="0" y="156"/>
                    <a:pt x="60" y="418"/>
                    <a:pt x="334" y="775"/>
                  </a:cubicBezTo>
                  <a:cubicBezTo>
                    <a:pt x="500" y="978"/>
                    <a:pt x="703" y="1144"/>
                    <a:pt x="929" y="1263"/>
                  </a:cubicBezTo>
                  <a:cubicBezTo>
                    <a:pt x="1194" y="1407"/>
                    <a:pt x="1490" y="1479"/>
                    <a:pt x="1789" y="1479"/>
                  </a:cubicBezTo>
                  <a:cubicBezTo>
                    <a:pt x="1812" y="1479"/>
                    <a:pt x="1835" y="1478"/>
                    <a:pt x="1858" y="1478"/>
                  </a:cubicBezTo>
                  <a:cubicBezTo>
                    <a:pt x="2191" y="1466"/>
                    <a:pt x="2501" y="1359"/>
                    <a:pt x="2763" y="1168"/>
                  </a:cubicBezTo>
                  <a:cubicBezTo>
                    <a:pt x="2977" y="1025"/>
                    <a:pt x="3167" y="847"/>
                    <a:pt x="3322" y="632"/>
                  </a:cubicBezTo>
                  <a:cubicBezTo>
                    <a:pt x="3572" y="275"/>
                    <a:pt x="3644" y="13"/>
                    <a:pt x="3620" y="1"/>
                  </a:cubicBezTo>
                  <a:cubicBezTo>
                    <a:pt x="3619" y="1"/>
                    <a:pt x="3618" y="1"/>
                    <a:pt x="361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13;p39">
              <a:extLst>
                <a:ext uri="{FF2B5EF4-FFF2-40B4-BE49-F238E27FC236}">
                  <a16:creationId xmlns:a16="http://schemas.microsoft.com/office/drawing/2014/main" id="{A58CD0B9-9B11-9F34-A37B-48ACB1F01083}"/>
                </a:ext>
              </a:extLst>
            </p:cNvPr>
            <p:cNvSpPr/>
            <p:nvPr/>
          </p:nvSpPr>
          <p:spPr>
            <a:xfrm>
              <a:off x="2644775" y="2060116"/>
              <a:ext cx="143564" cy="122331"/>
            </a:xfrm>
            <a:custGeom>
              <a:avLst/>
              <a:gdLst/>
              <a:ahLst/>
              <a:cxnLst/>
              <a:rect l="l" t="t" r="r" b="b"/>
              <a:pathLst>
                <a:path w="4334" h="3693" extrusionOk="0">
                  <a:moveTo>
                    <a:pt x="2182" y="0"/>
                  </a:moveTo>
                  <a:cubicBezTo>
                    <a:pt x="2165" y="0"/>
                    <a:pt x="2148" y="1"/>
                    <a:pt x="2131" y="1"/>
                  </a:cubicBezTo>
                  <a:cubicBezTo>
                    <a:pt x="941" y="25"/>
                    <a:pt x="0" y="870"/>
                    <a:pt x="24" y="1894"/>
                  </a:cubicBezTo>
                  <a:cubicBezTo>
                    <a:pt x="36" y="2891"/>
                    <a:pt x="984" y="3692"/>
                    <a:pt x="2151" y="3692"/>
                  </a:cubicBezTo>
                  <a:cubicBezTo>
                    <a:pt x="2168" y="3692"/>
                    <a:pt x="2186" y="3692"/>
                    <a:pt x="2203" y="3692"/>
                  </a:cubicBezTo>
                  <a:cubicBezTo>
                    <a:pt x="3393" y="3668"/>
                    <a:pt x="4334" y="2823"/>
                    <a:pt x="4322" y="1799"/>
                  </a:cubicBezTo>
                  <a:cubicBezTo>
                    <a:pt x="4299" y="801"/>
                    <a:pt x="3338" y="0"/>
                    <a:pt x="2182" y="0"/>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14;p39">
              <a:extLst>
                <a:ext uri="{FF2B5EF4-FFF2-40B4-BE49-F238E27FC236}">
                  <a16:creationId xmlns:a16="http://schemas.microsoft.com/office/drawing/2014/main" id="{AD0AA49C-AE24-0FA9-3C33-3BF42252D1A7}"/>
                </a:ext>
              </a:extLst>
            </p:cNvPr>
            <p:cNvSpPr/>
            <p:nvPr/>
          </p:nvSpPr>
          <p:spPr>
            <a:xfrm>
              <a:off x="3015080" y="2052232"/>
              <a:ext cx="143994" cy="122728"/>
            </a:xfrm>
            <a:custGeom>
              <a:avLst/>
              <a:gdLst/>
              <a:ahLst/>
              <a:cxnLst/>
              <a:rect l="l" t="t" r="r" b="b"/>
              <a:pathLst>
                <a:path w="4347" h="3705" extrusionOk="0">
                  <a:moveTo>
                    <a:pt x="2183" y="0"/>
                  </a:moveTo>
                  <a:cubicBezTo>
                    <a:pt x="2166" y="0"/>
                    <a:pt x="2149" y="0"/>
                    <a:pt x="2132" y="1"/>
                  </a:cubicBezTo>
                  <a:cubicBezTo>
                    <a:pt x="953" y="25"/>
                    <a:pt x="1" y="870"/>
                    <a:pt x="25" y="1894"/>
                  </a:cubicBezTo>
                  <a:cubicBezTo>
                    <a:pt x="48" y="2903"/>
                    <a:pt x="997" y="3704"/>
                    <a:pt x="2164" y="3704"/>
                  </a:cubicBezTo>
                  <a:cubicBezTo>
                    <a:pt x="2181" y="3704"/>
                    <a:pt x="2198" y="3704"/>
                    <a:pt x="2216" y="3704"/>
                  </a:cubicBezTo>
                  <a:cubicBezTo>
                    <a:pt x="3394" y="3680"/>
                    <a:pt x="4347" y="2823"/>
                    <a:pt x="4323" y="1810"/>
                  </a:cubicBezTo>
                  <a:cubicBezTo>
                    <a:pt x="4299" y="801"/>
                    <a:pt x="3351" y="0"/>
                    <a:pt x="2183" y="0"/>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15;p39">
              <a:extLst>
                <a:ext uri="{FF2B5EF4-FFF2-40B4-BE49-F238E27FC236}">
                  <a16:creationId xmlns:a16="http://schemas.microsoft.com/office/drawing/2014/main" id="{1DE6CDD2-8999-AAB1-9D9F-9D7B7E85D1B7}"/>
                </a:ext>
              </a:extLst>
            </p:cNvPr>
            <p:cNvSpPr/>
            <p:nvPr/>
          </p:nvSpPr>
          <p:spPr>
            <a:xfrm>
              <a:off x="2833150" y="1370575"/>
              <a:ext cx="166725" cy="183375"/>
            </a:xfrm>
            <a:custGeom>
              <a:avLst/>
              <a:gdLst/>
              <a:ahLst/>
              <a:cxnLst/>
              <a:rect l="l" t="t" r="r" b="b"/>
              <a:pathLst>
                <a:path w="6669" h="7335" extrusionOk="0">
                  <a:moveTo>
                    <a:pt x="3334" y="0"/>
                  </a:moveTo>
                  <a:lnTo>
                    <a:pt x="1" y="7334"/>
                  </a:lnTo>
                  <a:lnTo>
                    <a:pt x="6668" y="7334"/>
                  </a:lnTo>
                  <a:lnTo>
                    <a:pt x="3334"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6;p39">
              <a:extLst>
                <a:ext uri="{FF2B5EF4-FFF2-40B4-BE49-F238E27FC236}">
                  <a16:creationId xmlns:a16="http://schemas.microsoft.com/office/drawing/2014/main" id="{9974FB9A-AE6F-2D5E-2C86-1A6A28B2F437}"/>
                </a:ext>
              </a:extLst>
            </p:cNvPr>
            <p:cNvSpPr/>
            <p:nvPr/>
          </p:nvSpPr>
          <p:spPr>
            <a:xfrm>
              <a:off x="2833150" y="2604650"/>
              <a:ext cx="166725" cy="183375"/>
            </a:xfrm>
            <a:custGeom>
              <a:avLst/>
              <a:gdLst/>
              <a:ahLst/>
              <a:cxnLst/>
              <a:rect l="l" t="t" r="r" b="b"/>
              <a:pathLst>
                <a:path w="6669" h="7335" extrusionOk="0">
                  <a:moveTo>
                    <a:pt x="1" y="0"/>
                  </a:moveTo>
                  <a:lnTo>
                    <a:pt x="3334" y="7335"/>
                  </a:lnTo>
                  <a:lnTo>
                    <a:pt x="6668"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7;p39">
              <a:extLst>
                <a:ext uri="{FF2B5EF4-FFF2-40B4-BE49-F238E27FC236}">
                  <a16:creationId xmlns:a16="http://schemas.microsoft.com/office/drawing/2014/main" id="{9A45C59B-6300-1155-1E25-EA01320F7275}"/>
                </a:ext>
              </a:extLst>
            </p:cNvPr>
            <p:cNvSpPr/>
            <p:nvPr/>
          </p:nvSpPr>
          <p:spPr>
            <a:xfrm>
              <a:off x="3412100" y="1995950"/>
              <a:ext cx="183375" cy="166700"/>
            </a:xfrm>
            <a:custGeom>
              <a:avLst/>
              <a:gdLst/>
              <a:ahLst/>
              <a:cxnLst/>
              <a:rect l="l" t="t" r="r" b="b"/>
              <a:pathLst>
                <a:path w="7335" h="6668" extrusionOk="0">
                  <a:moveTo>
                    <a:pt x="0" y="0"/>
                  </a:moveTo>
                  <a:lnTo>
                    <a:pt x="0" y="6668"/>
                  </a:lnTo>
                  <a:lnTo>
                    <a:pt x="7334" y="3334"/>
                  </a:lnTo>
                  <a:lnTo>
                    <a:pt x="0"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8;p39">
              <a:extLst>
                <a:ext uri="{FF2B5EF4-FFF2-40B4-BE49-F238E27FC236}">
                  <a16:creationId xmlns:a16="http://schemas.microsoft.com/office/drawing/2014/main" id="{EC21FCE1-B699-146D-2509-858AF6AA377B}"/>
                </a:ext>
              </a:extLst>
            </p:cNvPr>
            <p:cNvSpPr/>
            <p:nvPr/>
          </p:nvSpPr>
          <p:spPr>
            <a:xfrm>
              <a:off x="2178000" y="1995950"/>
              <a:ext cx="183400" cy="166700"/>
            </a:xfrm>
            <a:custGeom>
              <a:avLst/>
              <a:gdLst/>
              <a:ahLst/>
              <a:cxnLst/>
              <a:rect l="l" t="t" r="r" b="b"/>
              <a:pathLst>
                <a:path w="7336" h="6668" extrusionOk="0">
                  <a:moveTo>
                    <a:pt x="7335" y="0"/>
                  </a:moveTo>
                  <a:lnTo>
                    <a:pt x="1" y="3334"/>
                  </a:lnTo>
                  <a:lnTo>
                    <a:pt x="7335" y="6668"/>
                  </a:lnTo>
                  <a:lnTo>
                    <a:pt x="7335"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9;p39">
              <a:extLst>
                <a:ext uri="{FF2B5EF4-FFF2-40B4-BE49-F238E27FC236}">
                  <a16:creationId xmlns:a16="http://schemas.microsoft.com/office/drawing/2014/main" id="{FC7562DB-5CA0-33D7-D3A5-0174CCA085C9}"/>
                </a:ext>
              </a:extLst>
            </p:cNvPr>
            <p:cNvSpPr/>
            <p:nvPr/>
          </p:nvSpPr>
          <p:spPr>
            <a:xfrm>
              <a:off x="2420900" y="1556900"/>
              <a:ext cx="188725" cy="188750"/>
            </a:xfrm>
            <a:custGeom>
              <a:avLst/>
              <a:gdLst/>
              <a:ahLst/>
              <a:cxnLst/>
              <a:rect l="l" t="t" r="r" b="b"/>
              <a:pathLst>
                <a:path w="7549" h="7550" extrusionOk="0">
                  <a:moveTo>
                    <a:pt x="0" y="1"/>
                  </a:moveTo>
                  <a:lnTo>
                    <a:pt x="2822" y="7549"/>
                  </a:lnTo>
                  <a:lnTo>
                    <a:pt x="7549" y="2834"/>
                  </a:lnTo>
                  <a:lnTo>
                    <a:pt x="0"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20;p39">
              <a:extLst>
                <a:ext uri="{FF2B5EF4-FFF2-40B4-BE49-F238E27FC236}">
                  <a16:creationId xmlns:a16="http://schemas.microsoft.com/office/drawing/2014/main" id="{8D65CE51-00DA-719F-C4DD-F064815F9BDE}"/>
                </a:ext>
              </a:extLst>
            </p:cNvPr>
            <p:cNvSpPr/>
            <p:nvPr/>
          </p:nvSpPr>
          <p:spPr>
            <a:xfrm>
              <a:off x="3234400" y="2370700"/>
              <a:ext cx="188725" cy="188725"/>
            </a:xfrm>
            <a:custGeom>
              <a:avLst/>
              <a:gdLst/>
              <a:ahLst/>
              <a:cxnLst/>
              <a:rect l="l" t="t" r="r" b="b"/>
              <a:pathLst>
                <a:path w="7549" h="7549" extrusionOk="0">
                  <a:moveTo>
                    <a:pt x="4727" y="0"/>
                  </a:moveTo>
                  <a:lnTo>
                    <a:pt x="0" y="4715"/>
                  </a:lnTo>
                  <a:lnTo>
                    <a:pt x="7549" y="7549"/>
                  </a:lnTo>
                  <a:lnTo>
                    <a:pt x="4727"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21;p39">
              <a:extLst>
                <a:ext uri="{FF2B5EF4-FFF2-40B4-BE49-F238E27FC236}">
                  <a16:creationId xmlns:a16="http://schemas.microsoft.com/office/drawing/2014/main" id="{5118AA7C-AE7A-3EDE-D461-AB0025CAE7BB}"/>
                </a:ext>
              </a:extLst>
            </p:cNvPr>
            <p:cNvSpPr/>
            <p:nvPr/>
          </p:nvSpPr>
          <p:spPr>
            <a:xfrm>
              <a:off x="3213550" y="1578025"/>
              <a:ext cx="188750" cy="188750"/>
            </a:xfrm>
            <a:custGeom>
              <a:avLst/>
              <a:gdLst/>
              <a:ahLst/>
              <a:cxnLst/>
              <a:rect l="l" t="t" r="r" b="b"/>
              <a:pathLst>
                <a:path w="7550" h="7550" extrusionOk="0">
                  <a:moveTo>
                    <a:pt x="7549" y="1"/>
                  </a:moveTo>
                  <a:lnTo>
                    <a:pt x="1" y="2835"/>
                  </a:lnTo>
                  <a:lnTo>
                    <a:pt x="4716" y="7549"/>
                  </a:lnTo>
                  <a:lnTo>
                    <a:pt x="7549"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22;p39">
              <a:extLst>
                <a:ext uri="{FF2B5EF4-FFF2-40B4-BE49-F238E27FC236}">
                  <a16:creationId xmlns:a16="http://schemas.microsoft.com/office/drawing/2014/main" id="{51A44113-8117-0A1B-4E52-88A4A1C4BFCD}"/>
                </a:ext>
              </a:extLst>
            </p:cNvPr>
            <p:cNvSpPr/>
            <p:nvPr/>
          </p:nvSpPr>
          <p:spPr>
            <a:xfrm>
              <a:off x="2399775" y="2391825"/>
              <a:ext cx="188725" cy="188750"/>
            </a:xfrm>
            <a:custGeom>
              <a:avLst/>
              <a:gdLst/>
              <a:ahLst/>
              <a:cxnLst/>
              <a:rect l="l" t="t" r="r" b="b"/>
              <a:pathLst>
                <a:path w="7549" h="7550" extrusionOk="0">
                  <a:moveTo>
                    <a:pt x="2834" y="1"/>
                  </a:moveTo>
                  <a:lnTo>
                    <a:pt x="0" y="7549"/>
                  </a:lnTo>
                  <a:lnTo>
                    <a:pt x="0" y="7549"/>
                  </a:lnTo>
                  <a:lnTo>
                    <a:pt x="7549" y="4715"/>
                  </a:lnTo>
                  <a:lnTo>
                    <a:pt x="2834"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634238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par>
                                <p:cTn id="15" presetID="16" presetClass="entr" presetSubtype="21"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arn(inVertical)">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522DF85A-0CB9-DC29-A72B-42118526436C}"/>
              </a:ext>
            </a:extLst>
          </p:cNvPr>
          <p:cNvGrpSpPr/>
          <p:nvPr/>
        </p:nvGrpSpPr>
        <p:grpSpPr>
          <a:xfrm>
            <a:off x="-25317" y="5215049"/>
            <a:ext cx="12192000" cy="1650999"/>
            <a:chOff x="0" y="5207000"/>
            <a:chExt cx="12192000" cy="1650999"/>
          </a:xfrm>
        </p:grpSpPr>
        <p:pic>
          <p:nvPicPr>
            <p:cNvPr id="3" name="图片 5">
              <a:extLst>
                <a:ext uri="{FF2B5EF4-FFF2-40B4-BE49-F238E27FC236}">
                  <a16:creationId xmlns:a16="http://schemas.microsoft.com/office/drawing/2014/main" id="{6CA7A360-8C74-DD88-148A-C4DBF856E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400" y="5310502"/>
              <a:ext cx="2260600" cy="1547497"/>
            </a:xfrm>
            <a:prstGeom prst="rect">
              <a:avLst/>
            </a:prstGeom>
          </p:spPr>
        </p:pic>
        <p:pic>
          <p:nvPicPr>
            <p:cNvPr id="6" name="图片 7">
              <a:extLst>
                <a:ext uri="{FF2B5EF4-FFF2-40B4-BE49-F238E27FC236}">
                  <a16:creationId xmlns:a16="http://schemas.microsoft.com/office/drawing/2014/main" id="{2626C0AC-493E-8F15-D01C-C34F41C9DD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07000"/>
              <a:ext cx="2679319" cy="1650999"/>
            </a:xfrm>
            <a:prstGeom prst="rect">
              <a:avLst/>
            </a:prstGeom>
          </p:spPr>
        </p:pic>
        <p:pic>
          <p:nvPicPr>
            <p:cNvPr id="8" name="图片 24">
              <a:extLst>
                <a:ext uri="{FF2B5EF4-FFF2-40B4-BE49-F238E27FC236}">
                  <a16:creationId xmlns:a16="http://schemas.microsoft.com/office/drawing/2014/main" id="{A1EF58FC-8626-40C3-C493-3B5A5858BC92}"/>
                </a:ext>
              </a:extLst>
            </p:cNvPr>
            <p:cNvPicPr>
              <a:picLocks noChangeAspect="1"/>
            </p:cNvPicPr>
            <p:nvPr/>
          </p:nvPicPr>
          <p:blipFill>
            <a:blip r:embed="rId5" cstate="print">
              <a:extLst>
                <a:ext uri="{28A0092B-C50C-407E-A947-70E740481C1C}">
                  <a14:useLocalDpi xmlns:a14="http://schemas.microsoft.com/office/drawing/2010/main" val="0"/>
                </a:ext>
              </a:extLst>
            </a:blip>
            <a:srcRect r="90765" b="62852"/>
            <a:stretch>
              <a:fillRect/>
            </a:stretch>
          </p:blipFill>
          <p:spPr>
            <a:xfrm>
              <a:off x="176806" y="5490093"/>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11" name="图片 23">
              <a:extLst>
                <a:ext uri="{FF2B5EF4-FFF2-40B4-BE49-F238E27FC236}">
                  <a16:creationId xmlns:a16="http://schemas.microsoft.com/office/drawing/2014/main" id="{4CDB2E33-30D7-8EFF-8169-76732CE40CE9}"/>
                </a:ext>
              </a:extLst>
            </p:cNvPr>
            <p:cNvPicPr>
              <a:picLocks noChangeAspect="1"/>
            </p:cNvPicPr>
            <p:nvPr/>
          </p:nvPicPr>
          <p:blipFill>
            <a:blip r:embed="rId6" cstate="print">
              <a:extLst>
                <a:ext uri="{28A0092B-C50C-407E-A947-70E740481C1C}">
                  <a14:useLocalDpi xmlns:a14="http://schemas.microsoft.com/office/drawing/2010/main" val="0"/>
                </a:ext>
              </a:extLst>
            </a:blip>
            <a:srcRect l="90765" t="12558" b="40721"/>
            <a:stretch>
              <a:fillRect/>
            </a:stretch>
          </p:blipFill>
          <p:spPr>
            <a:xfrm>
              <a:off x="3665159" y="5663129"/>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14" name="图片 9">
              <a:extLst>
                <a:ext uri="{FF2B5EF4-FFF2-40B4-BE49-F238E27FC236}">
                  <a16:creationId xmlns:a16="http://schemas.microsoft.com/office/drawing/2014/main" id="{C5CE7FE2-014F-2A9B-58F9-D9A97EE779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8600" y="5901249"/>
              <a:ext cx="3451875" cy="956750"/>
            </a:xfrm>
            <a:prstGeom prst="rect">
              <a:avLst/>
            </a:prstGeom>
          </p:spPr>
        </p:pic>
        <p:pic>
          <p:nvPicPr>
            <p:cNvPr id="15" name="图片 12">
              <a:extLst>
                <a:ext uri="{FF2B5EF4-FFF2-40B4-BE49-F238E27FC236}">
                  <a16:creationId xmlns:a16="http://schemas.microsoft.com/office/drawing/2014/main" id="{AF3216E0-4465-B3DB-1C52-F77DFCE99E6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63689" y="5952293"/>
              <a:ext cx="3267329" cy="905706"/>
            </a:xfrm>
            <a:prstGeom prst="rect">
              <a:avLst/>
            </a:prstGeom>
          </p:spPr>
        </p:pic>
        <p:pic>
          <p:nvPicPr>
            <p:cNvPr id="17" name="图片 22">
              <a:extLst>
                <a:ext uri="{FF2B5EF4-FFF2-40B4-BE49-F238E27FC236}">
                  <a16:creationId xmlns:a16="http://schemas.microsoft.com/office/drawing/2014/main" id="{FE1C4618-B6C8-89BC-80C5-A068F08B5040}"/>
                </a:ext>
              </a:extLst>
            </p:cNvPr>
            <p:cNvPicPr>
              <a:picLocks noChangeAspect="1"/>
            </p:cNvPicPr>
            <p:nvPr/>
          </p:nvPicPr>
          <p:blipFill>
            <a:blip r:embed="rId9"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grpSp>
      <p:sp>
        <p:nvSpPr>
          <p:cNvPr id="18" name="任意多边形: 形状 59">
            <a:extLst>
              <a:ext uri="{FF2B5EF4-FFF2-40B4-BE49-F238E27FC236}">
                <a16:creationId xmlns:a16="http://schemas.microsoft.com/office/drawing/2014/main" id="{F48E16B4-B18C-F461-C438-FE480C601E0E}"/>
              </a:ext>
            </a:extLst>
          </p:cNvPr>
          <p:cNvSpPr/>
          <p:nvPr/>
        </p:nvSpPr>
        <p:spPr>
          <a:xfrm>
            <a:off x="1056334" y="691245"/>
            <a:ext cx="10079332" cy="5420359"/>
          </a:xfrm>
          <a:custGeom>
            <a:avLst/>
            <a:gdLst>
              <a:gd name="connsiteX0" fmla="*/ 0 w 10079332"/>
              <a:gd name="connsiteY0" fmla="*/ 903393 h 5420359"/>
              <a:gd name="connsiteX1" fmla="*/ 903393 w 10079332"/>
              <a:gd name="connsiteY1" fmla="*/ 0 h 5420359"/>
              <a:gd name="connsiteX2" fmla="*/ 1659740 w 10079332"/>
              <a:gd name="connsiteY2" fmla="*/ 0 h 5420359"/>
              <a:gd name="connsiteX3" fmla="*/ 2333362 w 10079332"/>
              <a:gd name="connsiteY3" fmla="*/ 0 h 5420359"/>
              <a:gd name="connsiteX4" fmla="*/ 2758807 w 10079332"/>
              <a:gd name="connsiteY4" fmla="*/ 0 h 5420359"/>
              <a:gd name="connsiteX5" fmla="*/ 3266978 w 10079332"/>
              <a:gd name="connsiteY5" fmla="*/ 0 h 5420359"/>
              <a:gd name="connsiteX6" fmla="*/ 3940599 w 10079332"/>
              <a:gd name="connsiteY6" fmla="*/ 0 h 5420359"/>
              <a:gd name="connsiteX7" fmla="*/ 4366044 w 10079332"/>
              <a:gd name="connsiteY7" fmla="*/ 0 h 5420359"/>
              <a:gd name="connsiteX8" fmla="*/ 5039666 w 10079332"/>
              <a:gd name="connsiteY8" fmla="*/ 0 h 5420359"/>
              <a:gd name="connsiteX9" fmla="*/ 5465111 w 10079332"/>
              <a:gd name="connsiteY9" fmla="*/ 0 h 5420359"/>
              <a:gd name="connsiteX10" fmla="*/ 5890556 w 10079332"/>
              <a:gd name="connsiteY10" fmla="*/ 0 h 5420359"/>
              <a:gd name="connsiteX11" fmla="*/ 6316002 w 10079332"/>
              <a:gd name="connsiteY11" fmla="*/ 0 h 5420359"/>
              <a:gd name="connsiteX12" fmla="*/ 6658721 w 10079332"/>
              <a:gd name="connsiteY12" fmla="*/ 0 h 5420359"/>
              <a:gd name="connsiteX13" fmla="*/ 7249618 w 10079332"/>
              <a:gd name="connsiteY13" fmla="*/ 0 h 5420359"/>
              <a:gd name="connsiteX14" fmla="*/ 7592337 w 10079332"/>
              <a:gd name="connsiteY14" fmla="*/ 0 h 5420359"/>
              <a:gd name="connsiteX15" fmla="*/ 8017783 w 10079332"/>
              <a:gd name="connsiteY15" fmla="*/ 0 h 5420359"/>
              <a:gd name="connsiteX16" fmla="*/ 8608679 w 10079332"/>
              <a:gd name="connsiteY16" fmla="*/ 0 h 5420359"/>
              <a:gd name="connsiteX17" fmla="*/ 9175939 w 10079332"/>
              <a:gd name="connsiteY17" fmla="*/ 0 h 5420359"/>
              <a:gd name="connsiteX18" fmla="*/ 10079332 w 10079332"/>
              <a:gd name="connsiteY18" fmla="*/ 903393 h 5420359"/>
              <a:gd name="connsiteX19" fmla="*/ 10079332 w 10079332"/>
              <a:gd name="connsiteY19" fmla="*/ 1491889 h 5420359"/>
              <a:gd name="connsiteX20" fmla="*/ 10079332 w 10079332"/>
              <a:gd name="connsiteY20" fmla="*/ 2044250 h 5420359"/>
              <a:gd name="connsiteX21" fmla="*/ 10079332 w 10079332"/>
              <a:gd name="connsiteY21" fmla="*/ 2488203 h 5420359"/>
              <a:gd name="connsiteX22" fmla="*/ 10079332 w 10079332"/>
              <a:gd name="connsiteY22" fmla="*/ 2968292 h 5420359"/>
              <a:gd name="connsiteX23" fmla="*/ 10079332 w 10079332"/>
              <a:gd name="connsiteY23" fmla="*/ 3520652 h 5420359"/>
              <a:gd name="connsiteX24" fmla="*/ 10079332 w 10079332"/>
              <a:gd name="connsiteY24" fmla="*/ 3928470 h 5420359"/>
              <a:gd name="connsiteX25" fmla="*/ 10079332 w 10079332"/>
              <a:gd name="connsiteY25" fmla="*/ 4516966 h 5420359"/>
              <a:gd name="connsiteX26" fmla="*/ 9175939 w 10079332"/>
              <a:gd name="connsiteY26" fmla="*/ 5420359 h 5420359"/>
              <a:gd name="connsiteX27" fmla="*/ 8833219 w 10079332"/>
              <a:gd name="connsiteY27" fmla="*/ 5420359 h 5420359"/>
              <a:gd name="connsiteX28" fmla="*/ 8490499 w 10079332"/>
              <a:gd name="connsiteY28" fmla="*/ 5420359 h 5420359"/>
              <a:gd name="connsiteX29" fmla="*/ 7734152 w 10079332"/>
              <a:gd name="connsiteY29" fmla="*/ 5420359 h 5420359"/>
              <a:gd name="connsiteX30" fmla="*/ 7143256 w 10079332"/>
              <a:gd name="connsiteY30" fmla="*/ 5420359 h 5420359"/>
              <a:gd name="connsiteX31" fmla="*/ 6552360 w 10079332"/>
              <a:gd name="connsiteY31" fmla="*/ 5420359 h 5420359"/>
              <a:gd name="connsiteX32" fmla="*/ 6209640 w 10079332"/>
              <a:gd name="connsiteY32" fmla="*/ 5420359 h 5420359"/>
              <a:gd name="connsiteX33" fmla="*/ 5453293 w 10079332"/>
              <a:gd name="connsiteY33" fmla="*/ 5420359 h 5420359"/>
              <a:gd name="connsiteX34" fmla="*/ 4862397 w 10079332"/>
              <a:gd name="connsiteY34" fmla="*/ 5420359 h 5420359"/>
              <a:gd name="connsiteX35" fmla="*/ 4188776 w 10079332"/>
              <a:gd name="connsiteY35" fmla="*/ 5420359 h 5420359"/>
              <a:gd name="connsiteX36" fmla="*/ 3680605 w 10079332"/>
              <a:gd name="connsiteY36" fmla="*/ 5420359 h 5420359"/>
              <a:gd name="connsiteX37" fmla="*/ 3089709 w 10079332"/>
              <a:gd name="connsiteY37" fmla="*/ 5420359 h 5420359"/>
              <a:gd name="connsiteX38" fmla="*/ 2416087 w 10079332"/>
              <a:gd name="connsiteY38" fmla="*/ 5420359 h 5420359"/>
              <a:gd name="connsiteX39" fmla="*/ 1990642 w 10079332"/>
              <a:gd name="connsiteY39" fmla="*/ 5420359 h 5420359"/>
              <a:gd name="connsiteX40" fmla="*/ 1565197 w 10079332"/>
              <a:gd name="connsiteY40" fmla="*/ 5420359 h 5420359"/>
              <a:gd name="connsiteX41" fmla="*/ 903393 w 10079332"/>
              <a:gd name="connsiteY41" fmla="*/ 5420359 h 5420359"/>
              <a:gd name="connsiteX42" fmla="*/ 0 w 10079332"/>
              <a:gd name="connsiteY42" fmla="*/ 4516966 h 5420359"/>
              <a:gd name="connsiteX43" fmla="*/ 0 w 10079332"/>
              <a:gd name="connsiteY43" fmla="*/ 4109148 h 5420359"/>
              <a:gd name="connsiteX44" fmla="*/ 0 w 10079332"/>
              <a:gd name="connsiteY44" fmla="*/ 3665195 h 5420359"/>
              <a:gd name="connsiteX45" fmla="*/ 0 w 10079332"/>
              <a:gd name="connsiteY45" fmla="*/ 3112835 h 5420359"/>
              <a:gd name="connsiteX46" fmla="*/ 0 w 10079332"/>
              <a:gd name="connsiteY46" fmla="*/ 2524339 h 5420359"/>
              <a:gd name="connsiteX47" fmla="*/ 0 w 10079332"/>
              <a:gd name="connsiteY47" fmla="*/ 2008114 h 5420359"/>
              <a:gd name="connsiteX48" fmla="*/ 0 w 10079332"/>
              <a:gd name="connsiteY48" fmla="*/ 1491889 h 5420359"/>
              <a:gd name="connsiteX49" fmla="*/ 0 w 10079332"/>
              <a:gd name="connsiteY49" fmla="*/ 903393 h 542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079332" h="5420359" fill="none" extrusionOk="0">
                <a:moveTo>
                  <a:pt x="0" y="903393"/>
                </a:moveTo>
                <a:cubicBezTo>
                  <a:pt x="-60362" y="331824"/>
                  <a:pt x="402733" y="37656"/>
                  <a:pt x="903393" y="0"/>
                </a:cubicBezTo>
                <a:cubicBezTo>
                  <a:pt x="1276264" y="-40508"/>
                  <a:pt x="1474877" y="90575"/>
                  <a:pt x="1659740" y="0"/>
                </a:cubicBezTo>
                <a:cubicBezTo>
                  <a:pt x="1844603" y="-90575"/>
                  <a:pt x="2037741" y="33779"/>
                  <a:pt x="2333362" y="0"/>
                </a:cubicBezTo>
                <a:cubicBezTo>
                  <a:pt x="2628983" y="-33779"/>
                  <a:pt x="2596562" y="7366"/>
                  <a:pt x="2758807" y="0"/>
                </a:cubicBezTo>
                <a:cubicBezTo>
                  <a:pt x="2921052" y="-7366"/>
                  <a:pt x="3013000" y="19543"/>
                  <a:pt x="3266978" y="0"/>
                </a:cubicBezTo>
                <a:cubicBezTo>
                  <a:pt x="3520956" y="-19543"/>
                  <a:pt x="3667003" y="71115"/>
                  <a:pt x="3940599" y="0"/>
                </a:cubicBezTo>
                <a:cubicBezTo>
                  <a:pt x="4214195" y="-71115"/>
                  <a:pt x="4207910" y="31693"/>
                  <a:pt x="4366044" y="0"/>
                </a:cubicBezTo>
                <a:cubicBezTo>
                  <a:pt x="4524179" y="-31693"/>
                  <a:pt x="4726542" y="72682"/>
                  <a:pt x="5039666" y="0"/>
                </a:cubicBezTo>
                <a:cubicBezTo>
                  <a:pt x="5352790" y="-72682"/>
                  <a:pt x="5318588" y="26224"/>
                  <a:pt x="5465111" y="0"/>
                </a:cubicBezTo>
                <a:cubicBezTo>
                  <a:pt x="5611634" y="-26224"/>
                  <a:pt x="5736109" y="46373"/>
                  <a:pt x="5890556" y="0"/>
                </a:cubicBezTo>
                <a:cubicBezTo>
                  <a:pt x="6045003" y="-46373"/>
                  <a:pt x="6163910" y="10449"/>
                  <a:pt x="6316002" y="0"/>
                </a:cubicBezTo>
                <a:cubicBezTo>
                  <a:pt x="6468094" y="-10449"/>
                  <a:pt x="6533505" y="14012"/>
                  <a:pt x="6658721" y="0"/>
                </a:cubicBezTo>
                <a:cubicBezTo>
                  <a:pt x="6783937" y="-14012"/>
                  <a:pt x="7081053" y="60572"/>
                  <a:pt x="7249618" y="0"/>
                </a:cubicBezTo>
                <a:cubicBezTo>
                  <a:pt x="7418183" y="-60572"/>
                  <a:pt x="7488635" y="11367"/>
                  <a:pt x="7592337" y="0"/>
                </a:cubicBezTo>
                <a:cubicBezTo>
                  <a:pt x="7696039" y="-11367"/>
                  <a:pt x="7827464" y="34979"/>
                  <a:pt x="8017783" y="0"/>
                </a:cubicBezTo>
                <a:cubicBezTo>
                  <a:pt x="8208102" y="-34979"/>
                  <a:pt x="8396891" y="62580"/>
                  <a:pt x="8608679" y="0"/>
                </a:cubicBezTo>
                <a:cubicBezTo>
                  <a:pt x="8820467" y="-62580"/>
                  <a:pt x="8966040" y="57337"/>
                  <a:pt x="9175939" y="0"/>
                </a:cubicBezTo>
                <a:cubicBezTo>
                  <a:pt x="9732188" y="19291"/>
                  <a:pt x="10162701" y="526831"/>
                  <a:pt x="10079332" y="903393"/>
                </a:cubicBezTo>
                <a:cubicBezTo>
                  <a:pt x="10085854" y="1069494"/>
                  <a:pt x="10043978" y="1235056"/>
                  <a:pt x="10079332" y="1491889"/>
                </a:cubicBezTo>
                <a:cubicBezTo>
                  <a:pt x="10114686" y="1748722"/>
                  <a:pt x="10062462" y="1915229"/>
                  <a:pt x="10079332" y="2044250"/>
                </a:cubicBezTo>
                <a:cubicBezTo>
                  <a:pt x="10096202" y="2173271"/>
                  <a:pt x="10036065" y="2332375"/>
                  <a:pt x="10079332" y="2488203"/>
                </a:cubicBezTo>
                <a:cubicBezTo>
                  <a:pt x="10122599" y="2644031"/>
                  <a:pt x="10023463" y="2728490"/>
                  <a:pt x="10079332" y="2968292"/>
                </a:cubicBezTo>
                <a:cubicBezTo>
                  <a:pt x="10135201" y="3208094"/>
                  <a:pt x="10030891" y="3262313"/>
                  <a:pt x="10079332" y="3520652"/>
                </a:cubicBezTo>
                <a:cubicBezTo>
                  <a:pt x="10127773" y="3778991"/>
                  <a:pt x="10071873" y="3763099"/>
                  <a:pt x="10079332" y="3928470"/>
                </a:cubicBezTo>
                <a:cubicBezTo>
                  <a:pt x="10086791" y="4093841"/>
                  <a:pt x="10053926" y="4306744"/>
                  <a:pt x="10079332" y="4516966"/>
                </a:cubicBezTo>
                <a:cubicBezTo>
                  <a:pt x="10031919" y="5046668"/>
                  <a:pt x="9683009" y="5472497"/>
                  <a:pt x="9175939" y="5420359"/>
                </a:cubicBezTo>
                <a:cubicBezTo>
                  <a:pt x="9027629" y="5445590"/>
                  <a:pt x="8964117" y="5411415"/>
                  <a:pt x="8833219" y="5420359"/>
                </a:cubicBezTo>
                <a:cubicBezTo>
                  <a:pt x="8702321" y="5429303"/>
                  <a:pt x="8579799" y="5387315"/>
                  <a:pt x="8490499" y="5420359"/>
                </a:cubicBezTo>
                <a:cubicBezTo>
                  <a:pt x="8401199" y="5453403"/>
                  <a:pt x="7972054" y="5349013"/>
                  <a:pt x="7734152" y="5420359"/>
                </a:cubicBezTo>
                <a:cubicBezTo>
                  <a:pt x="7496250" y="5491705"/>
                  <a:pt x="7315689" y="5397497"/>
                  <a:pt x="7143256" y="5420359"/>
                </a:cubicBezTo>
                <a:cubicBezTo>
                  <a:pt x="6970823" y="5443221"/>
                  <a:pt x="6793911" y="5403003"/>
                  <a:pt x="6552360" y="5420359"/>
                </a:cubicBezTo>
                <a:cubicBezTo>
                  <a:pt x="6310809" y="5437715"/>
                  <a:pt x="6347026" y="5379511"/>
                  <a:pt x="6209640" y="5420359"/>
                </a:cubicBezTo>
                <a:cubicBezTo>
                  <a:pt x="6072254" y="5461207"/>
                  <a:pt x="5794077" y="5400671"/>
                  <a:pt x="5453293" y="5420359"/>
                </a:cubicBezTo>
                <a:cubicBezTo>
                  <a:pt x="5112509" y="5440047"/>
                  <a:pt x="4990314" y="5375758"/>
                  <a:pt x="4862397" y="5420359"/>
                </a:cubicBezTo>
                <a:cubicBezTo>
                  <a:pt x="4734480" y="5464960"/>
                  <a:pt x="4368841" y="5372477"/>
                  <a:pt x="4188776" y="5420359"/>
                </a:cubicBezTo>
                <a:cubicBezTo>
                  <a:pt x="4008711" y="5468241"/>
                  <a:pt x="3928219" y="5367602"/>
                  <a:pt x="3680605" y="5420359"/>
                </a:cubicBezTo>
                <a:cubicBezTo>
                  <a:pt x="3432991" y="5473116"/>
                  <a:pt x="3224360" y="5360993"/>
                  <a:pt x="3089709" y="5420359"/>
                </a:cubicBezTo>
                <a:cubicBezTo>
                  <a:pt x="2955058" y="5479725"/>
                  <a:pt x="2632201" y="5411692"/>
                  <a:pt x="2416087" y="5420359"/>
                </a:cubicBezTo>
                <a:cubicBezTo>
                  <a:pt x="2199973" y="5429026"/>
                  <a:pt x="2187445" y="5414972"/>
                  <a:pt x="1990642" y="5420359"/>
                </a:cubicBezTo>
                <a:cubicBezTo>
                  <a:pt x="1793839" y="5425746"/>
                  <a:pt x="1653389" y="5403811"/>
                  <a:pt x="1565197" y="5420359"/>
                </a:cubicBezTo>
                <a:cubicBezTo>
                  <a:pt x="1477006" y="5436907"/>
                  <a:pt x="1043254" y="5360586"/>
                  <a:pt x="903393" y="5420359"/>
                </a:cubicBezTo>
                <a:cubicBezTo>
                  <a:pt x="423055" y="5337465"/>
                  <a:pt x="82792" y="5137237"/>
                  <a:pt x="0" y="4516966"/>
                </a:cubicBezTo>
                <a:cubicBezTo>
                  <a:pt x="-1810" y="4394790"/>
                  <a:pt x="3223" y="4236500"/>
                  <a:pt x="0" y="4109148"/>
                </a:cubicBezTo>
                <a:cubicBezTo>
                  <a:pt x="-3223" y="3981796"/>
                  <a:pt x="23981" y="3791621"/>
                  <a:pt x="0" y="3665195"/>
                </a:cubicBezTo>
                <a:cubicBezTo>
                  <a:pt x="-23981" y="3538769"/>
                  <a:pt x="15864" y="3360179"/>
                  <a:pt x="0" y="3112835"/>
                </a:cubicBezTo>
                <a:cubicBezTo>
                  <a:pt x="-15864" y="2865491"/>
                  <a:pt x="1581" y="2705064"/>
                  <a:pt x="0" y="2524339"/>
                </a:cubicBezTo>
                <a:cubicBezTo>
                  <a:pt x="-1581" y="2343614"/>
                  <a:pt x="22908" y="2121688"/>
                  <a:pt x="0" y="2008114"/>
                </a:cubicBezTo>
                <a:cubicBezTo>
                  <a:pt x="-22908" y="1894541"/>
                  <a:pt x="14574" y="1712387"/>
                  <a:pt x="0" y="1491889"/>
                </a:cubicBezTo>
                <a:cubicBezTo>
                  <a:pt x="-14574" y="1271392"/>
                  <a:pt x="52138" y="1180912"/>
                  <a:pt x="0" y="903393"/>
                </a:cubicBezTo>
                <a:close/>
              </a:path>
              <a:path w="10079332" h="5420359" stroke="0" extrusionOk="0">
                <a:moveTo>
                  <a:pt x="0" y="903393"/>
                </a:moveTo>
                <a:cubicBezTo>
                  <a:pt x="-12813" y="471401"/>
                  <a:pt x="320069" y="-115626"/>
                  <a:pt x="903393" y="0"/>
                </a:cubicBezTo>
                <a:cubicBezTo>
                  <a:pt x="1198058" y="-44851"/>
                  <a:pt x="1309799" y="58394"/>
                  <a:pt x="1577015" y="0"/>
                </a:cubicBezTo>
                <a:cubicBezTo>
                  <a:pt x="1844231" y="-58394"/>
                  <a:pt x="1808798" y="15362"/>
                  <a:pt x="1919734" y="0"/>
                </a:cubicBezTo>
                <a:cubicBezTo>
                  <a:pt x="2030670" y="-15362"/>
                  <a:pt x="2095575" y="1765"/>
                  <a:pt x="2262454" y="0"/>
                </a:cubicBezTo>
                <a:cubicBezTo>
                  <a:pt x="2429333" y="-1765"/>
                  <a:pt x="2525964" y="50660"/>
                  <a:pt x="2687899" y="0"/>
                </a:cubicBezTo>
                <a:cubicBezTo>
                  <a:pt x="2849835" y="-50660"/>
                  <a:pt x="3111839" y="74450"/>
                  <a:pt x="3444246" y="0"/>
                </a:cubicBezTo>
                <a:cubicBezTo>
                  <a:pt x="3776653" y="-74450"/>
                  <a:pt x="3798615" y="32119"/>
                  <a:pt x="3952417" y="0"/>
                </a:cubicBezTo>
                <a:cubicBezTo>
                  <a:pt x="4106219" y="-32119"/>
                  <a:pt x="4199087" y="24670"/>
                  <a:pt x="4295137" y="0"/>
                </a:cubicBezTo>
                <a:cubicBezTo>
                  <a:pt x="4391187" y="-24670"/>
                  <a:pt x="4512265" y="13236"/>
                  <a:pt x="4637857" y="0"/>
                </a:cubicBezTo>
                <a:cubicBezTo>
                  <a:pt x="4763449" y="-13236"/>
                  <a:pt x="4944456" y="55664"/>
                  <a:pt x="5146027" y="0"/>
                </a:cubicBezTo>
                <a:cubicBezTo>
                  <a:pt x="5347598" y="-55664"/>
                  <a:pt x="5466364" y="36208"/>
                  <a:pt x="5571473" y="0"/>
                </a:cubicBezTo>
                <a:cubicBezTo>
                  <a:pt x="5676582" y="-36208"/>
                  <a:pt x="5870912" y="30908"/>
                  <a:pt x="6079643" y="0"/>
                </a:cubicBezTo>
                <a:cubicBezTo>
                  <a:pt x="6288374" y="-30908"/>
                  <a:pt x="6357374" y="217"/>
                  <a:pt x="6505088" y="0"/>
                </a:cubicBezTo>
                <a:cubicBezTo>
                  <a:pt x="6652802" y="-217"/>
                  <a:pt x="6977114" y="60493"/>
                  <a:pt x="7095985" y="0"/>
                </a:cubicBezTo>
                <a:cubicBezTo>
                  <a:pt x="7214856" y="-60493"/>
                  <a:pt x="7373610" y="14567"/>
                  <a:pt x="7604155" y="0"/>
                </a:cubicBezTo>
                <a:cubicBezTo>
                  <a:pt x="7834700" y="-14567"/>
                  <a:pt x="8073860" y="3474"/>
                  <a:pt x="8195051" y="0"/>
                </a:cubicBezTo>
                <a:cubicBezTo>
                  <a:pt x="8316242" y="-3474"/>
                  <a:pt x="8891172" y="7511"/>
                  <a:pt x="9175939" y="0"/>
                </a:cubicBezTo>
                <a:cubicBezTo>
                  <a:pt x="9558596" y="-76160"/>
                  <a:pt x="10171385" y="434198"/>
                  <a:pt x="10079332" y="903393"/>
                </a:cubicBezTo>
                <a:cubicBezTo>
                  <a:pt x="10085670" y="1146710"/>
                  <a:pt x="10065639" y="1259949"/>
                  <a:pt x="10079332" y="1491889"/>
                </a:cubicBezTo>
                <a:cubicBezTo>
                  <a:pt x="10093025" y="1723829"/>
                  <a:pt x="10023504" y="1941330"/>
                  <a:pt x="10079332" y="2080385"/>
                </a:cubicBezTo>
                <a:cubicBezTo>
                  <a:pt x="10135160" y="2219440"/>
                  <a:pt x="10033382" y="2395979"/>
                  <a:pt x="10079332" y="2668882"/>
                </a:cubicBezTo>
                <a:cubicBezTo>
                  <a:pt x="10125282" y="2941785"/>
                  <a:pt x="10050697" y="3091621"/>
                  <a:pt x="10079332" y="3221242"/>
                </a:cubicBezTo>
                <a:cubicBezTo>
                  <a:pt x="10107967" y="3350863"/>
                  <a:pt x="10045962" y="3468807"/>
                  <a:pt x="10079332" y="3701331"/>
                </a:cubicBezTo>
                <a:cubicBezTo>
                  <a:pt x="10112702" y="3933855"/>
                  <a:pt x="10066489" y="4199919"/>
                  <a:pt x="10079332" y="4516966"/>
                </a:cubicBezTo>
                <a:cubicBezTo>
                  <a:pt x="10093041" y="5009449"/>
                  <a:pt x="9750126" y="5356966"/>
                  <a:pt x="9175939" y="5420359"/>
                </a:cubicBezTo>
                <a:cubicBezTo>
                  <a:pt x="9031371" y="5424822"/>
                  <a:pt x="8957894" y="5394201"/>
                  <a:pt x="8750494" y="5420359"/>
                </a:cubicBezTo>
                <a:cubicBezTo>
                  <a:pt x="8543095" y="5446517"/>
                  <a:pt x="8533425" y="5406149"/>
                  <a:pt x="8407774" y="5420359"/>
                </a:cubicBezTo>
                <a:cubicBezTo>
                  <a:pt x="8282123" y="5434569"/>
                  <a:pt x="8066256" y="5415666"/>
                  <a:pt x="7899603" y="5420359"/>
                </a:cubicBezTo>
                <a:cubicBezTo>
                  <a:pt x="7732950" y="5425052"/>
                  <a:pt x="7355379" y="5371493"/>
                  <a:pt x="7143256" y="5420359"/>
                </a:cubicBezTo>
                <a:cubicBezTo>
                  <a:pt x="6931133" y="5469225"/>
                  <a:pt x="6770795" y="5362912"/>
                  <a:pt x="6469635" y="5420359"/>
                </a:cubicBezTo>
                <a:cubicBezTo>
                  <a:pt x="6168475" y="5477806"/>
                  <a:pt x="6091389" y="5368660"/>
                  <a:pt x="5961464" y="5420359"/>
                </a:cubicBezTo>
                <a:cubicBezTo>
                  <a:pt x="5831539" y="5472058"/>
                  <a:pt x="5445156" y="5401358"/>
                  <a:pt x="5287842" y="5420359"/>
                </a:cubicBezTo>
                <a:cubicBezTo>
                  <a:pt x="5130528" y="5439360"/>
                  <a:pt x="4956602" y="5392019"/>
                  <a:pt x="4779672" y="5420359"/>
                </a:cubicBezTo>
                <a:cubicBezTo>
                  <a:pt x="4602742" y="5448699"/>
                  <a:pt x="4584337" y="5396075"/>
                  <a:pt x="4436952" y="5420359"/>
                </a:cubicBezTo>
                <a:cubicBezTo>
                  <a:pt x="4289567" y="5444643"/>
                  <a:pt x="4124181" y="5381160"/>
                  <a:pt x="3928781" y="5420359"/>
                </a:cubicBezTo>
                <a:cubicBezTo>
                  <a:pt x="3733381" y="5459558"/>
                  <a:pt x="3357361" y="5374906"/>
                  <a:pt x="3172434" y="5420359"/>
                </a:cubicBezTo>
                <a:cubicBezTo>
                  <a:pt x="2987507" y="5465812"/>
                  <a:pt x="2846236" y="5353930"/>
                  <a:pt x="2581538" y="5420359"/>
                </a:cubicBezTo>
                <a:cubicBezTo>
                  <a:pt x="2316840" y="5486788"/>
                  <a:pt x="2263288" y="5382757"/>
                  <a:pt x="2156093" y="5420359"/>
                </a:cubicBezTo>
                <a:cubicBezTo>
                  <a:pt x="2048899" y="5457961"/>
                  <a:pt x="1716758" y="5411224"/>
                  <a:pt x="1565197" y="5420359"/>
                </a:cubicBezTo>
                <a:cubicBezTo>
                  <a:pt x="1413636" y="5429494"/>
                  <a:pt x="1064422" y="5397973"/>
                  <a:pt x="903393" y="5420359"/>
                </a:cubicBezTo>
                <a:cubicBezTo>
                  <a:pt x="365205" y="5498016"/>
                  <a:pt x="-46513" y="4917450"/>
                  <a:pt x="0" y="4516966"/>
                </a:cubicBezTo>
                <a:cubicBezTo>
                  <a:pt x="-4776" y="4270728"/>
                  <a:pt x="20666" y="4237375"/>
                  <a:pt x="0" y="4000741"/>
                </a:cubicBezTo>
                <a:cubicBezTo>
                  <a:pt x="-20666" y="3764107"/>
                  <a:pt x="16335" y="3638573"/>
                  <a:pt x="0" y="3412245"/>
                </a:cubicBezTo>
                <a:cubicBezTo>
                  <a:pt x="-16335" y="3185917"/>
                  <a:pt x="36003" y="3124846"/>
                  <a:pt x="0" y="2896020"/>
                </a:cubicBezTo>
                <a:cubicBezTo>
                  <a:pt x="-36003" y="2667195"/>
                  <a:pt x="32891" y="2559270"/>
                  <a:pt x="0" y="2307524"/>
                </a:cubicBezTo>
                <a:cubicBezTo>
                  <a:pt x="-32891" y="2055778"/>
                  <a:pt x="37141" y="2028428"/>
                  <a:pt x="0" y="1755164"/>
                </a:cubicBezTo>
                <a:cubicBezTo>
                  <a:pt x="-37141" y="1481900"/>
                  <a:pt x="86414" y="1321101"/>
                  <a:pt x="0" y="903393"/>
                </a:cubicBezTo>
                <a:close/>
              </a:path>
            </a:pathLst>
          </a:custGeom>
          <a:solidFill>
            <a:schemeClr val="bg1">
              <a:alpha val="73000"/>
            </a:schemeClr>
          </a:solidFill>
          <a:ln>
            <a:noFill/>
            <a:extLst>
              <a:ext uri="{C807C97D-BFC1-408E-A445-0C87EB9F89A2}">
                <ask:lineSketchStyleProps xmlns:ask="http://schemas.microsoft.com/office/drawing/2018/sketchyshapes" sd="2152701965">
                  <a:prstGeom prst="flowChartAlternateProcess">
                    <a:avLst/>
                  </a:prstGeom>
                  <ask:type>
                    <ask:lineSketchScribble/>
                  </ask:type>
                </ask:lineSketchStyleProps>
              </a:ext>
            </a:extLst>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Arial" panose="020B0604020202020204" pitchFamily="34" charset="0"/>
              <a:ea typeface="思源黑体 CN Bold" panose="020B0800000000000000" pitchFamily="34" charset="-122"/>
              <a:cs typeface="Arial" panose="020B0604020202020204" pitchFamily="34" charset="0"/>
            </a:endParaRPr>
          </a:p>
        </p:txBody>
      </p:sp>
      <p:sp>
        <p:nvSpPr>
          <p:cNvPr id="20" name="文本框 21">
            <a:extLst>
              <a:ext uri="{FF2B5EF4-FFF2-40B4-BE49-F238E27FC236}">
                <a16:creationId xmlns:a16="http://schemas.microsoft.com/office/drawing/2014/main" id="{731D09EB-F9C6-4788-BF1F-9CABDA7DDEE3}"/>
              </a:ext>
            </a:extLst>
          </p:cNvPr>
          <p:cNvSpPr txBox="1"/>
          <p:nvPr/>
        </p:nvSpPr>
        <p:spPr>
          <a:xfrm>
            <a:off x="1823638" y="1021694"/>
            <a:ext cx="792442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w="12700">
                  <a:noFill/>
                </a:ln>
                <a:solidFill>
                  <a:srgbClr val="002060"/>
                </a:solidFill>
                <a:effectLst/>
                <a:uLnTx/>
                <a:uFillTx/>
                <a:ea typeface="微软雅黑" panose="020B0503020204020204" pitchFamily="34" charset="-122"/>
                <a:cs typeface="Arial" panose="020B0604020202020204" pitchFamily="34" charset="0"/>
              </a:rPr>
              <a:t>Thứ</a:t>
            </a:r>
            <a:r>
              <a:rPr kumimoji="0" lang="en-US" altLang="zh-CN" sz="3600" b="1" i="0" u="none" strike="noStrike" kern="1200" cap="none" spc="0" normalizeH="0" baseline="0" noProof="0" dirty="0">
                <a:ln w="12700">
                  <a:noFill/>
                </a:ln>
                <a:solidFill>
                  <a:srgbClr val="002060"/>
                </a:solidFill>
                <a:effectLst/>
                <a:uLnTx/>
                <a:uFillTx/>
                <a:ea typeface="微软雅黑" panose="020B0503020204020204" pitchFamily="34" charset="-122"/>
                <a:cs typeface="Arial" panose="020B0604020202020204" pitchFamily="34" charset="0"/>
              </a:rPr>
              <a:t> … </a:t>
            </a:r>
            <a:r>
              <a:rPr kumimoji="0" lang="en-US" altLang="zh-CN" sz="3600" b="1" i="0" u="none" strike="noStrike" kern="1200" cap="none" spc="0" normalizeH="0" baseline="0" noProof="0" dirty="0" err="1">
                <a:ln w="12700">
                  <a:noFill/>
                </a:ln>
                <a:solidFill>
                  <a:srgbClr val="002060"/>
                </a:solidFill>
                <a:effectLst/>
                <a:uLnTx/>
                <a:uFillTx/>
                <a:ea typeface="微软雅黑" panose="020B0503020204020204" pitchFamily="34" charset="-122"/>
                <a:cs typeface="Arial" panose="020B0604020202020204" pitchFamily="34" charset="0"/>
              </a:rPr>
              <a:t>ngày</a:t>
            </a:r>
            <a:r>
              <a:rPr kumimoji="0" lang="en-US" altLang="zh-CN" sz="3600" b="1" i="0" u="none" strike="noStrike" kern="1200" cap="none" spc="0" normalizeH="0" baseline="0" noProof="0" dirty="0">
                <a:ln w="12700">
                  <a:noFill/>
                </a:ln>
                <a:solidFill>
                  <a:srgbClr val="002060"/>
                </a:solidFill>
                <a:effectLst/>
                <a:uLnTx/>
                <a:uFillTx/>
                <a:ea typeface="微软雅黑" panose="020B0503020204020204" pitchFamily="34" charset="-122"/>
                <a:cs typeface="Arial" panose="020B0604020202020204" pitchFamily="34" charset="0"/>
              </a:rPr>
              <a:t> … </a:t>
            </a:r>
            <a:r>
              <a:rPr kumimoji="0" lang="en-US" altLang="zh-CN" sz="3600" b="1" i="0" u="none" strike="noStrike" kern="1200" cap="none" spc="0" normalizeH="0" baseline="0" noProof="0" dirty="0" err="1">
                <a:ln w="12700">
                  <a:noFill/>
                </a:ln>
                <a:solidFill>
                  <a:srgbClr val="002060"/>
                </a:solidFill>
                <a:effectLst/>
                <a:uLnTx/>
                <a:uFillTx/>
                <a:ea typeface="微软雅黑" panose="020B0503020204020204" pitchFamily="34" charset="-122"/>
                <a:cs typeface="Arial" panose="020B0604020202020204" pitchFamily="34" charset="0"/>
              </a:rPr>
              <a:t>tháng</a:t>
            </a:r>
            <a:r>
              <a:rPr kumimoji="0" lang="en-US" altLang="zh-CN" sz="3600" b="1" i="0" u="none" strike="noStrike" kern="1200" cap="none" spc="0" normalizeH="0" baseline="0" noProof="0" dirty="0">
                <a:ln w="12700">
                  <a:noFill/>
                </a:ln>
                <a:solidFill>
                  <a:srgbClr val="002060"/>
                </a:solidFill>
                <a:effectLst/>
                <a:uLnTx/>
                <a:uFillTx/>
                <a:ea typeface="微软雅黑" panose="020B0503020204020204" pitchFamily="34" charset="-122"/>
                <a:cs typeface="Arial" panose="020B0604020202020204" pitchFamily="34" charset="0"/>
              </a:rPr>
              <a:t> … </a:t>
            </a:r>
            <a:r>
              <a:rPr kumimoji="0" lang="en-US" altLang="zh-CN" sz="3600" b="1" i="0" u="none" strike="noStrike" kern="1200" cap="none" spc="0" normalizeH="0" baseline="0" noProof="0" dirty="0" err="1">
                <a:ln w="12700">
                  <a:noFill/>
                </a:ln>
                <a:solidFill>
                  <a:srgbClr val="002060"/>
                </a:solidFill>
                <a:effectLst/>
                <a:uLnTx/>
                <a:uFillTx/>
                <a:ea typeface="微软雅黑" panose="020B0503020204020204" pitchFamily="34" charset="-122"/>
                <a:cs typeface="Arial" panose="020B0604020202020204" pitchFamily="34" charset="0"/>
              </a:rPr>
              <a:t>năm</a:t>
            </a:r>
            <a:r>
              <a:rPr kumimoji="0" lang="en-US" altLang="zh-CN" sz="3600" b="1" i="0" u="none" strike="noStrike" kern="1200" cap="none" spc="0" normalizeH="0" baseline="0" noProof="0" dirty="0">
                <a:ln w="12700">
                  <a:noFill/>
                </a:ln>
                <a:solidFill>
                  <a:srgbClr val="002060"/>
                </a:solidFill>
                <a:effectLst/>
                <a:uLnTx/>
                <a:uFillTx/>
                <a:ea typeface="微软雅黑" panose="020B0503020204020204" pitchFamily="34" charset="-122"/>
                <a:cs typeface="Arial" panose="020B0604020202020204" pitchFamily="34" charset="0"/>
              </a:rPr>
              <a:t> …</a:t>
            </a:r>
            <a:endParaRPr kumimoji="0" lang="zh-CN" altLang="en-US" sz="3600" b="1" i="0" u="none" strike="noStrike" kern="1200" cap="none" spc="0" normalizeH="0" baseline="0" noProof="0" dirty="0">
              <a:ln w="12700">
                <a:noFill/>
              </a:ln>
              <a:solidFill>
                <a:srgbClr val="002060"/>
              </a:solidFill>
              <a:effectLst/>
              <a:uLnTx/>
              <a:uFillTx/>
              <a:ea typeface="微软雅黑" panose="020B0503020204020204" pitchFamily="34" charset="-122"/>
              <a:cs typeface="Arial" panose="020B0604020202020204" pitchFamily="34" charset="0"/>
            </a:endParaRPr>
          </a:p>
        </p:txBody>
      </p:sp>
      <p:pic>
        <p:nvPicPr>
          <p:cNvPr id="4" name="Picture 3">
            <a:extLst>
              <a:ext uri="{FF2B5EF4-FFF2-40B4-BE49-F238E27FC236}">
                <a16:creationId xmlns:a16="http://schemas.microsoft.com/office/drawing/2014/main" id="{C4374183-7EDA-36AD-ECF3-0D567CC04C6C}"/>
              </a:ext>
            </a:extLst>
          </p:cNvPr>
          <p:cNvPicPr>
            <a:picLocks noChangeAspect="1"/>
          </p:cNvPicPr>
          <p:nvPr/>
        </p:nvPicPr>
        <p:blipFill>
          <a:blip r:embed="rId10"/>
          <a:stretch>
            <a:fillRect/>
          </a:stretch>
        </p:blipFill>
        <p:spPr>
          <a:xfrm>
            <a:off x="3770207" y="1528516"/>
            <a:ext cx="3889585" cy="1286367"/>
          </a:xfrm>
          <a:prstGeom prst="rect">
            <a:avLst/>
          </a:prstGeom>
        </p:spPr>
      </p:pic>
      <p:pic>
        <p:nvPicPr>
          <p:cNvPr id="10" name="Picture 9">
            <a:extLst>
              <a:ext uri="{FF2B5EF4-FFF2-40B4-BE49-F238E27FC236}">
                <a16:creationId xmlns:a16="http://schemas.microsoft.com/office/drawing/2014/main" id="{B261A8BC-2E83-B19E-E17E-8C00995D3C59}"/>
              </a:ext>
            </a:extLst>
          </p:cNvPr>
          <p:cNvPicPr>
            <a:picLocks noChangeAspect="1"/>
          </p:cNvPicPr>
          <p:nvPr/>
        </p:nvPicPr>
        <p:blipFill>
          <a:blip r:embed="rId11"/>
          <a:stretch>
            <a:fillRect/>
          </a:stretch>
        </p:blipFill>
        <p:spPr>
          <a:xfrm>
            <a:off x="2930787" y="2518742"/>
            <a:ext cx="5663675" cy="1115665"/>
          </a:xfrm>
          <a:prstGeom prst="rect">
            <a:avLst/>
          </a:prstGeom>
        </p:spPr>
      </p:pic>
      <p:pic>
        <p:nvPicPr>
          <p:cNvPr id="13" name="Picture 12">
            <a:extLst>
              <a:ext uri="{FF2B5EF4-FFF2-40B4-BE49-F238E27FC236}">
                <a16:creationId xmlns:a16="http://schemas.microsoft.com/office/drawing/2014/main" id="{041ADB52-8858-BB59-1436-5DEBA0FFB1F6}"/>
              </a:ext>
            </a:extLst>
          </p:cNvPr>
          <p:cNvPicPr>
            <a:picLocks noChangeAspect="1"/>
          </p:cNvPicPr>
          <p:nvPr/>
        </p:nvPicPr>
        <p:blipFill>
          <a:blip r:embed="rId12"/>
          <a:stretch>
            <a:fillRect/>
          </a:stretch>
        </p:blipFill>
        <p:spPr>
          <a:xfrm>
            <a:off x="1538845" y="3743619"/>
            <a:ext cx="9114310" cy="1999661"/>
          </a:xfrm>
          <a:prstGeom prst="rect">
            <a:avLst/>
          </a:prstGeom>
        </p:spPr>
      </p:pic>
    </p:spTree>
    <p:extLst>
      <p:ext uri="{BB962C8B-B14F-4D97-AF65-F5344CB8AC3E}">
        <p14:creationId xmlns:p14="http://schemas.microsoft.com/office/powerpoint/2010/main" val="2789370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strVal val="#ppt_w+.3"/>
                                          </p:val>
                                        </p:tav>
                                        <p:tav tm="100000">
                                          <p:val>
                                            <p:strVal val="#ppt_w"/>
                                          </p:val>
                                        </p:tav>
                                      </p:tavLst>
                                    </p:anim>
                                    <p:anim calcmode="lin" valueType="num">
                                      <p:cBhvr>
                                        <p:cTn id="12" dur="1000" fill="hold"/>
                                        <p:tgtEl>
                                          <p:spTgt spid="20"/>
                                        </p:tgtEl>
                                        <p:attrNameLst>
                                          <p:attrName>ppt_h</p:attrName>
                                        </p:attrNameLst>
                                      </p:cBhvr>
                                      <p:tavLst>
                                        <p:tav tm="0">
                                          <p:val>
                                            <p:strVal val="#ppt_h"/>
                                          </p:val>
                                        </p:tav>
                                        <p:tav tm="100000">
                                          <p:val>
                                            <p:strVal val="#ppt_h"/>
                                          </p:val>
                                        </p:tav>
                                      </p:tavLst>
                                    </p:anim>
                                    <p:animEffect transition="in" filter="fade">
                                      <p:cBhvr>
                                        <p:cTn id="13" dur="1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randombar(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A5D458-87C9-B1E8-1AFA-39655B4FE842}"/>
              </a:ext>
            </a:extLst>
          </p:cNvPr>
          <p:cNvPicPr>
            <a:picLocks noChangeAspect="1"/>
          </p:cNvPicPr>
          <p:nvPr/>
        </p:nvPicPr>
        <p:blipFill>
          <a:blip r:embed="rId2"/>
          <a:stretch>
            <a:fillRect/>
          </a:stretch>
        </p:blipFill>
        <p:spPr>
          <a:xfrm>
            <a:off x="2600768" y="1056061"/>
            <a:ext cx="7352413" cy="1621677"/>
          </a:xfrm>
          <a:prstGeom prst="rect">
            <a:avLst/>
          </a:prstGeom>
        </p:spPr>
      </p:pic>
    </p:spTree>
    <p:extLst>
      <p:ext uri="{BB962C8B-B14F-4D97-AF65-F5344CB8AC3E}">
        <p14:creationId xmlns:p14="http://schemas.microsoft.com/office/powerpoint/2010/main" val="3372740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24">
            <a:extLst>
              <a:ext uri="{FF2B5EF4-FFF2-40B4-BE49-F238E27FC236}">
                <a16:creationId xmlns:a16="http://schemas.microsoft.com/office/drawing/2014/main" id="{EA7498C6-D9E9-3338-3704-D19DE127AD5C}"/>
              </a:ext>
            </a:extLst>
          </p:cNvPr>
          <p:cNvSpPr/>
          <p:nvPr/>
        </p:nvSpPr>
        <p:spPr>
          <a:xfrm>
            <a:off x="2152356" y="819150"/>
            <a:ext cx="7920111" cy="2191336"/>
          </a:xfrm>
          <a:custGeom>
            <a:avLst/>
            <a:gdLst>
              <a:gd name="connsiteX0" fmla="*/ 0 w 7920111"/>
              <a:gd name="connsiteY0" fmla="*/ 205197 h 2191336"/>
              <a:gd name="connsiteX1" fmla="*/ 205197 w 7920111"/>
              <a:gd name="connsiteY1" fmla="*/ 0 h 2191336"/>
              <a:gd name="connsiteX2" fmla="*/ 7714914 w 7920111"/>
              <a:gd name="connsiteY2" fmla="*/ 0 h 2191336"/>
              <a:gd name="connsiteX3" fmla="*/ 7920111 w 7920111"/>
              <a:gd name="connsiteY3" fmla="*/ 205197 h 2191336"/>
              <a:gd name="connsiteX4" fmla="*/ 7920111 w 7920111"/>
              <a:gd name="connsiteY4" fmla="*/ 1986139 h 2191336"/>
              <a:gd name="connsiteX5" fmla="*/ 7714914 w 7920111"/>
              <a:gd name="connsiteY5" fmla="*/ 2191336 h 2191336"/>
              <a:gd name="connsiteX6" fmla="*/ 205197 w 7920111"/>
              <a:gd name="connsiteY6" fmla="*/ 2191336 h 2191336"/>
              <a:gd name="connsiteX7" fmla="*/ 0 w 7920111"/>
              <a:gd name="connsiteY7" fmla="*/ 1986139 h 2191336"/>
              <a:gd name="connsiteX8" fmla="*/ 0 w 7920111"/>
              <a:gd name="connsiteY8" fmla="*/ 205197 h 2191336"/>
              <a:gd name="connsiteX0" fmla="*/ 0 w 7920111"/>
              <a:gd name="connsiteY0" fmla="*/ 205197 h 2191336"/>
              <a:gd name="connsiteX1" fmla="*/ 205197 w 7920111"/>
              <a:gd name="connsiteY1" fmla="*/ 0 h 2191336"/>
              <a:gd name="connsiteX2" fmla="*/ 7714914 w 7920111"/>
              <a:gd name="connsiteY2" fmla="*/ 0 h 2191336"/>
              <a:gd name="connsiteX3" fmla="*/ 7920111 w 7920111"/>
              <a:gd name="connsiteY3" fmla="*/ 205197 h 2191336"/>
              <a:gd name="connsiteX4" fmla="*/ 7920111 w 7920111"/>
              <a:gd name="connsiteY4" fmla="*/ 1986139 h 2191336"/>
              <a:gd name="connsiteX5" fmla="*/ 7714914 w 7920111"/>
              <a:gd name="connsiteY5" fmla="*/ 2191336 h 2191336"/>
              <a:gd name="connsiteX6" fmla="*/ 205197 w 7920111"/>
              <a:gd name="connsiteY6" fmla="*/ 2191336 h 2191336"/>
              <a:gd name="connsiteX7" fmla="*/ 0 w 7920111"/>
              <a:gd name="connsiteY7" fmla="*/ 1986139 h 2191336"/>
              <a:gd name="connsiteX8" fmla="*/ 0 w 7920111"/>
              <a:gd name="connsiteY8" fmla="*/ 205197 h 219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0111" h="2191336" fill="none" extrusionOk="0">
                <a:moveTo>
                  <a:pt x="0" y="205197"/>
                </a:moveTo>
                <a:cubicBezTo>
                  <a:pt x="-30363" y="86959"/>
                  <a:pt x="110896" y="15560"/>
                  <a:pt x="205197" y="0"/>
                </a:cubicBezTo>
                <a:cubicBezTo>
                  <a:pt x="1999468" y="344100"/>
                  <a:pt x="5388379" y="254088"/>
                  <a:pt x="7714914" y="0"/>
                </a:cubicBezTo>
                <a:cubicBezTo>
                  <a:pt x="7839637" y="17554"/>
                  <a:pt x="7941312" y="117840"/>
                  <a:pt x="7920111" y="205197"/>
                </a:cubicBezTo>
                <a:cubicBezTo>
                  <a:pt x="7944313" y="635525"/>
                  <a:pt x="7890040" y="1432131"/>
                  <a:pt x="7920111" y="1986139"/>
                </a:cubicBezTo>
                <a:cubicBezTo>
                  <a:pt x="7909912" y="2101140"/>
                  <a:pt x="7807425" y="2176973"/>
                  <a:pt x="7714914" y="2191336"/>
                </a:cubicBezTo>
                <a:cubicBezTo>
                  <a:pt x="5473839" y="2326402"/>
                  <a:pt x="3561652" y="2200904"/>
                  <a:pt x="205197" y="2191336"/>
                </a:cubicBezTo>
                <a:cubicBezTo>
                  <a:pt x="93112" y="2174535"/>
                  <a:pt x="-3265" y="2101372"/>
                  <a:pt x="0" y="1986139"/>
                </a:cubicBezTo>
                <a:cubicBezTo>
                  <a:pt x="-24261" y="1303197"/>
                  <a:pt x="48997" y="1020417"/>
                  <a:pt x="0" y="205197"/>
                </a:cubicBezTo>
                <a:close/>
              </a:path>
              <a:path w="7920111" h="2191336" stroke="0" extrusionOk="0">
                <a:moveTo>
                  <a:pt x="0" y="205197"/>
                </a:moveTo>
                <a:cubicBezTo>
                  <a:pt x="-3063" y="99276"/>
                  <a:pt x="85680" y="914"/>
                  <a:pt x="205197" y="0"/>
                </a:cubicBezTo>
                <a:cubicBezTo>
                  <a:pt x="3191196" y="434518"/>
                  <a:pt x="5587349" y="-79846"/>
                  <a:pt x="7714914" y="0"/>
                </a:cubicBezTo>
                <a:cubicBezTo>
                  <a:pt x="7820995" y="11312"/>
                  <a:pt x="7909319" y="114262"/>
                  <a:pt x="7920111" y="205197"/>
                </a:cubicBezTo>
                <a:cubicBezTo>
                  <a:pt x="7979310" y="568228"/>
                  <a:pt x="8032207" y="1701010"/>
                  <a:pt x="7920111" y="1986139"/>
                </a:cubicBezTo>
                <a:cubicBezTo>
                  <a:pt x="7955126" y="2115016"/>
                  <a:pt x="7829793" y="2193440"/>
                  <a:pt x="7714914" y="2191336"/>
                </a:cubicBezTo>
                <a:cubicBezTo>
                  <a:pt x="5124712" y="2352648"/>
                  <a:pt x="903373" y="2026395"/>
                  <a:pt x="205197" y="2191336"/>
                </a:cubicBezTo>
                <a:cubicBezTo>
                  <a:pt x="110775" y="2191762"/>
                  <a:pt x="-11010" y="2094550"/>
                  <a:pt x="0" y="1986139"/>
                </a:cubicBezTo>
                <a:cubicBezTo>
                  <a:pt x="-105131" y="1301288"/>
                  <a:pt x="-146689" y="573872"/>
                  <a:pt x="0" y="205197"/>
                </a:cubicBezTo>
                <a:close/>
              </a:path>
              <a:path w="7920111" h="2191336" fill="none" stroke="0" extrusionOk="0">
                <a:moveTo>
                  <a:pt x="0" y="205197"/>
                </a:moveTo>
                <a:cubicBezTo>
                  <a:pt x="-19902" y="84100"/>
                  <a:pt x="86057" y="13302"/>
                  <a:pt x="205197" y="0"/>
                </a:cubicBezTo>
                <a:cubicBezTo>
                  <a:pt x="2057115" y="173234"/>
                  <a:pt x="5129992" y="51144"/>
                  <a:pt x="7714914" y="0"/>
                </a:cubicBezTo>
                <a:cubicBezTo>
                  <a:pt x="7827524" y="3703"/>
                  <a:pt x="7931087" y="120961"/>
                  <a:pt x="7920111" y="205197"/>
                </a:cubicBezTo>
                <a:cubicBezTo>
                  <a:pt x="7899263" y="658799"/>
                  <a:pt x="7906038" y="1460507"/>
                  <a:pt x="7920111" y="1986139"/>
                </a:cubicBezTo>
                <a:cubicBezTo>
                  <a:pt x="7934977" y="2102873"/>
                  <a:pt x="7828038" y="2169058"/>
                  <a:pt x="7714914" y="2191336"/>
                </a:cubicBezTo>
                <a:cubicBezTo>
                  <a:pt x="5651878" y="2330368"/>
                  <a:pt x="3383959" y="2592526"/>
                  <a:pt x="205197" y="2191336"/>
                </a:cubicBezTo>
                <a:cubicBezTo>
                  <a:pt x="91331" y="2183353"/>
                  <a:pt x="-13842" y="2117697"/>
                  <a:pt x="0" y="1986139"/>
                </a:cubicBezTo>
                <a:cubicBezTo>
                  <a:pt x="8686" y="1302504"/>
                  <a:pt x="64851" y="1006024"/>
                  <a:pt x="0" y="205197"/>
                </a:cubicBezTo>
                <a:close/>
              </a:path>
            </a:pathLst>
          </a:custGeom>
          <a:solidFill>
            <a:schemeClr val="bg1">
              <a:alpha val="95000"/>
            </a:schemeClr>
          </a:solidFill>
          <a:ln w="28575" cap="rnd" cmpd="thinThick">
            <a:solidFill>
              <a:schemeClr val="accent5">
                <a:lumMod val="75000"/>
              </a:schemeClr>
            </a:solidFill>
            <a:prstDash val="sysDash"/>
            <a:round/>
            <a:extLst>
              <a:ext uri="{C807C97D-BFC1-408E-A445-0C87EB9F89A2}">
                <ask:lineSketchStyleProps xmlns:ask="http://schemas.microsoft.com/office/drawing/2018/sketchyshapes" sd="1219033472">
                  <a:custGeom>
                    <a:avLst/>
                    <a:gdLst>
                      <a:gd name="connsiteX0" fmla="*/ 0 w 7920111"/>
                      <a:gd name="connsiteY0" fmla="*/ 205197 h 2191336"/>
                      <a:gd name="connsiteX1" fmla="*/ 205197 w 7920111"/>
                      <a:gd name="connsiteY1" fmla="*/ 0 h 2191336"/>
                      <a:gd name="connsiteX2" fmla="*/ 7714914 w 7920111"/>
                      <a:gd name="connsiteY2" fmla="*/ 0 h 2191336"/>
                      <a:gd name="connsiteX3" fmla="*/ 7920111 w 7920111"/>
                      <a:gd name="connsiteY3" fmla="*/ 205197 h 2191336"/>
                      <a:gd name="connsiteX4" fmla="*/ 7920111 w 7920111"/>
                      <a:gd name="connsiteY4" fmla="*/ 1986139 h 2191336"/>
                      <a:gd name="connsiteX5" fmla="*/ 7714914 w 7920111"/>
                      <a:gd name="connsiteY5" fmla="*/ 2191336 h 2191336"/>
                      <a:gd name="connsiteX6" fmla="*/ 205197 w 7920111"/>
                      <a:gd name="connsiteY6" fmla="*/ 2191336 h 2191336"/>
                      <a:gd name="connsiteX7" fmla="*/ 0 w 7920111"/>
                      <a:gd name="connsiteY7" fmla="*/ 1986139 h 2191336"/>
                      <a:gd name="connsiteX8" fmla="*/ 0 w 7920111"/>
                      <a:gd name="connsiteY8" fmla="*/ 205197 h 219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0111" h="2191336" fill="none" extrusionOk="0">
                        <a:moveTo>
                          <a:pt x="0" y="205197"/>
                        </a:moveTo>
                        <a:cubicBezTo>
                          <a:pt x="-9902" y="90268"/>
                          <a:pt x="101190" y="7622"/>
                          <a:pt x="205197" y="0"/>
                        </a:cubicBezTo>
                        <a:cubicBezTo>
                          <a:pt x="1856282" y="130954"/>
                          <a:pt x="5368053" y="43574"/>
                          <a:pt x="7714914" y="0"/>
                        </a:cubicBezTo>
                        <a:cubicBezTo>
                          <a:pt x="7829434" y="1837"/>
                          <a:pt x="7933404" y="108153"/>
                          <a:pt x="7920111" y="205197"/>
                        </a:cubicBezTo>
                        <a:cubicBezTo>
                          <a:pt x="7910629" y="665017"/>
                          <a:pt x="7886039" y="1450951"/>
                          <a:pt x="7920111" y="1986139"/>
                        </a:cubicBezTo>
                        <a:cubicBezTo>
                          <a:pt x="7914299" y="2100420"/>
                          <a:pt x="7819982" y="2185637"/>
                          <a:pt x="7714914" y="2191336"/>
                        </a:cubicBezTo>
                        <a:cubicBezTo>
                          <a:pt x="5757440" y="2346533"/>
                          <a:pt x="3636931" y="2354356"/>
                          <a:pt x="205197" y="2191336"/>
                        </a:cubicBezTo>
                        <a:cubicBezTo>
                          <a:pt x="91993" y="2189668"/>
                          <a:pt x="-1247" y="2100194"/>
                          <a:pt x="0" y="1986139"/>
                        </a:cubicBezTo>
                        <a:cubicBezTo>
                          <a:pt x="-16110" y="1288622"/>
                          <a:pt x="12777" y="993503"/>
                          <a:pt x="0" y="205197"/>
                        </a:cubicBezTo>
                        <a:close/>
                      </a:path>
                      <a:path w="7920111" h="2191336" stroke="0" extrusionOk="0">
                        <a:moveTo>
                          <a:pt x="0" y="205197"/>
                        </a:moveTo>
                        <a:cubicBezTo>
                          <a:pt x="-2682" y="90215"/>
                          <a:pt x="79213" y="4750"/>
                          <a:pt x="205197" y="0"/>
                        </a:cubicBezTo>
                        <a:cubicBezTo>
                          <a:pt x="3381197" y="132882"/>
                          <a:pt x="5683092" y="-84951"/>
                          <a:pt x="7714914" y="0"/>
                        </a:cubicBezTo>
                        <a:cubicBezTo>
                          <a:pt x="7819562" y="8475"/>
                          <a:pt x="7916771" y="110332"/>
                          <a:pt x="7920111" y="205197"/>
                        </a:cubicBezTo>
                        <a:cubicBezTo>
                          <a:pt x="7969378" y="625025"/>
                          <a:pt x="8037494" y="1701309"/>
                          <a:pt x="7920111" y="1986139"/>
                        </a:cubicBezTo>
                        <a:cubicBezTo>
                          <a:pt x="7939772" y="2101798"/>
                          <a:pt x="7835303" y="2176802"/>
                          <a:pt x="7714914" y="2191336"/>
                        </a:cubicBezTo>
                        <a:cubicBezTo>
                          <a:pt x="5161411" y="2278975"/>
                          <a:pt x="972909" y="2118657"/>
                          <a:pt x="205197" y="2191336"/>
                        </a:cubicBezTo>
                        <a:cubicBezTo>
                          <a:pt x="91274" y="2185652"/>
                          <a:pt x="-10097" y="2113498"/>
                          <a:pt x="0" y="1986139"/>
                        </a:cubicBezTo>
                        <a:cubicBezTo>
                          <a:pt x="-129095" y="1286191"/>
                          <a:pt x="-140293" y="572468"/>
                          <a:pt x="0" y="20519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6FCDD784-EAD4-01E8-E41A-B6E8F5E8C1C3}"/>
              </a:ext>
            </a:extLst>
          </p:cNvPr>
          <p:cNvSpPr txBox="1"/>
          <p:nvPr/>
        </p:nvSpPr>
        <p:spPr>
          <a:xfrm>
            <a:off x="2408283" y="1088323"/>
            <a:ext cx="7075835" cy="1446550"/>
          </a:xfrm>
          <a:prstGeom prst="rect">
            <a:avLst/>
          </a:prstGeom>
          <a:noFill/>
          <a:ln w="57150">
            <a:noFill/>
          </a:ln>
          <a:scene3d>
            <a:camera prst="orthographicFront"/>
            <a:lightRig rig="threePt" dir="t"/>
          </a:scene3d>
          <a:sp3d/>
        </p:spPr>
        <p:txBody>
          <a:bodyPr wrap="square" rtlCol="0">
            <a:spAutoFit/>
          </a:bodyPr>
          <a:lstStyle/>
          <a:p>
            <a:pPr lvl="0" algn="ctr"/>
            <a:r>
              <a:rPr lang="en-US" sz="4400" b="1">
                <a:solidFill>
                  <a:prstClr val="black"/>
                </a:solidFill>
              </a:rPr>
              <a:t>Hoạt động 2: Vai trò của thực vật trong chuỗi thức ăn</a:t>
            </a:r>
            <a:endParaRPr kumimoji="0" lang="vi-VN" sz="44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5" name="Picture 11">
            <a:extLst>
              <a:ext uri="{FF2B5EF4-FFF2-40B4-BE49-F238E27FC236}">
                <a16:creationId xmlns:a16="http://schemas.microsoft.com/office/drawing/2014/main" id="{24771C71-9776-DBE9-3C50-8101BAEA5240}"/>
              </a:ext>
            </a:extLst>
          </p:cNvPr>
          <p:cNvPicPr>
            <a:picLocks noChangeAspect="1"/>
          </p:cNvPicPr>
          <p:nvPr/>
        </p:nvPicPr>
        <p:blipFill>
          <a:blip r:embed="rId2"/>
          <a:stretch>
            <a:fillRect/>
          </a:stretch>
        </p:blipFill>
        <p:spPr>
          <a:xfrm>
            <a:off x="3879163" y="2808741"/>
            <a:ext cx="1913512" cy="3060000"/>
          </a:xfrm>
          <a:prstGeom prst="rect">
            <a:avLst/>
          </a:prstGeom>
        </p:spPr>
      </p:pic>
      <p:pic>
        <p:nvPicPr>
          <p:cNvPr id="6" name="Picture 12">
            <a:extLst>
              <a:ext uri="{FF2B5EF4-FFF2-40B4-BE49-F238E27FC236}">
                <a16:creationId xmlns:a16="http://schemas.microsoft.com/office/drawing/2014/main" id="{9179C08D-6A22-1A81-D86F-6E828F9247E3}"/>
              </a:ext>
            </a:extLst>
          </p:cNvPr>
          <p:cNvPicPr>
            <a:picLocks noChangeAspect="1"/>
          </p:cNvPicPr>
          <p:nvPr/>
        </p:nvPicPr>
        <p:blipFill>
          <a:blip r:embed="rId3"/>
          <a:stretch>
            <a:fillRect/>
          </a:stretch>
        </p:blipFill>
        <p:spPr>
          <a:xfrm>
            <a:off x="5929831" y="2808741"/>
            <a:ext cx="2116160" cy="3060000"/>
          </a:xfrm>
          <a:prstGeom prst="rect">
            <a:avLst/>
          </a:prstGeom>
        </p:spPr>
      </p:pic>
      <p:pic>
        <p:nvPicPr>
          <p:cNvPr id="7" name="Picture 13">
            <a:extLst>
              <a:ext uri="{FF2B5EF4-FFF2-40B4-BE49-F238E27FC236}">
                <a16:creationId xmlns:a16="http://schemas.microsoft.com/office/drawing/2014/main" id="{E8CC36C5-CA94-E5B7-3E9A-65F5B415B857}"/>
              </a:ext>
            </a:extLst>
          </p:cNvPr>
          <p:cNvPicPr>
            <a:picLocks noChangeAspect="1"/>
          </p:cNvPicPr>
          <p:nvPr/>
        </p:nvPicPr>
        <p:blipFill>
          <a:blip r:embed="rId4"/>
          <a:stretch>
            <a:fillRect/>
          </a:stretch>
        </p:blipFill>
        <p:spPr>
          <a:xfrm>
            <a:off x="8183146" y="2808741"/>
            <a:ext cx="2257601" cy="3060000"/>
          </a:xfrm>
          <a:prstGeom prst="rect">
            <a:avLst/>
          </a:prstGeom>
        </p:spPr>
      </p:pic>
      <p:pic>
        <p:nvPicPr>
          <p:cNvPr id="8" name="Picture 14">
            <a:extLst>
              <a:ext uri="{FF2B5EF4-FFF2-40B4-BE49-F238E27FC236}">
                <a16:creationId xmlns:a16="http://schemas.microsoft.com/office/drawing/2014/main" id="{F247D6F8-E683-57F0-6ED2-5F83E71F5A75}"/>
              </a:ext>
            </a:extLst>
          </p:cNvPr>
          <p:cNvPicPr>
            <a:picLocks noChangeAspect="1"/>
          </p:cNvPicPr>
          <p:nvPr/>
        </p:nvPicPr>
        <p:blipFill>
          <a:blip r:embed="rId5"/>
          <a:stretch>
            <a:fillRect/>
          </a:stretch>
        </p:blipFill>
        <p:spPr>
          <a:xfrm>
            <a:off x="1778167" y="2808741"/>
            <a:ext cx="1963840" cy="3060000"/>
          </a:xfrm>
          <a:prstGeom prst="rect">
            <a:avLst/>
          </a:prstGeom>
        </p:spPr>
      </p:pic>
    </p:spTree>
    <p:extLst>
      <p:ext uri="{BB962C8B-B14F-4D97-AF65-F5344CB8AC3E}">
        <p14:creationId xmlns:p14="http://schemas.microsoft.com/office/powerpoint/2010/main" val="3409054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4" fill="hold" nodeType="withEffect" p14:presetBounceEnd="66667">
                                      <p:stCondLst>
                                        <p:cond delay="750"/>
                                      </p:stCondLst>
                                      <p:childTnLst>
                                        <p:set>
                                          <p:cBhvr>
                                            <p:cTn id="11" dur="1" fill="hold">
                                              <p:stCondLst>
                                                <p:cond delay="0"/>
                                              </p:stCondLst>
                                            </p:cTn>
                                            <p:tgtEl>
                                              <p:spTgt spid="5"/>
                                            </p:tgtEl>
                                            <p:attrNameLst>
                                              <p:attrName>style.visibility</p:attrName>
                                            </p:attrNameLst>
                                          </p:cBhvr>
                                          <p:to>
                                            <p:strVal val="visible"/>
                                          </p:to>
                                        </p:set>
                                        <p:anim calcmode="lin" valueType="num" p14:bounceEnd="66667">
                                          <p:cBhvr additive="base">
                                            <p:cTn id="12" dur="1000" fill="hold"/>
                                            <p:tgtEl>
                                              <p:spTgt spid="5"/>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6"/>
                                            </p:tgtEl>
                                            <p:attrNameLst>
                                              <p:attrName>style.visibility</p:attrName>
                                            </p:attrNameLst>
                                          </p:cBhvr>
                                          <p:to>
                                            <p:strVal val="visible"/>
                                          </p:to>
                                        </p:set>
                                        <p:anim calcmode="lin" valueType="num" p14:bounceEnd="66667">
                                          <p:cBhvr additive="base">
                                            <p:cTn id="16"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14:presetBounceEnd="66667">
                                      <p:stCondLst>
                                        <p:cond delay="750"/>
                                      </p:stCondLst>
                                      <p:childTnLst>
                                        <p:set>
                                          <p:cBhvr>
                                            <p:cTn id="19" dur="1" fill="hold">
                                              <p:stCondLst>
                                                <p:cond delay="0"/>
                                              </p:stCondLst>
                                            </p:cTn>
                                            <p:tgtEl>
                                              <p:spTgt spid="8"/>
                                            </p:tgtEl>
                                            <p:attrNameLst>
                                              <p:attrName>style.visibility</p:attrName>
                                            </p:attrNameLst>
                                          </p:cBhvr>
                                          <p:to>
                                            <p:strVal val="visible"/>
                                          </p:to>
                                        </p:set>
                                        <p:anim calcmode="lin" valueType="num" p14:bounceEnd="66667">
                                          <p:cBhvr additive="base">
                                            <p:cTn id="20" dur="1000" fill="hold"/>
                                            <p:tgtEl>
                                              <p:spTgt spid="8"/>
                                            </p:tgtEl>
                                            <p:attrNameLst>
                                              <p:attrName>ppt_x</p:attrName>
                                            </p:attrNameLst>
                                          </p:cBhvr>
                                          <p:tavLst>
                                            <p:tav tm="0">
                                              <p:val>
                                                <p:strVal val="#ppt_x"/>
                                              </p:val>
                                            </p:tav>
                                            <p:tav tm="100000">
                                              <p:val>
                                                <p:strVal val="#ppt_x"/>
                                              </p:val>
                                            </p:tav>
                                          </p:tavLst>
                                        </p:anim>
                                        <p:anim calcmode="lin" valueType="num" p14:bounceEnd="66667">
                                          <p:cBhvr additive="base">
                                            <p:cTn id="21" dur="10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66667">
                                      <p:stCondLst>
                                        <p:cond delay="750"/>
                                      </p:stCondLst>
                                      <p:childTnLst>
                                        <p:set>
                                          <p:cBhvr>
                                            <p:cTn id="23" dur="1" fill="hold">
                                              <p:stCondLst>
                                                <p:cond delay="0"/>
                                              </p:stCondLst>
                                            </p:cTn>
                                            <p:tgtEl>
                                              <p:spTgt spid="7"/>
                                            </p:tgtEl>
                                            <p:attrNameLst>
                                              <p:attrName>style.visibility</p:attrName>
                                            </p:attrNameLst>
                                          </p:cBhvr>
                                          <p:to>
                                            <p:strVal val="visible"/>
                                          </p:to>
                                        </p:set>
                                        <p:anim calcmode="lin" valueType="num" p14:bounceEnd="66667">
                                          <p:cBhvr additive="base">
                                            <p:cTn id="24" dur="1000" fill="hold"/>
                                            <p:tgtEl>
                                              <p:spTgt spid="7"/>
                                            </p:tgtEl>
                                            <p:attrNameLst>
                                              <p:attrName>ppt_x</p:attrName>
                                            </p:attrNameLst>
                                          </p:cBhvr>
                                          <p:tavLst>
                                            <p:tav tm="0">
                                              <p:val>
                                                <p:strVal val="#ppt_x"/>
                                              </p:val>
                                            </p:tav>
                                            <p:tav tm="100000">
                                              <p:val>
                                                <p:strVal val="#ppt_x"/>
                                              </p:val>
                                            </p:tav>
                                          </p:tavLst>
                                        </p:anim>
                                        <p:anim calcmode="lin" valueType="num" p14:bounceEnd="66667">
                                          <p:cBhvr additive="base">
                                            <p:cTn id="25" dur="1000" fill="hold"/>
                                            <p:tgtEl>
                                              <p:spTgt spid="7"/>
                                            </p:tgtEl>
                                            <p:attrNameLst>
                                              <p:attrName>ppt_y</p:attrName>
                                            </p:attrNameLst>
                                          </p:cBhvr>
                                          <p:tavLst>
                                            <p:tav tm="0">
                                              <p:val>
                                                <p:strVal val="1+#ppt_h/2"/>
                                              </p:val>
                                            </p:tav>
                                            <p:tav tm="100000">
                                              <p:val>
                                                <p:strVal val="#ppt_y"/>
                                              </p:val>
                                            </p:tav>
                                          </p:tavLst>
                                        </p:anim>
                                      </p:childTnLst>
                                    </p:cTn>
                                  </p:par>
                                  <p:par>
                                    <p:cTn id="26" presetID="32" presetClass="emph" presetSubtype="0" repeatCount="3000" fill="hold" nodeType="withEffect">
                                      <p:stCondLst>
                                        <p:cond delay="750"/>
                                      </p:stCondLst>
                                      <p:childTnLst>
                                        <p:animRot by="120000">
                                          <p:cBhvr>
                                            <p:cTn id="27" dur="100" fill="hold">
                                              <p:stCondLst>
                                                <p:cond delay="0"/>
                                              </p:stCondLst>
                                            </p:cTn>
                                            <p:tgtEl>
                                              <p:spTgt spid="7"/>
                                            </p:tgtEl>
                                            <p:attrNameLst>
                                              <p:attrName>r</p:attrName>
                                            </p:attrNameLst>
                                          </p:cBhvr>
                                        </p:animRot>
                                        <p:animRot by="-240000">
                                          <p:cBhvr>
                                            <p:cTn id="28" dur="200" fill="hold">
                                              <p:stCondLst>
                                                <p:cond delay="200"/>
                                              </p:stCondLst>
                                            </p:cTn>
                                            <p:tgtEl>
                                              <p:spTgt spid="7"/>
                                            </p:tgtEl>
                                            <p:attrNameLst>
                                              <p:attrName>r</p:attrName>
                                            </p:attrNameLst>
                                          </p:cBhvr>
                                        </p:animRot>
                                        <p:animRot by="240000">
                                          <p:cBhvr>
                                            <p:cTn id="29" dur="200" fill="hold">
                                              <p:stCondLst>
                                                <p:cond delay="400"/>
                                              </p:stCondLst>
                                            </p:cTn>
                                            <p:tgtEl>
                                              <p:spTgt spid="7"/>
                                            </p:tgtEl>
                                            <p:attrNameLst>
                                              <p:attrName>r</p:attrName>
                                            </p:attrNameLst>
                                          </p:cBhvr>
                                        </p:animRot>
                                        <p:animRot by="-240000">
                                          <p:cBhvr>
                                            <p:cTn id="30" dur="200" fill="hold">
                                              <p:stCondLst>
                                                <p:cond delay="600"/>
                                              </p:stCondLst>
                                            </p:cTn>
                                            <p:tgtEl>
                                              <p:spTgt spid="7"/>
                                            </p:tgtEl>
                                            <p:attrNameLst>
                                              <p:attrName>r</p:attrName>
                                            </p:attrNameLst>
                                          </p:cBhvr>
                                        </p:animRot>
                                        <p:animRot by="120000">
                                          <p:cBhvr>
                                            <p:cTn id="31" dur="200" fill="hold">
                                              <p:stCondLst>
                                                <p:cond delay="800"/>
                                              </p:stCondLst>
                                            </p:cTn>
                                            <p:tgtEl>
                                              <p:spTgt spid="7"/>
                                            </p:tgtEl>
                                            <p:attrNameLst>
                                              <p:attrName>r</p:attrName>
                                            </p:attrNameLst>
                                          </p:cBhvr>
                                        </p:animRot>
                                      </p:childTnLst>
                                    </p:cTn>
                                  </p:par>
                                  <p:par>
                                    <p:cTn id="32" presetID="32" presetClass="emph" presetSubtype="0" repeatCount="3000" fill="hold" nodeType="withEffect">
                                      <p:stCondLst>
                                        <p:cond delay="750"/>
                                      </p:stCondLst>
                                      <p:childTnLst>
                                        <p:animRot by="120000">
                                          <p:cBhvr>
                                            <p:cTn id="33" dur="100" fill="hold">
                                              <p:stCondLst>
                                                <p:cond delay="0"/>
                                              </p:stCondLst>
                                            </p:cTn>
                                            <p:tgtEl>
                                              <p:spTgt spid="6"/>
                                            </p:tgtEl>
                                            <p:attrNameLst>
                                              <p:attrName>r</p:attrName>
                                            </p:attrNameLst>
                                          </p:cBhvr>
                                        </p:animRot>
                                        <p:animRot by="-240000">
                                          <p:cBhvr>
                                            <p:cTn id="34" dur="200" fill="hold">
                                              <p:stCondLst>
                                                <p:cond delay="200"/>
                                              </p:stCondLst>
                                            </p:cTn>
                                            <p:tgtEl>
                                              <p:spTgt spid="6"/>
                                            </p:tgtEl>
                                            <p:attrNameLst>
                                              <p:attrName>r</p:attrName>
                                            </p:attrNameLst>
                                          </p:cBhvr>
                                        </p:animRot>
                                        <p:animRot by="240000">
                                          <p:cBhvr>
                                            <p:cTn id="35" dur="200" fill="hold">
                                              <p:stCondLst>
                                                <p:cond delay="400"/>
                                              </p:stCondLst>
                                            </p:cTn>
                                            <p:tgtEl>
                                              <p:spTgt spid="6"/>
                                            </p:tgtEl>
                                            <p:attrNameLst>
                                              <p:attrName>r</p:attrName>
                                            </p:attrNameLst>
                                          </p:cBhvr>
                                        </p:animRot>
                                        <p:animRot by="-240000">
                                          <p:cBhvr>
                                            <p:cTn id="36" dur="200" fill="hold">
                                              <p:stCondLst>
                                                <p:cond delay="600"/>
                                              </p:stCondLst>
                                            </p:cTn>
                                            <p:tgtEl>
                                              <p:spTgt spid="6"/>
                                            </p:tgtEl>
                                            <p:attrNameLst>
                                              <p:attrName>r</p:attrName>
                                            </p:attrNameLst>
                                          </p:cBhvr>
                                        </p:animRot>
                                        <p:animRot by="120000">
                                          <p:cBhvr>
                                            <p:cTn id="37" dur="200" fill="hold">
                                              <p:stCondLst>
                                                <p:cond delay="800"/>
                                              </p:stCondLst>
                                            </p:cTn>
                                            <p:tgtEl>
                                              <p:spTgt spid="6"/>
                                            </p:tgtEl>
                                            <p:attrNameLst>
                                              <p:attrName>r</p:attrName>
                                            </p:attrNameLst>
                                          </p:cBhvr>
                                        </p:animRot>
                                      </p:childTnLst>
                                    </p:cTn>
                                  </p:par>
                                  <p:par>
                                    <p:cTn id="38" presetID="32" presetClass="emph" presetSubtype="0" repeatCount="3000" fill="hold" nodeType="withEffect">
                                      <p:stCondLst>
                                        <p:cond delay="750"/>
                                      </p:stCondLst>
                                      <p:childTnLst>
                                        <p:animRot by="120000">
                                          <p:cBhvr>
                                            <p:cTn id="39" dur="100" fill="hold">
                                              <p:stCondLst>
                                                <p:cond delay="0"/>
                                              </p:stCondLst>
                                            </p:cTn>
                                            <p:tgtEl>
                                              <p:spTgt spid="5"/>
                                            </p:tgtEl>
                                            <p:attrNameLst>
                                              <p:attrName>r</p:attrName>
                                            </p:attrNameLst>
                                          </p:cBhvr>
                                        </p:animRot>
                                        <p:animRot by="-240000">
                                          <p:cBhvr>
                                            <p:cTn id="40" dur="200" fill="hold">
                                              <p:stCondLst>
                                                <p:cond delay="200"/>
                                              </p:stCondLst>
                                            </p:cTn>
                                            <p:tgtEl>
                                              <p:spTgt spid="5"/>
                                            </p:tgtEl>
                                            <p:attrNameLst>
                                              <p:attrName>r</p:attrName>
                                            </p:attrNameLst>
                                          </p:cBhvr>
                                        </p:animRot>
                                        <p:animRot by="240000">
                                          <p:cBhvr>
                                            <p:cTn id="41" dur="200" fill="hold">
                                              <p:stCondLst>
                                                <p:cond delay="400"/>
                                              </p:stCondLst>
                                            </p:cTn>
                                            <p:tgtEl>
                                              <p:spTgt spid="5"/>
                                            </p:tgtEl>
                                            <p:attrNameLst>
                                              <p:attrName>r</p:attrName>
                                            </p:attrNameLst>
                                          </p:cBhvr>
                                        </p:animRot>
                                        <p:animRot by="-240000">
                                          <p:cBhvr>
                                            <p:cTn id="42" dur="200" fill="hold">
                                              <p:stCondLst>
                                                <p:cond delay="600"/>
                                              </p:stCondLst>
                                            </p:cTn>
                                            <p:tgtEl>
                                              <p:spTgt spid="5"/>
                                            </p:tgtEl>
                                            <p:attrNameLst>
                                              <p:attrName>r</p:attrName>
                                            </p:attrNameLst>
                                          </p:cBhvr>
                                        </p:animRot>
                                        <p:animRot by="120000">
                                          <p:cBhvr>
                                            <p:cTn id="43" dur="200" fill="hold">
                                              <p:stCondLst>
                                                <p:cond delay="800"/>
                                              </p:stCondLst>
                                            </p:cTn>
                                            <p:tgtEl>
                                              <p:spTgt spid="5"/>
                                            </p:tgtEl>
                                            <p:attrNameLst>
                                              <p:attrName>r</p:attrName>
                                            </p:attrNameLst>
                                          </p:cBhvr>
                                        </p:animRot>
                                      </p:childTnLst>
                                    </p:cTn>
                                  </p:par>
                                  <p:par>
                                    <p:cTn id="44" presetID="32" presetClass="emph" presetSubtype="0" repeatCount="3000" fill="hold" nodeType="withEffect">
                                      <p:stCondLst>
                                        <p:cond delay="750"/>
                                      </p:stCondLst>
                                      <p:childTnLst>
                                        <p:animRot by="120000">
                                          <p:cBhvr>
                                            <p:cTn id="45" dur="100" fill="hold">
                                              <p:stCondLst>
                                                <p:cond delay="0"/>
                                              </p:stCondLst>
                                            </p:cTn>
                                            <p:tgtEl>
                                              <p:spTgt spid="8"/>
                                            </p:tgtEl>
                                            <p:attrNameLst>
                                              <p:attrName>r</p:attrName>
                                            </p:attrNameLst>
                                          </p:cBhvr>
                                        </p:animRot>
                                        <p:animRot by="-240000">
                                          <p:cBhvr>
                                            <p:cTn id="46" dur="200" fill="hold">
                                              <p:stCondLst>
                                                <p:cond delay="200"/>
                                              </p:stCondLst>
                                            </p:cTn>
                                            <p:tgtEl>
                                              <p:spTgt spid="8"/>
                                            </p:tgtEl>
                                            <p:attrNameLst>
                                              <p:attrName>r</p:attrName>
                                            </p:attrNameLst>
                                          </p:cBhvr>
                                        </p:animRot>
                                        <p:animRot by="240000">
                                          <p:cBhvr>
                                            <p:cTn id="47" dur="200" fill="hold">
                                              <p:stCondLst>
                                                <p:cond delay="400"/>
                                              </p:stCondLst>
                                            </p:cTn>
                                            <p:tgtEl>
                                              <p:spTgt spid="8"/>
                                            </p:tgtEl>
                                            <p:attrNameLst>
                                              <p:attrName>r</p:attrName>
                                            </p:attrNameLst>
                                          </p:cBhvr>
                                        </p:animRot>
                                        <p:animRot by="-240000">
                                          <p:cBhvr>
                                            <p:cTn id="48" dur="200" fill="hold">
                                              <p:stCondLst>
                                                <p:cond delay="600"/>
                                              </p:stCondLst>
                                            </p:cTn>
                                            <p:tgtEl>
                                              <p:spTgt spid="8"/>
                                            </p:tgtEl>
                                            <p:attrNameLst>
                                              <p:attrName>r</p:attrName>
                                            </p:attrNameLst>
                                          </p:cBhvr>
                                        </p:animRot>
                                        <p:animRot by="120000">
                                          <p:cBhvr>
                                            <p:cTn id="49" dur="200" fill="hold">
                                              <p:stCondLst>
                                                <p:cond delay="800"/>
                                              </p:stCondLst>
                                            </p:cTn>
                                            <p:tgtEl>
                                              <p:spTgt spid="8"/>
                                            </p:tgtEl>
                                            <p:attrNameLst>
                                              <p:attrName>r</p:attrName>
                                            </p:attrNameLst>
                                          </p:cBhvr>
                                        </p:animRot>
                                      </p:childTnLst>
                                    </p:cTn>
                                  </p:par>
                                  <p:par>
                                    <p:cTn id="50" presetID="53" presetClass="entr" presetSubtype="16" fill="hold" grpId="0" nodeType="withEffect">
                                      <p:stCondLst>
                                        <p:cond delay="75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 presetClass="entr" presetSubtype="4" fill="hold" nodeType="withEffect">
                                      <p:stCondLst>
                                        <p:cond delay="7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75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ppt_x"/>
                                              </p:val>
                                            </p:tav>
                                            <p:tav tm="100000">
                                              <p:val>
                                                <p:strVal val="#ppt_x"/>
                                              </p:val>
                                            </p:tav>
                                          </p:tavLst>
                                        </p:anim>
                                        <p:anim calcmode="lin" valueType="num">
                                          <p:cBhvr additive="base">
                                            <p:cTn id="24" dur="10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32" presetClass="emph" presetSubtype="0" repeatCount="3000" fill="hold" nodeType="withEffect">
                                      <p:stCondLst>
                                        <p:cond delay="750"/>
                                      </p:stCondLst>
                                      <p:childTnLst>
                                        <p:animRot by="120000">
                                          <p:cBhvr>
                                            <p:cTn id="30" dur="100" fill="hold">
                                              <p:stCondLst>
                                                <p:cond delay="0"/>
                                              </p:stCondLst>
                                            </p:cTn>
                                            <p:tgtEl>
                                              <p:spTgt spid="7"/>
                                            </p:tgtEl>
                                            <p:attrNameLst>
                                              <p:attrName>r</p:attrName>
                                            </p:attrNameLst>
                                          </p:cBhvr>
                                        </p:animRot>
                                        <p:animRot by="-240000">
                                          <p:cBhvr>
                                            <p:cTn id="31" dur="200" fill="hold">
                                              <p:stCondLst>
                                                <p:cond delay="200"/>
                                              </p:stCondLst>
                                            </p:cTn>
                                            <p:tgtEl>
                                              <p:spTgt spid="7"/>
                                            </p:tgtEl>
                                            <p:attrNameLst>
                                              <p:attrName>r</p:attrName>
                                            </p:attrNameLst>
                                          </p:cBhvr>
                                        </p:animRot>
                                        <p:animRot by="240000">
                                          <p:cBhvr>
                                            <p:cTn id="32" dur="200" fill="hold">
                                              <p:stCondLst>
                                                <p:cond delay="400"/>
                                              </p:stCondLst>
                                            </p:cTn>
                                            <p:tgtEl>
                                              <p:spTgt spid="7"/>
                                            </p:tgtEl>
                                            <p:attrNameLst>
                                              <p:attrName>r</p:attrName>
                                            </p:attrNameLst>
                                          </p:cBhvr>
                                        </p:animRot>
                                        <p:animRot by="-240000">
                                          <p:cBhvr>
                                            <p:cTn id="33" dur="200" fill="hold">
                                              <p:stCondLst>
                                                <p:cond delay="600"/>
                                              </p:stCondLst>
                                            </p:cTn>
                                            <p:tgtEl>
                                              <p:spTgt spid="7"/>
                                            </p:tgtEl>
                                            <p:attrNameLst>
                                              <p:attrName>r</p:attrName>
                                            </p:attrNameLst>
                                          </p:cBhvr>
                                        </p:animRot>
                                        <p:animRot by="120000">
                                          <p:cBhvr>
                                            <p:cTn id="34" dur="200" fill="hold">
                                              <p:stCondLst>
                                                <p:cond delay="800"/>
                                              </p:stCondLst>
                                            </p:cTn>
                                            <p:tgtEl>
                                              <p:spTgt spid="7"/>
                                            </p:tgtEl>
                                            <p:attrNameLst>
                                              <p:attrName>r</p:attrName>
                                            </p:attrNameLst>
                                          </p:cBhvr>
                                        </p:animRot>
                                      </p:childTnLst>
                                    </p:cTn>
                                  </p:par>
                                  <p:par>
                                    <p:cTn id="35" presetID="32" presetClass="emph" presetSubtype="0" repeatCount="3000" fill="hold" nodeType="withEffect">
                                      <p:stCondLst>
                                        <p:cond delay="750"/>
                                      </p:stCondLst>
                                      <p:childTnLst>
                                        <p:animRot by="120000">
                                          <p:cBhvr>
                                            <p:cTn id="36" dur="100" fill="hold">
                                              <p:stCondLst>
                                                <p:cond delay="0"/>
                                              </p:stCondLst>
                                            </p:cTn>
                                            <p:tgtEl>
                                              <p:spTgt spid="6"/>
                                            </p:tgtEl>
                                            <p:attrNameLst>
                                              <p:attrName>r</p:attrName>
                                            </p:attrNameLst>
                                          </p:cBhvr>
                                        </p:animRot>
                                        <p:animRot by="-240000">
                                          <p:cBhvr>
                                            <p:cTn id="37" dur="200" fill="hold">
                                              <p:stCondLst>
                                                <p:cond delay="200"/>
                                              </p:stCondLst>
                                            </p:cTn>
                                            <p:tgtEl>
                                              <p:spTgt spid="6"/>
                                            </p:tgtEl>
                                            <p:attrNameLst>
                                              <p:attrName>r</p:attrName>
                                            </p:attrNameLst>
                                          </p:cBhvr>
                                        </p:animRot>
                                        <p:animRot by="240000">
                                          <p:cBhvr>
                                            <p:cTn id="38" dur="200" fill="hold">
                                              <p:stCondLst>
                                                <p:cond delay="400"/>
                                              </p:stCondLst>
                                            </p:cTn>
                                            <p:tgtEl>
                                              <p:spTgt spid="6"/>
                                            </p:tgtEl>
                                            <p:attrNameLst>
                                              <p:attrName>r</p:attrName>
                                            </p:attrNameLst>
                                          </p:cBhvr>
                                        </p:animRot>
                                        <p:animRot by="-240000">
                                          <p:cBhvr>
                                            <p:cTn id="39" dur="200" fill="hold">
                                              <p:stCondLst>
                                                <p:cond delay="600"/>
                                              </p:stCondLst>
                                            </p:cTn>
                                            <p:tgtEl>
                                              <p:spTgt spid="6"/>
                                            </p:tgtEl>
                                            <p:attrNameLst>
                                              <p:attrName>r</p:attrName>
                                            </p:attrNameLst>
                                          </p:cBhvr>
                                        </p:animRot>
                                        <p:animRot by="120000">
                                          <p:cBhvr>
                                            <p:cTn id="40" dur="200" fill="hold">
                                              <p:stCondLst>
                                                <p:cond delay="800"/>
                                              </p:stCondLst>
                                            </p:cTn>
                                            <p:tgtEl>
                                              <p:spTgt spid="6"/>
                                            </p:tgtEl>
                                            <p:attrNameLst>
                                              <p:attrName>r</p:attrName>
                                            </p:attrNameLst>
                                          </p:cBhvr>
                                        </p:animRot>
                                      </p:childTnLst>
                                    </p:cTn>
                                  </p:par>
                                  <p:par>
                                    <p:cTn id="41" presetID="32" presetClass="emph" presetSubtype="0" repeatCount="3000" fill="hold" nodeType="withEffect">
                                      <p:stCondLst>
                                        <p:cond delay="750"/>
                                      </p:stCondLst>
                                      <p:childTnLst>
                                        <p:animRot by="120000">
                                          <p:cBhvr>
                                            <p:cTn id="42" dur="100" fill="hold">
                                              <p:stCondLst>
                                                <p:cond delay="0"/>
                                              </p:stCondLst>
                                            </p:cTn>
                                            <p:tgtEl>
                                              <p:spTgt spid="5"/>
                                            </p:tgtEl>
                                            <p:attrNameLst>
                                              <p:attrName>r</p:attrName>
                                            </p:attrNameLst>
                                          </p:cBhvr>
                                        </p:animRot>
                                        <p:animRot by="-240000">
                                          <p:cBhvr>
                                            <p:cTn id="43" dur="200" fill="hold">
                                              <p:stCondLst>
                                                <p:cond delay="200"/>
                                              </p:stCondLst>
                                            </p:cTn>
                                            <p:tgtEl>
                                              <p:spTgt spid="5"/>
                                            </p:tgtEl>
                                            <p:attrNameLst>
                                              <p:attrName>r</p:attrName>
                                            </p:attrNameLst>
                                          </p:cBhvr>
                                        </p:animRot>
                                        <p:animRot by="240000">
                                          <p:cBhvr>
                                            <p:cTn id="44" dur="200" fill="hold">
                                              <p:stCondLst>
                                                <p:cond delay="400"/>
                                              </p:stCondLst>
                                            </p:cTn>
                                            <p:tgtEl>
                                              <p:spTgt spid="5"/>
                                            </p:tgtEl>
                                            <p:attrNameLst>
                                              <p:attrName>r</p:attrName>
                                            </p:attrNameLst>
                                          </p:cBhvr>
                                        </p:animRot>
                                        <p:animRot by="-240000">
                                          <p:cBhvr>
                                            <p:cTn id="45" dur="200" fill="hold">
                                              <p:stCondLst>
                                                <p:cond delay="600"/>
                                              </p:stCondLst>
                                            </p:cTn>
                                            <p:tgtEl>
                                              <p:spTgt spid="5"/>
                                            </p:tgtEl>
                                            <p:attrNameLst>
                                              <p:attrName>r</p:attrName>
                                            </p:attrNameLst>
                                          </p:cBhvr>
                                        </p:animRot>
                                        <p:animRot by="120000">
                                          <p:cBhvr>
                                            <p:cTn id="46" dur="200" fill="hold">
                                              <p:stCondLst>
                                                <p:cond delay="800"/>
                                              </p:stCondLst>
                                            </p:cTn>
                                            <p:tgtEl>
                                              <p:spTgt spid="5"/>
                                            </p:tgtEl>
                                            <p:attrNameLst>
                                              <p:attrName>r</p:attrName>
                                            </p:attrNameLst>
                                          </p:cBhvr>
                                        </p:animRot>
                                      </p:childTnLst>
                                    </p:cTn>
                                  </p:par>
                                  <p:par>
                                    <p:cTn id="47" presetID="32" presetClass="emph" presetSubtype="0" repeatCount="3000" fill="hold" nodeType="withEffect">
                                      <p:stCondLst>
                                        <p:cond delay="750"/>
                                      </p:stCondLst>
                                      <p:childTnLst>
                                        <p:animRot by="120000">
                                          <p:cBhvr>
                                            <p:cTn id="48" dur="100" fill="hold">
                                              <p:stCondLst>
                                                <p:cond delay="0"/>
                                              </p:stCondLst>
                                            </p:cTn>
                                            <p:tgtEl>
                                              <p:spTgt spid="8"/>
                                            </p:tgtEl>
                                            <p:attrNameLst>
                                              <p:attrName>r</p:attrName>
                                            </p:attrNameLst>
                                          </p:cBhvr>
                                        </p:animRot>
                                        <p:animRot by="-240000">
                                          <p:cBhvr>
                                            <p:cTn id="49" dur="200" fill="hold">
                                              <p:stCondLst>
                                                <p:cond delay="200"/>
                                              </p:stCondLst>
                                            </p:cTn>
                                            <p:tgtEl>
                                              <p:spTgt spid="8"/>
                                            </p:tgtEl>
                                            <p:attrNameLst>
                                              <p:attrName>r</p:attrName>
                                            </p:attrNameLst>
                                          </p:cBhvr>
                                        </p:animRot>
                                        <p:animRot by="240000">
                                          <p:cBhvr>
                                            <p:cTn id="50" dur="200" fill="hold">
                                              <p:stCondLst>
                                                <p:cond delay="400"/>
                                              </p:stCondLst>
                                            </p:cTn>
                                            <p:tgtEl>
                                              <p:spTgt spid="8"/>
                                            </p:tgtEl>
                                            <p:attrNameLst>
                                              <p:attrName>r</p:attrName>
                                            </p:attrNameLst>
                                          </p:cBhvr>
                                        </p:animRot>
                                        <p:animRot by="-240000">
                                          <p:cBhvr>
                                            <p:cTn id="51" dur="200" fill="hold">
                                              <p:stCondLst>
                                                <p:cond delay="600"/>
                                              </p:stCondLst>
                                            </p:cTn>
                                            <p:tgtEl>
                                              <p:spTgt spid="8"/>
                                            </p:tgtEl>
                                            <p:attrNameLst>
                                              <p:attrName>r</p:attrName>
                                            </p:attrNameLst>
                                          </p:cBhvr>
                                        </p:animRot>
                                        <p:animRot by="120000">
                                          <p:cBhvr>
                                            <p:cTn id="52" dur="200" fill="hold">
                                              <p:stCondLst>
                                                <p:cond delay="800"/>
                                              </p:stCondLst>
                                            </p:cTn>
                                            <p:tgtEl>
                                              <p:spTgt spid="8"/>
                                            </p:tgtEl>
                                            <p:attrNameLst>
                                              <p:attrName>r</p:attrName>
                                            </p:attrNameLst>
                                          </p:cBhvr>
                                        </p:animRot>
                                      </p:childTnLst>
                                    </p:cTn>
                                  </p:par>
                                  <p:par>
                                    <p:cTn id="53" presetID="53" presetClass="entr" presetSubtype="16" fill="hold" grpId="0" nodeType="withEffect">
                                      <p:stCondLst>
                                        <p:cond delay="75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770</Words>
  <Application>Microsoft Office PowerPoint</Application>
  <PresentationFormat>Widescreen</PresentationFormat>
  <Paragraphs>48</Paragraphs>
  <Slides>27</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等线</vt:lpstr>
      <vt:lpstr>微软雅黑</vt:lpstr>
      <vt:lpstr>Arial</vt:lpstr>
      <vt:lpstr>Calibri</vt:lpstr>
      <vt:lpstr>Calibri Light</vt:lpstr>
      <vt:lpstr>Cambria</vt:lpstr>
      <vt:lpstr>Times New Roman</vt:lpstr>
      <vt:lpstr>Wingdings</vt:lpstr>
      <vt:lpstr>思源黑体 CN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cp:revision>
  <dcterms:created xsi:type="dcterms:W3CDTF">2025-05-05T02:07:10Z</dcterms:created>
  <dcterms:modified xsi:type="dcterms:W3CDTF">2025-05-05T02:16:54Z</dcterms:modified>
</cp:coreProperties>
</file>