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75" r:id="rId3"/>
    <p:sldId id="264" r:id="rId4"/>
    <p:sldId id="301" r:id="rId5"/>
    <p:sldId id="257" r:id="rId6"/>
    <p:sldId id="267" r:id="rId7"/>
    <p:sldId id="312" r:id="rId8"/>
    <p:sldId id="269" r:id="rId9"/>
    <p:sldId id="313" r:id="rId10"/>
    <p:sldId id="314" r:id="rId11"/>
    <p:sldId id="298" r:id="rId12"/>
    <p:sldId id="315" r:id="rId13"/>
    <p:sldId id="316" r:id="rId14"/>
    <p:sldId id="317" r:id="rId15"/>
    <p:sldId id="318" r:id="rId16"/>
    <p:sldId id="319" r:id="rId17"/>
    <p:sldId id="320" r:id="rId18"/>
    <p:sldId id="299"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1AA2E-2C0E-4D69-863D-41AD6D16B3C0}"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5B142-C363-4A88-B7B7-7E671DEB4E76}" type="slidenum">
              <a:rPr lang="en-US" smtClean="0"/>
              <a:t>‹#›</a:t>
            </a:fld>
            <a:endParaRPr lang="en-US"/>
          </a:p>
        </p:txBody>
      </p:sp>
    </p:spTree>
    <p:extLst>
      <p:ext uri="{BB962C8B-B14F-4D97-AF65-F5344CB8AC3E}">
        <p14:creationId xmlns:p14="http://schemas.microsoft.com/office/powerpoint/2010/main" val="1246926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6B31A1-DC06-4590-9DB5-EBBBA7F3462D}" type="slidenum">
              <a:rPr lang="en-US" smtClean="0"/>
              <a:t>1</a:t>
            </a:fld>
            <a:endParaRPr lang="en-US"/>
          </a:p>
        </p:txBody>
      </p:sp>
    </p:spTree>
    <p:extLst>
      <p:ext uri="{BB962C8B-B14F-4D97-AF65-F5344CB8AC3E}">
        <p14:creationId xmlns:p14="http://schemas.microsoft.com/office/powerpoint/2010/main" val="60076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86B31A1-DC06-4590-9DB5-EBBBA7F3462D}" type="slidenum">
              <a:rPr lang="en-US" smtClean="0"/>
              <a:t>8</a:t>
            </a:fld>
            <a:endParaRPr lang="en-US"/>
          </a:p>
        </p:txBody>
      </p:sp>
    </p:spTree>
    <p:extLst>
      <p:ext uri="{BB962C8B-B14F-4D97-AF65-F5344CB8AC3E}">
        <p14:creationId xmlns:p14="http://schemas.microsoft.com/office/powerpoint/2010/main" val="37052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86B31A1-DC06-4590-9DB5-EBBBA7F3462D}" type="slidenum">
              <a:rPr lang="en-US" smtClean="0"/>
              <a:t>19</a:t>
            </a:fld>
            <a:endParaRPr lang="en-US"/>
          </a:p>
        </p:txBody>
      </p:sp>
    </p:spTree>
    <p:extLst>
      <p:ext uri="{BB962C8B-B14F-4D97-AF65-F5344CB8AC3E}">
        <p14:creationId xmlns:p14="http://schemas.microsoft.com/office/powerpoint/2010/main" val="222045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E5D9-D3EE-F339-89A0-D630283277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711E20-FC22-50C9-4D03-41894CB10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3DC005-A124-64B5-2BB6-85FC361E8FD8}"/>
              </a:ext>
            </a:extLst>
          </p:cNvPr>
          <p:cNvSpPr>
            <a:spLocks noGrp="1"/>
          </p:cNvSpPr>
          <p:nvPr>
            <p:ph type="dt" sz="half" idx="10"/>
          </p:nvPr>
        </p:nvSpPr>
        <p:spPr/>
        <p:txBody>
          <a:bodyPr/>
          <a:lstStyle/>
          <a:p>
            <a:fld id="{60795648-2D92-4FF6-9446-AE0C9E6F1324}" type="datetimeFigureOut">
              <a:rPr lang="en-US" smtClean="0"/>
              <a:t>5/5/2025</a:t>
            </a:fld>
            <a:endParaRPr lang="en-US"/>
          </a:p>
        </p:txBody>
      </p:sp>
      <p:sp>
        <p:nvSpPr>
          <p:cNvPr id="5" name="Footer Placeholder 4">
            <a:extLst>
              <a:ext uri="{FF2B5EF4-FFF2-40B4-BE49-F238E27FC236}">
                <a16:creationId xmlns:a16="http://schemas.microsoft.com/office/drawing/2014/main" id="{DE788E12-5D5A-7EC1-90F3-CC68F2F38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94CFE-C1FA-F625-97D3-82A4BEC96444}"/>
              </a:ext>
            </a:extLst>
          </p:cNvPr>
          <p:cNvSpPr>
            <a:spLocks noGrp="1"/>
          </p:cNvSpPr>
          <p:nvPr>
            <p:ph type="sldNum" sz="quarter" idx="12"/>
          </p:nvPr>
        </p:nvSpPr>
        <p:spPr/>
        <p:txBody>
          <a:bodyPr/>
          <a:lstStyle/>
          <a:p>
            <a:fld id="{5A19B341-938F-4BCF-88CB-07ACF169329E}" type="slidenum">
              <a:rPr lang="en-US" smtClean="0"/>
              <a:t>‹#›</a:t>
            </a:fld>
            <a:endParaRPr lang="en-US"/>
          </a:p>
        </p:txBody>
      </p:sp>
    </p:spTree>
    <p:extLst>
      <p:ext uri="{BB962C8B-B14F-4D97-AF65-F5344CB8AC3E}">
        <p14:creationId xmlns:p14="http://schemas.microsoft.com/office/powerpoint/2010/main" val="426331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3775A-DD57-6D71-CBCA-C278A93223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CAC5B7-B800-258F-5151-14C9B57434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DB6DF-E9F2-B784-91BF-666CDF8D6971}"/>
              </a:ext>
            </a:extLst>
          </p:cNvPr>
          <p:cNvSpPr>
            <a:spLocks noGrp="1"/>
          </p:cNvSpPr>
          <p:nvPr>
            <p:ph type="dt" sz="half" idx="10"/>
          </p:nvPr>
        </p:nvSpPr>
        <p:spPr/>
        <p:txBody>
          <a:bodyPr/>
          <a:lstStyle/>
          <a:p>
            <a:fld id="{60795648-2D92-4FF6-9446-AE0C9E6F1324}" type="datetimeFigureOut">
              <a:rPr lang="en-US" smtClean="0"/>
              <a:t>5/5/2025</a:t>
            </a:fld>
            <a:endParaRPr lang="en-US"/>
          </a:p>
        </p:txBody>
      </p:sp>
      <p:sp>
        <p:nvSpPr>
          <p:cNvPr id="5" name="Footer Placeholder 4">
            <a:extLst>
              <a:ext uri="{FF2B5EF4-FFF2-40B4-BE49-F238E27FC236}">
                <a16:creationId xmlns:a16="http://schemas.microsoft.com/office/drawing/2014/main" id="{C5B07261-E4E0-309C-8BD6-37AD1AFCF5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F6A9B-C4DC-E351-C00D-B42DCB07A975}"/>
              </a:ext>
            </a:extLst>
          </p:cNvPr>
          <p:cNvSpPr>
            <a:spLocks noGrp="1"/>
          </p:cNvSpPr>
          <p:nvPr>
            <p:ph type="sldNum" sz="quarter" idx="12"/>
          </p:nvPr>
        </p:nvSpPr>
        <p:spPr/>
        <p:txBody>
          <a:bodyPr/>
          <a:lstStyle/>
          <a:p>
            <a:fld id="{5A19B341-938F-4BCF-88CB-07ACF169329E}" type="slidenum">
              <a:rPr lang="en-US" smtClean="0"/>
              <a:t>‹#›</a:t>
            </a:fld>
            <a:endParaRPr lang="en-US"/>
          </a:p>
        </p:txBody>
      </p:sp>
    </p:spTree>
    <p:extLst>
      <p:ext uri="{BB962C8B-B14F-4D97-AF65-F5344CB8AC3E}">
        <p14:creationId xmlns:p14="http://schemas.microsoft.com/office/powerpoint/2010/main" val="365208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CB6473-0965-1EFA-1D11-8AB96790A4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28CBD4-DD8B-4D90-2282-89476BC3E9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5E537-DE74-E142-67D1-5C3F93FD1D5A}"/>
              </a:ext>
            </a:extLst>
          </p:cNvPr>
          <p:cNvSpPr>
            <a:spLocks noGrp="1"/>
          </p:cNvSpPr>
          <p:nvPr>
            <p:ph type="dt" sz="half" idx="10"/>
          </p:nvPr>
        </p:nvSpPr>
        <p:spPr/>
        <p:txBody>
          <a:bodyPr/>
          <a:lstStyle/>
          <a:p>
            <a:fld id="{60795648-2D92-4FF6-9446-AE0C9E6F1324}" type="datetimeFigureOut">
              <a:rPr lang="en-US" smtClean="0"/>
              <a:t>5/5/2025</a:t>
            </a:fld>
            <a:endParaRPr lang="en-US"/>
          </a:p>
        </p:txBody>
      </p:sp>
      <p:sp>
        <p:nvSpPr>
          <p:cNvPr id="5" name="Footer Placeholder 4">
            <a:extLst>
              <a:ext uri="{FF2B5EF4-FFF2-40B4-BE49-F238E27FC236}">
                <a16:creationId xmlns:a16="http://schemas.microsoft.com/office/drawing/2014/main" id="{DF7CEE7C-4B1E-584F-0BB7-06A4FD206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10285-B2C8-38C6-0595-B3BFA33EFB62}"/>
              </a:ext>
            </a:extLst>
          </p:cNvPr>
          <p:cNvSpPr>
            <a:spLocks noGrp="1"/>
          </p:cNvSpPr>
          <p:nvPr>
            <p:ph type="sldNum" sz="quarter" idx="12"/>
          </p:nvPr>
        </p:nvSpPr>
        <p:spPr/>
        <p:txBody>
          <a:bodyPr/>
          <a:lstStyle/>
          <a:p>
            <a:fld id="{5A19B341-938F-4BCF-88CB-07ACF169329E}" type="slidenum">
              <a:rPr lang="en-US" smtClean="0"/>
              <a:t>‹#›</a:t>
            </a:fld>
            <a:endParaRPr lang="en-US"/>
          </a:p>
        </p:txBody>
      </p:sp>
    </p:spTree>
    <p:extLst>
      <p:ext uri="{BB962C8B-B14F-4D97-AF65-F5344CB8AC3E}">
        <p14:creationId xmlns:p14="http://schemas.microsoft.com/office/powerpoint/2010/main" val="4228655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F4AD32-8A8B-42E2-BE68-AE1E4A9AAE1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13760" b="1865"/>
          <a:stretch/>
        </p:blipFill>
        <p:spPr>
          <a:xfrm>
            <a:off x="0" y="0"/>
            <a:ext cx="12192000" cy="6858000"/>
          </a:xfrm>
          <a:prstGeom prst="rect">
            <a:avLst/>
          </a:prstGeom>
        </p:spPr>
      </p:pic>
    </p:spTree>
    <p:extLst>
      <p:ext uri="{BB962C8B-B14F-4D97-AF65-F5344CB8AC3E}">
        <p14:creationId xmlns:p14="http://schemas.microsoft.com/office/powerpoint/2010/main" val="1158221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10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FAFC-F99B-ED5A-2A81-A1995B2395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3FD82C-73DB-DB8D-EAD6-2221D89288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6D3E6-8901-77DC-FC46-E4E8D8B96A68}"/>
              </a:ext>
            </a:extLst>
          </p:cNvPr>
          <p:cNvSpPr>
            <a:spLocks noGrp="1"/>
          </p:cNvSpPr>
          <p:nvPr>
            <p:ph type="dt" sz="half" idx="10"/>
          </p:nvPr>
        </p:nvSpPr>
        <p:spPr/>
        <p:txBody>
          <a:bodyPr/>
          <a:lstStyle/>
          <a:p>
            <a:fld id="{60795648-2D92-4FF6-9446-AE0C9E6F1324}" type="datetimeFigureOut">
              <a:rPr lang="en-US" smtClean="0"/>
              <a:t>5/5/2025</a:t>
            </a:fld>
            <a:endParaRPr lang="en-US"/>
          </a:p>
        </p:txBody>
      </p:sp>
      <p:sp>
        <p:nvSpPr>
          <p:cNvPr id="5" name="Footer Placeholder 4">
            <a:extLst>
              <a:ext uri="{FF2B5EF4-FFF2-40B4-BE49-F238E27FC236}">
                <a16:creationId xmlns:a16="http://schemas.microsoft.com/office/drawing/2014/main" id="{E65878E6-CDF8-C8E0-F40F-D066618FF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7526F-7339-228A-EA6F-959B81A785DC}"/>
              </a:ext>
            </a:extLst>
          </p:cNvPr>
          <p:cNvSpPr>
            <a:spLocks noGrp="1"/>
          </p:cNvSpPr>
          <p:nvPr>
            <p:ph type="sldNum" sz="quarter" idx="12"/>
          </p:nvPr>
        </p:nvSpPr>
        <p:spPr/>
        <p:txBody>
          <a:bodyPr/>
          <a:lstStyle/>
          <a:p>
            <a:fld id="{5A19B341-938F-4BCF-88CB-07ACF169329E}" type="slidenum">
              <a:rPr lang="en-US" smtClean="0"/>
              <a:t>‹#›</a:t>
            </a:fld>
            <a:endParaRPr lang="en-US"/>
          </a:p>
        </p:txBody>
      </p:sp>
    </p:spTree>
    <p:extLst>
      <p:ext uri="{BB962C8B-B14F-4D97-AF65-F5344CB8AC3E}">
        <p14:creationId xmlns:p14="http://schemas.microsoft.com/office/powerpoint/2010/main" val="417444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AE23-6D90-920C-6BB4-D7ED7BB315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82F1D0-8705-F0E5-22F8-642FA05857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6429D6-C538-2CA7-186B-5FCEADDDDE55}"/>
              </a:ext>
            </a:extLst>
          </p:cNvPr>
          <p:cNvSpPr>
            <a:spLocks noGrp="1"/>
          </p:cNvSpPr>
          <p:nvPr>
            <p:ph type="dt" sz="half" idx="10"/>
          </p:nvPr>
        </p:nvSpPr>
        <p:spPr/>
        <p:txBody>
          <a:bodyPr/>
          <a:lstStyle/>
          <a:p>
            <a:fld id="{60795648-2D92-4FF6-9446-AE0C9E6F1324}" type="datetimeFigureOut">
              <a:rPr lang="en-US" smtClean="0"/>
              <a:t>5/5/2025</a:t>
            </a:fld>
            <a:endParaRPr lang="en-US"/>
          </a:p>
        </p:txBody>
      </p:sp>
      <p:sp>
        <p:nvSpPr>
          <p:cNvPr id="5" name="Footer Placeholder 4">
            <a:extLst>
              <a:ext uri="{FF2B5EF4-FFF2-40B4-BE49-F238E27FC236}">
                <a16:creationId xmlns:a16="http://schemas.microsoft.com/office/drawing/2014/main" id="{CE4B539D-38B9-59A0-D3A8-6063F8381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649E1-842D-5AD2-B866-21FC41241F11}"/>
              </a:ext>
            </a:extLst>
          </p:cNvPr>
          <p:cNvSpPr>
            <a:spLocks noGrp="1"/>
          </p:cNvSpPr>
          <p:nvPr>
            <p:ph type="sldNum" sz="quarter" idx="12"/>
          </p:nvPr>
        </p:nvSpPr>
        <p:spPr/>
        <p:txBody>
          <a:bodyPr/>
          <a:lstStyle/>
          <a:p>
            <a:fld id="{5A19B341-938F-4BCF-88CB-07ACF169329E}" type="slidenum">
              <a:rPr lang="en-US" smtClean="0"/>
              <a:t>‹#›</a:t>
            </a:fld>
            <a:endParaRPr lang="en-US"/>
          </a:p>
        </p:txBody>
      </p:sp>
    </p:spTree>
    <p:extLst>
      <p:ext uri="{BB962C8B-B14F-4D97-AF65-F5344CB8AC3E}">
        <p14:creationId xmlns:p14="http://schemas.microsoft.com/office/powerpoint/2010/main" val="123187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45CE-CFC9-D298-7C77-2DC8E5CE2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0A301-136A-C394-D2A8-EA3EAEB096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D13107-B81D-A291-122C-25C3265727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F16EF8-29BE-B646-B7B8-FFD6FDEEBF24}"/>
              </a:ext>
            </a:extLst>
          </p:cNvPr>
          <p:cNvSpPr>
            <a:spLocks noGrp="1"/>
          </p:cNvSpPr>
          <p:nvPr>
            <p:ph type="dt" sz="half" idx="10"/>
          </p:nvPr>
        </p:nvSpPr>
        <p:spPr/>
        <p:txBody>
          <a:bodyPr/>
          <a:lstStyle/>
          <a:p>
            <a:fld id="{60795648-2D92-4FF6-9446-AE0C9E6F1324}" type="datetimeFigureOut">
              <a:rPr lang="en-US" smtClean="0"/>
              <a:t>5/5/2025</a:t>
            </a:fld>
            <a:endParaRPr lang="en-US"/>
          </a:p>
        </p:txBody>
      </p:sp>
      <p:sp>
        <p:nvSpPr>
          <p:cNvPr id="6" name="Footer Placeholder 5">
            <a:extLst>
              <a:ext uri="{FF2B5EF4-FFF2-40B4-BE49-F238E27FC236}">
                <a16:creationId xmlns:a16="http://schemas.microsoft.com/office/drawing/2014/main" id="{81E8D702-A822-4F6D-AD2E-0D279311AD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0807F-3A6B-7941-D6F6-88B25AAA9D7D}"/>
              </a:ext>
            </a:extLst>
          </p:cNvPr>
          <p:cNvSpPr>
            <a:spLocks noGrp="1"/>
          </p:cNvSpPr>
          <p:nvPr>
            <p:ph type="sldNum" sz="quarter" idx="12"/>
          </p:nvPr>
        </p:nvSpPr>
        <p:spPr/>
        <p:txBody>
          <a:bodyPr/>
          <a:lstStyle/>
          <a:p>
            <a:fld id="{5A19B341-938F-4BCF-88CB-07ACF169329E}" type="slidenum">
              <a:rPr lang="en-US" smtClean="0"/>
              <a:t>‹#›</a:t>
            </a:fld>
            <a:endParaRPr lang="en-US"/>
          </a:p>
        </p:txBody>
      </p:sp>
    </p:spTree>
    <p:extLst>
      <p:ext uri="{BB962C8B-B14F-4D97-AF65-F5344CB8AC3E}">
        <p14:creationId xmlns:p14="http://schemas.microsoft.com/office/powerpoint/2010/main" val="142234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54EE-6742-DB20-7721-C014A3903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0C2514-D0B8-428F-5F34-A016BFA77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E21691-87B8-0F7A-2A58-9EAEBE7DD8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66D471-4273-CCF4-81D1-8D9E1198A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B99959-01EC-862C-7DBF-417BFB7389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F66BCF-57F6-BC3D-9697-234E1F6B92F4}"/>
              </a:ext>
            </a:extLst>
          </p:cNvPr>
          <p:cNvSpPr>
            <a:spLocks noGrp="1"/>
          </p:cNvSpPr>
          <p:nvPr>
            <p:ph type="dt" sz="half" idx="10"/>
          </p:nvPr>
        </p:nvSpPr>
        <p:spPr/>
        <p:txBody>
          <a:bodyPr/>
          <a:lstStyle/>
          <a:p>
            <a:fld id="{60795648-2D92-4FF6-9446-AE0C9E6F1324}" type="datetimeFigureOut">
              <a:rPr lang="en-US" smtClean="0"/>
              <a:t>5/5/2025</a:t>
            </a:fld>
            <a:endParaRPr lang="en-US"/>
          </a:p>
        </p:txBody>
      </p:sp>
      <p:sp>
        <p:nvSpPr>
          <p:cNvPr id="8" name="Footer Placeholder 7">
            <a:extLst>
              <a:ext uri="{FF2B5EF4-FFF2-40B4-BE49-F238E27FC236}">
                <a16:creationId xmlns:a16="http://schemas.microsoft.com/office/drawing/2014/main" id="{14474A26-6596-31A6-7218-A657ADBD9A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6B7992-D070-195C-D600-38F307232C72}"/>
              </a:ext>
            </a:extLst>
          </p:cNvPr>
          <p:cNvSpPr>
            <a:spLocks noGrp="1"/>
          </p:cNvSpPr>
          <p:nvPr>
            <p:ph type="sldNum" sz="quarter" idx="12"/>
          </p:nvPr>
        </p:nvSpPr>
        <p:spPr/>
        <p:txBody>
          <a:bodyPr/>
          <a:lstStyle/>
          <a:p>
            <a:fld id="{5A19B341-938F-4BCF-88CB-07ACF169329E}" type="slidenum">
              <a:rPr lang="en-US" smtClean="0"/>
              <a:t>‹#›</a:t>
            </a:fld>
            <a:endParaRPr lang="en-US"/>
          </a:p>
        </p:txBody>
      </p:sp>
    </p:spTree>
    <p:extLst>
      <p:ext uri="{BB962C8B-B14F-4D97-AF65-F5344CB8AC3E}">
        <p14:creationId xmlns:p14="http://schemas.microsoft.com/office/powerpoint/2010/main" val="82579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1820-9C83-707D-EC2B-7A51F2855A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C283EB-F5BD-0A12-0A88-5C67F595730E}"/>
              </a:ext>
            </a:extLst>
          </p:cNvPr>
          <p:cNvSpPr>
            <a:spLocks noGrp="1"/>
          </p:cNvSpPr>
          <p:nvPr>
            <p:ph type="dt" sz="half" idx="10"/>
          </p:nvPr>
        </p:nvSpPr>
        <p:spPr/>
        <p:txBody>
          <a:bodyPr/>
          <a:lstStyle/>
          <a:p>
            <a:fld id="{60795648-2D92-4FF6-9446-AE0C9E6F1324}" type="datetimeFigureOut">
              <a:rPr lang="en-US" smtClean="0"/>
              <a:t>5/5/2025</a:t>
            </a:fld>
            <a:endParaRPr lang="en-US"/>
          </a:p>
        </p:txBody>
      </p:sp>
      <p:sp>
        <p:nvSpPr>
          <p:cNvPr id="4" name="Footer Placeholder 3">
            <a:extLst>
              <a:ext uri="{FF2B5EF4-FFF2-40B4-BE49-F238E27FC236}">
                <a16:creationId xmlns:a16="http://schemas.microsoft.com/office/drawing/2014/main" id="{CA65D3D8-C703-DDC4-C61D-6E452936B8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53F3C4-E6B4-9081-420E-5F6E0EF81176}"/>
              </a:ext>
            </a:extLst>
          </p:cNvPr>
          <p:cNvSpPr>
            <a:spLocks noGrp="1"/>
          </p:cNvSpPr>
          <p:nvPr>
            <p:ph type="sldNum" sz="quarter" idx="12"/>
          </p:nvPr>
        </p:nvSpPr>
        <p:spPr/>
        <p:txBody>
          <a:bodyPr/>
          <a:lstStyle/>
          <a:p>
            <a:fld id="{5A19B341-938F-4BCF-88CB-07ACF169329E}" type="slidenum">
              <a:rPr lang="en-US" smtClean="0"/>
              <a:t>‹#›</a:t>
            </a:fld>
            <a:endParaRPr lang="en-US"/>
          </a:p>
        </p:txBody>
      </p:sp>
    </p:spTree>
    <p:extLst>
      <p:ext uri="{BB962C8B-B14F-4D97-AF65-F5344CB8AC3E}">
        <p14:creationId xmlns:p14="http://schemas.microsoft.com/office/powerpoint/2010/main" val="308048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CF77E6-D71D-906E-6903-E80B03A1F373}"/>
              </a:ext>
            </a:extLst>
          </p:cNvPr>
          <p:cNvSpPr>
            <a:spLocks noGrp="1"/>
          </p:cNvSpPr>
          <p:nvPr>
            <p:ph type="dt" sz="half" idx="10"/>
          </p:nvPr>
        </p:nvSpPr>
        <p:spPr/>
        <p:txBody>
          <a:bodyPr/>
          <a:lstStyle/>
          <a:p>
            <a:fld id="{60795648-2D92-4FF6-9446-AE0C9E6F1324}" type="datetimeFigureOut">
              <a:rPr lang="en-US" smtClean="0"/>
              <a:t>5/5/2025</a:t>
            </a:fld>
            <a:endParaRPr lang="en-US"/>
          </a:p>
        </p:txBody>
      </p:sp>
      <p:sp>
        <p:nvSpPr>
          <p:cNvPr id="3" name="Footer Placeholder 2">
            <a:extLst>
              <a:ext uri="{FF2B5EF4-FFF2-40B4-BE49-F238E27FC236}">
                <a16:creationId xmlns:a16="http://schemas.microsoft.com/office/drawing/2014/main" id="{6E86DC0B-029F-BAFD-7EAD-E8F2A194B4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96661A-A9B0-D921-458A-9D63E8BB85C5}"/>
              </a:ext>
            </a:extLst>
          </p:cNvPr>
          <p:cNvSpPr>
            <a:spLocks noGrp="1"/>
          </p:cNvSpPr>
          <p:nvPr>
            <p:ph type="sldNum" sz="quarter" idx="12"/>
          </p:nvPr>
        </p:nvSpPr>
        <p:spPr/>
        <p:txBody>
          <a:bodyPr/>
          <a:lstStyle/>
          <a:p>
            <a:fld id="{5A19B341-938F-4BCF-88CB-07ACF169329E}" type="slidenum">
              <a:rPr lang="en-US" smtClean="0"/>
              <a:t>‹#›</a:t>
            </a:fld>
            <a:endParaRPr lang="en-US"/>
          </a:p>
        </p:txBody>
      </p:sp>
    </p:spTree>
    <p:extLst>
      <p:ext uri="{BB962C8B-B14F-4D97-AF65-F5344CB8AC3E}">
        <p14:creationId xmlns:p14="http://schemas.microsoft.com/office/powerpoint/2010/main" val="185181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A5A8-3E29-3F51-DFB2-C0406008C5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9AE3F8-451E-6BBE-A1DC-E80346F738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01C3BE-B1FF-78B2-7E16-2121BC230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C36F8-F1CD-74D5-565E-935DEDB7A0DC}"/>
              </a:ext>
            </a:extLst>
          </p:cNvPr>
          <p:cNvSpPr>
            <a:spLocks noGrp="1"/>
          </p:cNvSpPr>
          <p:nvPr>
            <p:ph type="dt" sz="half" idx="10"/>
          </p:nvPr>
        </p:nvSpPr>
        <p:spPr/>
        <p:txBody>
          <a:bodyPr/>
          <a:lstStyle/>
          <a:p>
            <a:fld id="{60795648-2D92-4FF6-9446-AE0C9E6F1324}" type="datetimeFigureOut">
              <a:rPr lang="en-US" smtClean="0"/>
              <a:t>5/5/2025</a:t>
            </a:fld>
            <a:endParaRPr lang="en-US"/>
          </a:p>
        </p:txBody>
      </p:sp>
      <p:sp>
        <p:nvSpPr>
          <p:cNvPr id="6" name="Footer Placeholder 5">
            <a:extLst>
              <a:ext uri="{FF2B5EF4-FFF2-40B4-BE49-F238E27FC236}">
                <a16:creationId xmlns:a16="http://schemas.microsoft.com/office/drawing/2014/main" id="{02D4C78B-C6C1-283D-16D6-1E90989FD7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905B1B-1CD3-5C04-FB5A-DCC6FCC786D9}"/>
              </a:ext>
            </a:extLst>
          </p:cNvPr>
          <p:cNvSpPr>
            <a:spLocks noGrp="1"/>
          </p:cNvSpPr>
          <p:nvPr>
            <p:ph type="sldNum" sz="quarter" idx="12"/>
          </p:nvPr>
        </p:nvSpPr>
        <p:spPr/>
        <p:txBody>
          <a:bodyPr/>
          <a:lstStyle/>
          <a:p>
            <a:fld id="{5A19B341-938F-4BCF-88CB-07ACF169329E}" type="slidenum">
              <a:rPr lang="en-US" smtClean="0"/>
              <a:t>‹#›</a:t>
            </a:fld>
            <a:endParaRPr lang="en-US"/>
          </a:p>
        </p:txBody>
      </p:sp>
    </p:spTree>
    <p:extLst>
      <p:ext uri="{BB962C8B-B14F-4D97-AF65-F5344CB8AC3E}">
        <p14:creationId xmlns:p14="http://schemas.microsoft.com/office/powerpoint/2010/main" val="342300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03D00-640E-5FA0-F94E-9BBCF799A2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3E5F22-2733-A307-01CF-EFA22A7894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DB12E8-F140-4D91-14F1-74D8886E7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D8540-1D18-9E08-C129-5AE8BA9D0E68}"/>
              </a:ext>
            </a:extLst>
          </p:cNvPr>
          <p:cNvSpPr>
            <a:spLocks noGrp="1"/>
          </p:cNvSpPr>
          <p:nvPr>
            <p:ph type="dt" sz="half" idx="10"/>
          </p:nvPr>
        </p:nvSpPr>
        <p:spPr/>
        <p:txBody>
          <a:bodyPr/>
          <a:lstStyle/>
          <a:p>
            <a:fld id="{60795648-2D92-4FF6-9446-AE0C9E6F1324}" type="datetimeFigureOut">
              <a:rPr lang="en-US" smtClean="0"/>
              <a:t>5/5/2025</a:t>
            </a:fld>
            <a:endParaRPr lang="en-US"/>
          </a:p>
        </p:txBody>
      </p:sp>
      <p:sp>
        <p:nvSpPr>
          <p:cNvPr id="6" name="Footer Placeholder 5">
            <a:extLst>
              <a:ext uri="{FF2B5EF4-FFF2-40B4-BE49-F238E27FC236}">
                <a16:creationId xmlns:a16="http://schemas.microsoft.com/office/drawing/2014/main" id="{8831F3AC-9026-6373-8460-EEA2CBFC1B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FC647F-48E8-F84A-053A-1AF9C19131FE}"/>
              </a:ext>
            </a:extLst>
          </p:cNvPr>
          <p:cNvSpPr>
            <a:spLocks noGrp="1"/>
          </p:cNvSpPr>
          <p:nvPr>
            <p:ph type="sldNum" sz="quarter" idx="12"/>
          </p:nvPr>
        </p:nvSpPr>
        <p:spPr/>
        <p:txBody>
          <a:bodyPr/>
          <a:lstStyle/>
          <a:p>
            <a:fld id="{5A19B341-938F-4BCF-88CB-07ACF169329E}" type="slidenum">
              <a:rPr lang="en-US" smtClean="0"/>
              <a:t>‹#›</a:t>
            </a:fld>
            <a:endParaRPr lang="en-US"/>
          </a:p>
        </p:txBody>
      </p:sp>
    </p:spTree>
    <p:extLst>
      <p:ext uri="{BB962C8B-B14F-4D97-AF65-F5344CB8AC3E}">
        <p14:creationId xmlns:p14="http://schemas.microsoft.com/office/powerpoint/2010/main" val="87762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7C27FD-36C9-7820-A747-46AC5F67F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6E1744-6FB6-8F88-38C6-C4AFFC313F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4B02E-F1F5-9871-2986-A5F7E5550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95648-2D92-4FF6-9446-AE0C9E6F1324}" type="datetimeFigureOut">
              <a:rPr lang="en-US" smtClean="0"/>
              <a:t>5/5/2025</a:t>
            </a:fld>
            <a:endParaRPr lang="en-US"/>
          </a:p>
        </p:txBody>
      </p:sp>
      <p:sp>
        <p:nvSpPr>
          <p:cNvPr id="5" name="Footer Placeholder 4">
            <a:extLst>
              <a:ext uri="{FF2B5EF4-FFF2-40B4-BE49-F238E27FC236}">
                <a16:creationId xmlns:a16="http://schemas.microsoft.com/office/drawing/2014/main" id="{1D3E99F8-DB57-DEF2-4C69-9B7A2FB09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9BDB06-A438-0AAF-4B0D-3FE95AA1C4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9B341-938F-4BCF-88CB-07ACF169329E}" type="slidenum">
              <a:rPr lang="en-US" smtClean="0"/>
              <a:t>‹#›</a:t>
            </a:fld>
            <a:endParaRPr lang="en-US"/>
          </a:p>
        </p:txBody>
      </p:sp>
    </p:spTree>
    <p:extLst>
      <p:ext uri="{BB962C8B-B14F-4D97-AF65-F5344CB8AC3E}">
        <p14:creationId xmlns:p14="http://schemas.microsoft.com/office/powerpoint/2010/main" val="3951963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D7F1832-F456-0DF7-B457-BA5709C4D202}"/>
              </a:ext>
            </a:extLst>
          </p:cNvPr>
          <p:cNvPicPr>
            <a:picLocks noChangeAspect="1"/>
          </p:cNvPicPr>
          <p:nvPr/>
        </p:nvPicPr>
        <p:blipFill>
          <a:blip r:embed="rId3"/>
          <a:stretch>
            <a:fillRect/>
          </a:stretch>
        </p:blipFill>
        <p:spPr>
          <a:xfrm>
            <a:off x="4437342" y="144849"/>
            <a:ext cx="3317317" cy="1015663"/>
          </a:xfrm>
          <a:prstGeom prst="rect">
            <a:avLst/>
          </a:prstGeom>
        </p:spPr>
      </p:pic>
      <p:pic>
        <p:nvPicPr>
          <p:cNvPr id="2" name="Picture 1">
            <a:extLst>
              <a:ext uri="{FF2B5EF4-FFF2-40B4-BE49-F238E27FC236}">
                <a16:creationId xmlns:a16="http://schemas.microsoft.com/office/drawing/2014/main" id="{504AFB1E-8773-D3DA-646A-960A862E981D}"/>
              </a:ext>
            </a:extLst>
          </p:cNvPr>
          <p:cNvPicPr>
            <a:picLocks noChangeAspect="1"/>
          </p:cNvPicPr>
          <p:nvPr/>
        </p:nvPicPr>
        <p:blipFill>
          <a:blip r:embed="rId4"/>
          <a:stretch>
            <a:fillRect/>
          </a:stretch>
        </p:blipFill>
        <p:spPr>
          <a:xfrm>
            <a:off x="2095500" y="1191023"/>
            <a:ext cx="7774690" cy="3786168"/>
          </a:xfrm>
          <a:prstGeom prst="rect">
            <a:avLst/>
          </a:prstGeom>
        </p:spPr>
      </p:pic>
      <p:pic>
        <p:nvPicPr>
          <p:cNvPr id="4" name="Picture 3">
            <a:extLst>
              <a:ext uri="{FF2B5EF4-FFF2-40B4-BE49-F238E27FC236}">
                <a16:creationId xmlns:a16="http://schemas.microsoft.com/office/drawing/2014/main" id="{3FE731A2-59D9-0A1E-6BD3-298E0E91F5A0}"/>
              </a:ext>
            </a:extLst>
          </p:cNvPr>
          <p:cNvPicPr>
            <a:picLocks noChangeAspect="1"/>
          </p:cNvPicPr>
          <p:nvPr/>
        </p:nvPicPr>
        <p:blipFill>
          <a:blip r:embed="rId5"/>
          <a:stretch>
            <a:fillRect/>
          </a:stretch>
        </p:blipFill>
        <p:spPr>
          <a:xfrm>
            <a:off x="4787121" y="5200217"/>
            <a:ext cx="3322608" cy="1201016"/>
          </a:xfrm>
          <a:prstGeom prst="rect">
            <a:avLst/>
          </a:prstGeom>
        </p:spPr>
      </p:pic>
    </p:spTree>
    <p:extLst>
      <p:ext uri="{BB962C8B-B14F-4D97-AF65-F5344CB8AC3E}">
        <p14:creationId xmlns:p14="http://schemas.microsoft.com/office/powerpoint/2010/main" val="31639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295525" y="952500"/>
            <a:ext cx="7610475" cy="1485901"/>
          </a:xfrm>
          <a:custGeom>
            <a:avLst/>
            <a:gdLst>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485901" fill="none" extrusionOk="0">
                <a:moveTo>
                  <a:pt x="0" y="247655"/>
                </a:moveTo>
                <a:cubicBezTo>
                  <a:pt x="8619" y="-22837"/>
                  <a:pt x="403074" y="-125378"/>
                  <a:pt x="889377" y="0"/>
                </a:cubicBezTo>
                <a:cubicBezTo>
                  <a:pt x="3631299" y="-182255"/>
                  <a:pt x="5036188" y="-27739"/>
                  <a:pt x="6721097" y="0"/>
                </a:cubicBezTo>
                <a:cubicBezTo>
                  <a:pt x="7184286" y="36427"/>
                  <a:pt x="7652776" y="146157"/>
                  <a:pt x="7610474" y="247655"/>
                </a:cubicBezTo>
                <a:cubicBezTo>
                  <a:pt x="7574399" y="485564"/>
                  <a:pt x="7679943" y="1076463"/>
                  <a:pt x="7610474" y="1238245"/>
                </a:cubicBezTo>
                <a:cubicBezTo>
                  <a:pt x="7592337" y="1487243"/>
                  <a:pt x="7307469" y="1494486"/>
                  <a:pt x="6721097" y="1485901"/>
                </a:cubicBezTo>
                <a:cubicBezTo>
                  <a:pt x="4084011" y="1565377"/>
                  <a:pt x="3637174" y="1465196"/>
                  <a:pt x="889377" y="1485901"/>
                </a:cubicBezTo>
                <a:cubicBezTo>
                  <a:pt x="308499" y="1464240"/>
                  <a:pt x="-71424" y="1350618"/>
                  <a:pt x="0" y="1238245"/>
                </a:cubicBezTo>
                <a:cubicBezTo>
                  <a:pt x="163576" y="801876"/>
                  <a:pt x="-124826" y="603020"/>
                  <a:pt x="0" y="247655"/>
                </a:cubicBezTo>
                <a:close/>
              </a:path>
              <a:path w="7610475" h="1485901" stroke="0" extrusionOk="0">
                <a:moveTo>
                  <a:pt x="0" y="247655"/>
                </a:moveTo>
                <a:cubicBezTo>
                  <a:pt x="-41042" y="106693"/>
                  <a:pt x="350005" y="-7227"/>
                  <a:pt x="889377" y="0"/>
                </a:cubicBezTo>
                <a:cubicBezTo>
                  <a:pt x="1576119" y="324557"/>
                  <a:pt x="5127446" y="342045"/>
                  <a:pt x="6721097" y="0"/>
                </a:cubicBezTo>
                <a:cubicBezTo>
                  <a:pt x="7155512" y="-7779"/>
                  <a:pt x="7546581" y="103400"/>
                  <a:pt x="7610474" y="247655"/>
                </a:cubicBezTo>
                <a:cubicBezTo>
                  <a:pt x="7758621" y="627161"/>
                  <a:pt x="7668403" y="1080076"/>
                  <a:pt x="7610474" y="1238245"/>
                </a:cubicBezTo>
                <a:cubicBezTo>
                  <a:pt x="7664908" y="1486120"/>
                  <a:pt x="7244223" y="1399803"/>
                  <a:pt x="6721097" y="1485901"/>
                </a:cubicBezTo>
                <a:cubicBezTo>
                  <a:pt x="5389948" y="934297"/>
                  <a:pt x="4118405" y="1255714"/>
                  <a:pt x="889377" y="1485901"/>
                </a:cubicBezTo>
                <a:cubicBezTo>
                  <a:pt x="355577" y="1503885"/>
                  <a:pt x="-42917" y="1390405"/>
                  <a:pt x="0" y="1238245"/>
                </a:cubicBezTo>
                <a:cubicBezTo>
                  <a:pt x="17531" y="888283"/>
                  <a:pt x="-45996" y="628659"/>
                  <a:pt x="0" y="247655"/>
                </a:cubicBezTo>
                <a:close/>
              </a:path>
              <a:path w="7610475" h="1485901" fill="none" stroke="0" extrusionOk="0">
                <a:moveTo>
                  <a:pt x="0" y="247655"/>
                </a:moveTo>
                <a:cubicBezTo>
                  <a:pt x="81332" y="106619"/>
                  <a:pt x="428378" y="25369"/>
                  <a:pt x="889377" y="0"/>
                </a:cubicBezTo>
                <a:cubicBezTo>
                  <a:pt x="3867941" y="188326"/>
                  <a:pt x="5034063" y="56755"/>
                  <a:pt x="6721097" y="0"/>
                </a:cubicBezTo>
                <a:cubicBezTo>
                  <a:pt x="7169580" y="14836"/>
                  <a:pt x="7642484" y="136448"/>
                  <a:pt x="7610474" y="247655"/>
                </a:cubicBezTo>
                <a:cubicBezTo>
                  <a:pt x="7533710" y="535329"/>
                  <a:pt x="7701154" y="1041118"/>
                  <a:pt x="7610474" y="1238245"/>
                </a:cubicBezTo>
                <a:cubicBezTo>
                  <a:pt x="7633834" y="1365128"/>
                  <a:pt x="7324068" y="1495241"/>
                  <a:pt x="6721097" y="1485901"/>
                </a:cubicBezTo>
                <a:cubicBezTo>
                  <a:pt x="4085095" y="1464534"/>
                  <a:pt x="3599724" y="1534397"/>
                  <a:pt x="889377" y="1485901"/>
                </a:cubicBezTo>
                <a:cubicBezTo>
                  <a:pt x="307413" y="1480939"/>
                  <a:pt x="-66159" y="1341698"/>
                  <a:pt x="0" y="1238245"/>
                </a:cubicBezTo>
                <a:cubicBezTo>
                  <a:pt x="172635" y="841764"/>
                  <a:pt x="-167306" y="534928"/>
                  <a:pt x="0" y="247655"/>
                </a:cubicBezTo>
                <a:close/>
              </a:path>
              <a:path w="7610475" h="1485901" fill="none" stroke="0" extrusionOk="0">
                <a:moveTo>
                  <a:pt x="0" y="247655"/>
                </a:moveTo>
                <a:cubicBezTo>
                  <a:pt x="7568" y="23690"/>
                  <a:pt x="452637" y="-49210"/>
                  <a:pt x="889377" y="0"/>
                </a:cubicBezTo>
                <a:cubicBezTo>
                  <a:pt x="3931250" y="-66167"/>
                  <a:pt x="4981720" y="-198667"/>
                  <a:pt x="6721097" y="0"/>
                </a:cubicBezTo>
                <a:cubicBezTo>
                  <a:pt x="7190077" y="19564"/>
                  <a:pt x="7633961" y="123327"/>
                  <a:pt x="7610474" y="247655"/>
                </a:cubicBezTo>
                <a:cubicBezTo>
                  <a:pt x="7570370" y="499250"/>
                  <a:pt x="7690895" y="1093998"/>
                  <a:pt x="7610474" y="1238245"/>
                </a:cubicBezTo>
                <a:cubicBezTo>
                  <a:pt x="7652655" y="1429612"/>
                  <a:pt x="7263166" y="1483643"/>
                  <a:pt x="6721097" y="1485901"/>
                </a:cubicBezTo>
                <a:cubicBezTo>
                  <a:pt x="4076087" y="1537420"/>
                  <a:pt x="3658831" y="1491215"/>
                  <a:pt x="889377" y="1485901"/>
                </a:cubicBezTo>
                <a:cubicBezTo>
                  <a:pt x="307210" y="1466050"/>
                  <a:pt x="-77436" y="1339199"/>
                  <a:pt x="0" y="1238245"/>
                </a:cubicBezTo>
                <a:cubicBezTo>
                  <a:pt x="161281" y="807008"/>
                  <a:pt x="-108761" y="526423"/>
                  <a:pt x="0" y="247655"/>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485901" fill="none" extrusionOk="0">
                        <a:moveTo>
                          <a:pt x="0" y="247655"/>
                        </a:moveTo>
                        <a:cubicBezTo>
                          <a:pt x="5687" y="30705"/>
                          <a:pt x="400608" y="-51488"/>
                          <a:pt x="889377" y="0"/>
                        </a:cubicBezTo>
                        <a:cubicBezTo>
                          <a:pt x="3744420" y="-33895"/>
                          <a:pt x="4968012" y="13608"/>
                          <a:pt x="6721097" y="0"/>
                        </a:cubicBezTo>
                        <a:cubicBezTo>
                          <a:pt x="7192506" y="19528"/>
                          <a:pt x="7647843" y="137512"/>
                          <a:pt x="7610474" y="247655"/>
                        </a:cubicBezTo>
                        <a:cubicBezTo>
                          <a:pt x="7557570" y="496508"/>
                          <a:pt x="7679168" y="1069062"/>
                          <a:pt x="7610474" y="1238245"/>
                        </a:cubicBezTo>
                        <a:cubicBezTo>
                          <a:pt x="7599219" y="1441193"/>
                          <a:pt x="7261103" y="1488767"/>
                          <a:pt x="6721097" y="1485901"/>
                        </a:cubicBezTo>
                        <a:cubicBezTo>
                          <a:pt x="4085690" y="1535932"/>
                          <a:pt x="3602204" y="1476702"/>
                          <a:pt x="889377" y="1485901"/>
                        </a:cubicBezTo>
                        <a:cubicBezTo>
                          <a:pt x="315692" y="1469207"/>
                          <a:pt x="-69104" y="1352177"/>
                          <a:pt x="0" y="1238245"/>
                        </a:cubicBezTo>
                        <a:cubicBezTo>
                          <a:pt x="166486" y="792544"/>
                          <a:pt x="-126693" y="546218"/>
                          <a:pt x="0" y="247655"/>
                        </a:cubicBezTo>
                        <a:close/>
                      </a:path>
                      <a:path w="7610475" h="1485901" stroke="0" extrusionOk="0">
                        <a:moveTo>
                          <a:pt x="0" y="247655"/>
                        </a:moveTo>
                        <a:cubicBezTo>
                          <a:pt x="-20007" y="101619"/>
                          <a:pt x="373849" y="-5234"/>
                          <a:pt x="889377" y="0"/>
                        </a:cubicBezTo>
                        <a:cubicBezTo>
                          <a:pt x="1684570" y="206475"/>
                          <a:pt x="5112810" y="224954"/>
                          <a:pt x="6721097" y="0"/>
                        </a:cubicBezTo>
                        <a:cubicBezTo>
                          <a:pt x="7152890" y="-6504"/>
                          <a:pt x="7546511" y="97702"/>
                          <a:pt x="7610474" y="247655"/>
                        </a:cubicBezTo>
                        <a:cubicBezTo>
                          <a:pt x="7755159" y="625652"/>
                          <a:pt x="7671548" y="1093927"/>
                          <a:pt x="7610474" y="1238245"/>
                        </a:cubicBezTo>
                        <a:cubicBezTo>
                          <a:pt x="7668742" y="1450542"/>
                          <a:pt x="7240109" y="1421101"/>
                          <a:pt x="6721097" y="1485901"/>
                        </a:cubicBezTo>
                        <a:cubicBezTo>
                          <a:pt x="5581318" y="1153890"/>
                          <a:pt x="3935823" y="1366755"/>
                          <a:pt x="889377" y="1485901"/>
                        </a:cubicBezTo>
                        <a:cubicBezTo>
                          <a:pt x="354021" y="1497000"/>
                          <a:pt x="-37059" y="1374859"/>
                          <a:pt x="0" y="1238245"/>
                        </a:cubicBezTo>
                        <a:cubicBezTo>
                          <a:pt x="10297" y="879798"/>
                          <a:pt x="-65956" y="662866"/>
                          <a:pt x="0" y="247655"/>
                        </a:cubicBezTo>
                        <a:close/>
                      </a:path>
                      <a:path w="7610475" h="1485901" fill="none" stroke="0" extrusionOk="0">
                        <a:moveTo>
                          <a:pt x="0" y="247655"/>
                        </a:moveTo>
                        <a:cubicBezTo>
                          <a:pt x="11389" y="65966"/>
                          <a:pt x="470329" y="-4998"/>
                          <a:pt x="889377" y="0"/>
                        </a:cubicBezTo>
                        <a:cubicBezTo>
                          <a:pt x="3848325" y="37458"/>
                          <a:pt x="4955774" y="-134981"/>
                          <a:pt x="6721097" y="0"/>
                        </a:cubicBezTo>
                        <a:cubicBezTo>
                          <a:pt x="7175637" y="8485"/>
                          <a:pt x="7633201" y="117697"/>
                          <a:pt x="7610474" y="247655"/>
                        </a:cubicBezTo>
                        <a:cubicBezTo>
                          <a:pt x="7547846" y="519945"/>
                          <a:pt x="7679682" y="1051830"/>
                          <a:pt x="7610474" y="1238245"/>
                        </a:cubicBezTo>
                        <a:cubicBezTo>
                          <a:pt x="7629423" y="1374036"/>
                          <a:pt x="7251780" y="1477101"/>
                          <a:pt x="6721097" y="1485901"/>
                        </a:cubicBezTo>
                        <a:cubicBezTo>
                          <a:pt x="4053067" y="1439527"/>
                          <a:pt x="3586580" y="1496292"/>
                          <a:pt x="889377" y="1485901"/>
                        </a:cubicBezTo>
                        <a:cubicBezTo>
                          <a:pt x="297055" y="1462802"/>
                          <a:pt x="-63086" y="1343433"/>
                          <a:pt x="0" y="1238245"/>
                        </a:cubicBezTo>
                        <a:cubicBezTo>
                          <a:pt x="155824" y="819380"/>
                          <a:pt x="-115433" y="513947"/>
                          <a:pt x="0" y="24765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Hãy đặt tên cho bức tranh.</a:t>
            </a: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3771900" y="3295613"/>
            <a:ext cx="5172075" cy="1600438"/>
          </a:xfrm>
          <a:prstGeom prst="roundRect">
            <a:avLst/>
          </a:prstGeom>
          <a:solidFill>
            <a:schemeClr val="accent5">
              <a:lumMod val="20000"/>
              <a:lumOff val="80000"/>
            </a:schemeClr>
          </a:solidFill>
        </p:spPr>
        <p:txBody>
          <a:bodyPr wrap="square">
            <a:spAutoFit/>
          </a:bodyPr>
          <a:lstStyle/>
          <a:p>
            <a:pPr lvl="0" algn="ctr"/>
            <a:r>
              <a:rPr lang="en-US" sz="4400" b="1" dirty="0" err="1">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Ví</a:t>
            </a:r>
            <a:r>
              <a:rPr lang="en-US"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4400" b="1" dirty="0" err="1">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dụ</a:t>
            </a:r>
            <a:r>
              <a:rPr lang="en-US"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vi-VN"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Cách đánh bắt cá.</a:t>
            </a:r>
            <a:endParaRPr kumimoji="0" lang="en-US" sz="44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8105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a:extLst>
              <a:ext uri="{FF2B5EF4-FFF2-40B4-BE49-F238E27FC236}">
                <a16:creationId xmlns:a16="http://schemas.microsoft.com/office/drawing/2014/main" id="{D16923E9-D986-6304-21C4-631B576A773E}"/>
              </a:ext>
            </a:extLst>
          </p:cNvPr>
          <p:cNvGrpSpPr/>
          <p:nvPr/>
        </p:nvGrpSpPr>
        <p:grpSpPr>
          <a:xfrm flipV="1">
            <a:off x="3804840" y="1809749"/>
            <a:ext cx="8031560" cy="2752726"/>
            <a:chOff x="692006" y="116442"/>
            <a:chExt cx="11176173" cy="2919244"/>
          </a:xfrm>
        </p:grpSpPr>
        <p:sp>
          <p:nvSpPr>
            <p:cNvPr id="3" name="矩形 16">
              <a:extLst>
                <a:ext uri="{FF2B5EF4-FFF2-40B4-BE49-F238E27FC236}">
                  <a16:creationId xmlns:a16="http://schemas.microsoft.com/office/drawing/2014/main" id="{A28A9146-87EE-4C52-37E5-B40539280E78}"/>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4" name="矩形 16">
              <a:extLst>
                <a:ext uri="{FF2B5EF4-FFF2-40B4-BE49-F238E27FC236}">
                  <a16:creationId xmlns:a16="http://schemas.microsoft.com/office/drawing/2014/main" id="{1FC412F0-F937-CA08-7AD4-0CC394D94370}"/>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8" name="TextBox 7">
            <a:extLst>
              <a:ext uri="{FF2B5EF4-FFF2-40B4-BE49-F238E27FC236}">
                <a16:creationId xmlns:a16="http://schemas.microsoft.com/office/drawing/2014/main" id="{39135848-391D-24B1-C210-2574276E3F57}"/>
              </a:ext>
            </a:extLst>
          </p:cNvPr>
          <p:cNvSpPr txBox="1"/>
          <p:nvPr/>
        </p:nvSpPr>
        <p:spPr>
          <a:xfrm>
            <a:off x="4721620" y="1893887"/>
            <a:ext cx="7181455" cy="221599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err="1">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Luyện</a:t>
            </a:r>
            <a:r>
              <a:rPr kumimoji="0" lang="en-US" sz="13800" b="1" i="0" u="none" strike="noStrike" kern="1200" cap="none" spc="0" normalizeH="0" baseline="0" noProof="0" dirty="0">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 </a:t>
            </a:r>
            <a:r>
              <a:rPr kumimoji="0" lang="en-US" sz="13800" b="1" i="0" u="none" strike="noStrike" kern="1200" cap="none" spc="0" normalizeH="0" baseline="0" noProof="0" dirty="0" err="1">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Tập</a:t>
            </a:r>
            <a:endParaRPr kumimoji="0" lang="en-US" sz="13800" b="1" i="0" u="none" strike="noStrike" kern="1200" cap="none" spc="0" normalizeH="0" baseline="0" noProof="0" dirty="0">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endParaRPr>
          </a:p>
        </p:txBody>
      </p:sp>
      <p:pic>
        <p:nvPicPr>
          <p:cNvPr id="9" name="Picture 2" descr="Vector world animal day flat design illustration">
            <a:extLst>
              <a:ext uri="{FF2B5EF4-FFF2-40B4-BE49-F238E27FC236}">
                <a16:creationId xmlns:a16="http://schemas.microsoft.com/office/drawing/2014/main" id="{1BC7C042-F8C8-3098-0BAE-59CBA18B13C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85" b="93770" l="799" r="98403">
                        <a14:foregroundMark x1="19968" y1="72045" x2="20607" y2="74441"/>
                        <a14:foregroundMark x1="21246" y1="75879" x2="22045" y2="81470"/>
                        <a14:foregroundMark x1="19808" y1="67732" x2="23003" y2="83227"/>
                        <a14:foregroundMark x1="23003" y1="83227" x2="24441" y2="83866"/>
                        <a14:foregroundMark x1="24121" y1="72364" x2="19329" y2="78275"/>
                        <a14:foregroundMark x1="22843" y1="69649" x2="21246" y2="77476"/>
                        <a14:foregroundMark x1="21246" y1="79073" x2="21246" y2="79073"/>
                        <a14:foregroundMark x1="26997" y1="81310" x2="26997" y2="81310"/>
                        <a14:foregroundMark x1="32268" y1="84345" x2="32268" y2="84345"/>
                        <a14:foregroundMark x1="26837" y1="81150" x2="35144" y2="85783"/>
                        <a14:foregroundMark x1="35463" y1="70607" x2="35463" y2="70607"/>
                        <a14:foregroundMark x1="38498" y1="75399" x2="43610" y2="80990"/>
                        <a14:foregroundMark x1="68530" y1="70927" x2="68530" y2="70927"/>
                        <a14:foregroundMark x1="62141" y1="82588" x2="62141" y2="82588"/>
                        <a14:foregroundMark x1="67093" y1="72364" x2="60703" y2="82588"/>
                        <a14:foregroundMark x1="60703" y1="82588" x2="60224" y2="82748"/>
                        <a14:foregroundMark x1="31789" y1="73802" x2="31789" y2="73802"/>
                        <a14:foregroundMark x1="30192" y1="79712" x2="30192" y2="79712"/>
                        <a14:foregroundMark x1="16313" y1="76438" x2="17093" y2="76997"/>
                        <a14:foregroundMark x1="16661" y1="83114" x2="19808" y2="83227"/>
                        <a14:foregroundMark x1="74281" y1="75559" x2="77636" y2="85304"/>
                        <a14:foregroundMark x1="77636" y1="85304" x2="85304" y2="78594"/>
                        <a14:foregroundMark x1="85304" y1="78594" x2="85304" y2="76997"/>
                        <a14:foregroundMark x1="81310" y1="63578" x2="81310" y2="71725"/>
                        <a14:foregroundMark x1="88978" y1="69169" x2="84824" y2="70767"/>
                        <a14:foregroundMark x1="93291" y1="65974" x2="90415" y2="68530"/>
                        <a14:foregroundMark x1="98403" y1="63738" x2="96805" y2="65655"/>
                        <a14:foregroundMark x1="88658" y1="79712" x2="89304" y2="79690"/>
                        <a14:foregroundMark x1="70927" y1="84345" x2="73003" y2="83227"/>
                        <a14:foregroundMark x1="69968" y1="67093" x2="69169" y2="72843"/>
                        <a14:foregroundMark x1="48721" y1="91329" x2="55272" y2="90096"/>
                        <a14:foregroundMark x1="41693" y1="92652" x2="42546" y2="92492"/>
                        <a14:foregroundMark x1="55272" y1="90096" x2="57188" y2="90256"/>
                        <a14:foregroundMark x1="41921" y1="93379" x2="39696" y2="93344"/>
                        <a14:foregroundMark x1="62948" y1="92812" x2="62141" y2="92812"/>
                        <a14:foregroundMark x1="24471" y1="91534" x2="25080" y2="91534"/>
                        <a14:foregroundMark x1="86422" y1="87220" x2="86422" y2="87220"/>
                        <a14:foregroundMark x1="85783" y1="85783" x2="83387" y2="86102"/>
                        <a14:foregroundMark x1="18371" y1="62780" x2="20288" y2="68530"/>
                        <a14:foregroundMark x1="85623" y1="87540" x2="85304" y2="90256"/>
                        <a14:foregroundMark x1="87859" y1="81310" x2="88019" y2="83227"/>
                        <a14:foregroundMark x1="88818" y1="81789" x2="88818" y2="81789"/>
                        <a14:foregroundMark x1="89137" y1="82109" x2="87859" y2="81470"/>
                        <a14:backgroundMark x1="11182" y1="50479" x2="27636" y2="40575"/>
                        <a14:backgroundMark x1="27636" y1="40575" x2="27316" y2="30990"/>
                        <a14:backgroundMark x1="27316" y1="30990" x2="32907" y2="23962"/>
                        <a14:backgroundMark x1="32907" y1="23962" x2="40575" y2="19010"/>
                        <a14:backgroundMark x1="40575" y1="19010" x2="41214" y2="18211"/>
                        <a14:backgroundMark x1="73642" y1="26837" x2="86262" y2="43291"/>
                        <a14:backgroundMark x1="86262" y1="43291" x2="95847" y2="51597"/>
                        <a14:backgroundMark x1="71565" y1="33866" x2="78594" y2="42173"/>
                        <a14:backgroundMark x1="69489" y1="88978" x2="69489" y2="88978"/>
                        <a14:backgroundMark x1="33387" y1="90575" x2="33387" y2="90575"/>
                        <a14:backgroundMark x1="31150" y1="76038" x2="31150" y2="76038"/>
                        <a14:backgroundMark x1="4792" y1="80032" x2="10383" y2="86422"/>
                        <a14:backgroundMark x1="12141" y1="80192" x2="12939" y2="85942"/>
                        <a14:backgroundMark x1="12460" y1="77636" x2="3674" y2="81949"/>
                        <a14:backgroundMark x1="6869" y1="68530" x2="6070" y2="79872"/>
                        <a14:backgroundMark x1="11342" y1="74121" x2="11661" y2="76518"/>
                        <a14:backgroundMark x1="13738" y1="73163" x2="10383" y2="77316"/>
                        <a14:backgroundMark x1="3355" y1="66773" x2="2556" y2="71406"/>
                        <a14:backgroundMark x1="21406" y1="90735" x2="20767" y2="93131"/>
                        <a14:backgroundMark x1="15974" y1="90895" x2="15335" y2="94089"/>
                        <a14:backgroundMark x1="34185" y1="90256" x2="36102" y2="95367"/>
                        <a14:backgroundMark x1="25879" y1="92812" x2="25879" y2="92812"/>
                        <a14:backgroundMark x1="24760" y1="93450" x2="27476" y2="93610"/>
                        <a14:backgroundMark x1="25240" y1="93131" x2="26038" y2="93131"/>
                        <a14:backgroundMark x1="58147" y1="95847" x2="65495" y2="96166"/>
                        <a14:backgroundMark x1="66134" y1="90256" x2="68690" y2="94089"/>
                        <a14:backgroundMark x1="58466" y1="93930" x2="57188" y2="93930"/>
                        <a14:backgroundMark x1="41534" y1="93930" x2="55272" y2="96006"/>
                        <a14:backgroundMark x1="24601" y1="93131" x2="28754" y2="93131"/>
                        <a14:backgroundMark x1="21885" y1="49681" x2="25559" y2="55591"/>
                        <a14:backgroundMark x1="76677" y1="45208" x2="76677" y2="55112"/>
                        <a14:backgroundMark x1="76677" y1="55112" x2="76677" y2="55112"/>
                        <a14:backgroundMark x1="75240" y1="90415" x2="76837" y2="92332"/>
                        <a14:backgroundMark x1="82907" y1="92332" x2="87540" y2="92812"/>
                        <a14:backgroundMark x1="80671" y1="92173" x2="81629" y2="92173"/>
                        <a14:backgroundMark x1="78754" y1="91534" x2="84026" y2="93291"/>
                        <a14:backgroundMark x1="77955" y1="91214" x2="78914" y2="91534"/>
                        <a14:backgroundMark x1="74121" y1="90256" x2="74121" y2="92812"/>
                        <a14:backgroundMark x1="57188" y1="93770" x2="59744" y2="93770"/>
                        <a14:backgroundMark x1="88658" y1="91853" x2="89936" y2="93610"/>
                        <a14:backgroundMark x1="88818" y1="91534" x2="87859" y2="93610"/>
                        <a14:backgroundMark x1="91853" y1="78754" x2="98722" y2="80032"/>
                        <a14:backgroundMark x1="91534" y1="79073" x2="91374" y2="80032"/>
                        <a14:backgroundMark x1="89137" y1="80351" x2="89137" y2="80351"/>
                        <a14:backgroundMark x1="89137" y1="80032" x2="89137" y2="80032"/>
                        <a14:backgroundMark x1="89137" y1="79712" x2="89137" y2="79712"/>
                        <a14:backgroundMark x1="89137" y1="79553" x2="89137" y2="79553"/>
                        <a14:backgroundMark x1="88978" y1="80032" x2="91214" y2="80032"/>
                        <a14:backgroundMark x1="89457" y1="80032" x2="89297" y2="79073"/>
                        <a14:backgroundMark x1="73003" y1="59744" x2="74920" y2="55911"/>
                        <a14:backgroundMark x1="34984" y1="81470" x2="34984" y2="81470"/>
                      </a14:backgroundRemoval>
                    </a14:imgEffect>
                  </a14:imgLayer>
                </a14:imgProps>
              </a:ext>
              <a:ext uri="{28A0092B-C50C-407E-A947-70E740481C1C}">
                <a14:useLocalDpi xmlns:a14="http://schemas.microsoft.com/office/drawing/2010/main" val="0"/>
              </a:ext>
            </a:extLst>
          </a:blip>
          <a:srcRect/>
          <a:stretch>
            <a:fillRect/>
          </a:stretch>
        </p:blipFill>
        <p:spPr bwMode="auto">
          <a:xfrm>
            <a:off x="-650308" y="1233500"/>
            <a:ext cx="5962650" cy="596265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34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609600" y="168236"/>
            <a:ext cx="11020425" cy="80331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762000" y="168236"/>
            <a:ext cx="10715626" cy="584775"/>
          </a:xfrm>
          <a:prstGeom prst="rect">
            <a:avLst/>
          </a:prstGeom>
          <a:noFill/>
        </p:spPr>
        <p:txBody>
          <a:bodyPr wrap="square" rtlCol="0">
            <a:spAutoFit/>
          </a:bodyPr>
          <a:lstStyle/>
          <a:p>
            <a:pPr lvl="0" algn="ct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Tìm</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hiểu</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ý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nghĩa</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của</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các</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hoạt</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động</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trong</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hình</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7, 8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và</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9.</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E8B5644C-8A81-A005-4E0D-AC559A835FD9}"/>
              </a:ext>
            </a:extLst>
          </p:cNvPr>
          <p:cNvPicPr>
            <a:picLocks noChangeAspect="1"/>
          </p:cNvPicPr>
          <p:nvPr/>
        </p:nvPicPr>
        <p:blipFill>
          <a:blip r:embed="rId2"/>
          <a:stretch>
            <a:fillRect/>
          </a:stretch>
        </p:blipFill>
        <p:spPr>
          <a:xfrm>
            <a:off x="528637" y="1319212"/>
            <a:ext cx="5648325" cy="2695575"/>
          </a:xfrm>
          <a:prstGeom prst="rect">
            <a:avLst/>
          </a:prstGeom>
        </p:spPr>
      </p:pic>
      <p:pic>
        <p:nvPicPr>
          <p:cNvPr id="8" name="Picture 7">
            <a:extLst>
              <a:ext uri="{FF2B5EF4-FFF2-40B4-BE49-F238E27FC236}">
                <a16:creationId xmlns:a16="http://schemas.microsoft.com/office/drawing/2014/main" id="{FDD768F0-69B0-4988-B609-CA828DB94EFE}"/>
              </a:ext>
            </a:extLst>
          </p:cNvPr>
          <p:cNvPicPr>
            <a:picLocks noChangeAspect="1"/>
          </p:cNvPicPr>
          <p:nvPr/>
        </p:nvPicPr>
        <p:blipFill>
          <a:blip r:embed="rId3"/>
          <a:stretch>
            <a:fillRect/>
          </a:stretch>
        </p:blipFill>
        <p:spPr>
          <a:xfrm>
            <a:off x="6081712" y="3795712"/>
            <a:ext cx="5667375" cy="2638425"/>
          </a:xfrm>
          <a:prstGeom prst="rect">
            <a:avLst/>
          </a:prstGeom>
        </p:spPr>
      </p:pic>
      <p:sp>
        <p:nvSpPr>
          <p:cNvPr id="9" name="Rectangle: Rounded Corners 12">
            <a:extLst>
              <a:ext uri="{FF2B5EF4-FFF2-40B4-BE49-F238E27FC236}">
                <a16:creationId xmlns:a16="http://schemas.microsoft.com/office/drawing/2014/main" id="{D45157A3-AC65-E2E9-E0A2-6D5419130794}"/>
              </a:ext>
            </a:extLst>
          </p:cNvPr>
          <p:cNvSpPr/>
          <p:nvPr/>
        </p:nvSpPr>
        <p:spPr>
          <a:xfrm>
            <a:off x="923926" y="4105276"/>
            <a:ext cx="4514850" cy="1104900"/>
          </a:xfrm>
          <a:custGeom>
            <a:avLst/>
            <a:gdLst>
              <a:gd name="connsiteX0" fmla="*/ 0 w 4514850"/>
              <a:gd name="connsiteY0" fmla="*/ 184153 h 1104900"/>
              <a:gd name="connsiteX1" fmla="*/ 527615 w 4514850"/>
              <a:gd name="connsiteY1" fmla="*/ 0 h 1104900"/>
              <a:gd name="connsiteX2" fmla="*/ 3987234 w 4514850"/>
              <a:gd name="connsiteY2" fmla="*/ 0 h 1104900"/>
              <a:gd name="connsiteX3" fmla="*/ 4514850 w 4514850"/>
              <a:gd name="connsiteY3" fmla="*/ 184153 h 1104900"/>
              <a:gd name="connsiteX4" fmla="*/ 4514850 w 4514850"/>
              <a:gd name="connsiteY4" fmla="*/ 920746 h 1104900"/>
              <a:gd name="connsiteX5" fmla="*/ 3987234 w 4514850"/>
              <a:gd name="connsiteY5" fmla="*/ 1104900 h 1104900"/>
              <a:gd name="connsiteX6" fmla="*/ 527615 w 4514850"/>
              <a:gd name="connsiteY6" fmla="*/ 1104900 h 1104900"/>
              <a:gd name="connsiteX7" fmla="*/ 0 w 4514850"/>
              <a:gd name="connsiteY7" fmla="*/ 920746 h 1104900"/>
              <a:gd name="connsiteX8" fmla="*/ 0 w 4514850"/>
              <a:gd name="connsiteY8" fmla="*/ 184153 h 1104900"/>
              <a:gd name="connsiteX0" fmla="*/ 0 w 4514850"/>
              <a:gd name="connsiteY0" fmla="*/ 184153 h 1104900"/>
              <a:gd name="connsiteX1" fmla="*/ 527615 w 4514850"/>
              <a:gd name="connsiteY1" fmla="*/ 0 h 1104900"/>
              <a:gd name="connsiteX2" fmla="*/ 3987234 w 4514850"/>
              <a:gd name="connsiteY2" fmla="*/ 0 h 1104900"/>
              <a:gd name="connsiteX3" fmla="*/ 4514850 w 4514850"/>
              <a:gd name="connsiteY3" fmla="*/ 184153 h 1104900"/>
              <a:gd name="connsiteX4" fmla="*/ 4514850 w 4514850"/>
              <a:gd name="connsiteY4" fmla="*/ 920746 h 1104900"/>
              <a:gd name="connsiteX5" fmla="*/ 3987234 w 4514850"/>
              <a:gd name="connsiteY5" fmla="*/ 1104900 h 1104900"/>
              <a:gd name="connsiteX6" fmla="*/ 527615 w 4514850"/>
              <a:gd name="connsiteY6" fmla="*/ 1104900 h 1104900"/>
              <a:gd name="connsiteX7" fmla="*/ 0 w 4514850"/>
              <a:gd name="connsiteY7" fmla="*/ 920746 h 1104900"/>
              <a:gd name="connsiteX8" fmla="*/ 0 w 4514850"/>
              <a:gd name="connsiteY8" fmla="*/ 184153 h 1104900"/>
              <a:gd name="connsiteX0" fmla="*/ 0 w 4514850"/>
              <a:gd name="connsiteY0" fmla="*/ 184153 h 1104900"/>
              <a:gd name="connsiteX1" fmla="*/ 527615 w 4514850"/>
              <a:gd name="connsiteY1" fmla="*/ 0 h 1104900"/>
              <a:gd name="connsiteX2" fmla="*/ 3987234 w 4514850"/>
              <a:gd name="connsiteY2" fmla="*/ 0 h 1104900"/>
              <a:gd name="connsiteX3" fmla="*/ 4514850 w 4514850"/>
              <a:gd name="connsiteY3" fmla="*/ 184153 h 1104900"/>
              <a:gd name="connsiteX4" fmla="*/ 4514850 w 4514850"/>
              <a:gd name="connsiteY4" fmla="*/ 920746 h 1104900"/>
              <a:gd name="connsiteX5" fmla="*/ 3987234 w 4514850"/>
              <a:gd name="connsiteY5" fmla="*/ 1104900 h 1104900"/>
              <a:gd name="connsiteX6" fmla="*/ 527615 w 4514850"/>
              <a:gd name="connsiteY6" fmla="*/ 1104900 h 1104900"/>
              <a:gd name="connsiteX7" fmla="*/ 0 w 4514850"/>
              <a:gd name="connsiteY7" fmla="*/ 920746 h 1104900"/>
              <a:gd name="connsiteX8" fmla="*/ 0 w 4514850"/>
              <a:gd name="connsiteY8" fmla="*/ 184153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4850" h="1104900" fill="none" extrusionOk="0">
                <a:moveTo>
                  <a:pt x="0" y="184153"/>
                </a:moveTo>
                <a:cubicBezTo>
                  <a:pt x="5767" y="-10225"/>
                  <a:pt x="238149" y="-46509"/>
                  <a:pt x="527615" y="0"/>
                </a:cubicBezTo>
                <a:cubicBezTo>
                  <a:pt x="2130266" y="-132792"/>
                  <a:pt x="3170210" y="-123039"/>
                  <a:pt x="3987234" y="0"/>
                </a:cubicBezTo>
                <a:cubicBezTo>
                  <a:pt x="4264846" y="17021"/>
                  <a:pt x="4537896" y="102041"/>
                  <a:pt x="4514850" y="184153"/>
                </a:cubicBezTo>
                <a:cubicBezTo>
                  <a:pt x="4496916" y="363336"/>
                  <a:pt x="4555938" y="794611"/>
                  <a:pt x="4514850" y="920746"/>
                </a:cubicBezTo>
                <a:cubicBezTo>
                  <a:pt x="4507959" y="1063664"/>
                  <a:pt x="4329965" y="1109543"/>
                  <a:pt x="3987234" y="1104900"/>
                </a:cubicBezTo>
                <a:cubicBezTo>
                  <a:pt x="2424200" y="937983"/>
                  <a:pt x="2130920" y="1117863"/>
                  <a:pt x="527615" y="1104900"/>
                </a:cubicBezTo>
                <a:cubicBezTo>
                  <a:pt x="175293" y="1084380"/>
                  <a:pt x="-49386" y="1001894"/>
                  <a:pt x="0" y="920746"/>
                </a:cubicBezTo>
                <a:cubicBezTo>
                  <a:pt x="90636" y="612252"/>
                  <a:pt x="-74664" y="418369"/>
                  <a:pt x="0" y="184153"/>
                </a:cubicBezTo>
                <a:close/>
              </a:path>
              <a:path w="4514850" h="1104900" stroke="0" extrusionOk="0">
                <a:moveTo>
                  <a:pt x="0" y="184153"/>
                </a:moveTo>
                <a:cubicBezTo>
                  <a:pt x="-230" y="71389"/>
                  <a:pt x="232265" y="-2147"/>
                  <a:pt x="527615" y="0"/>
                </a:cubicBezTo>
                <a:cubicBezTo>
                  <a:pt x="984584" y="141160"/>
                  <a:pt x="3036249" y="162641"/>
                  <a:pt x="3987234" y="0"/>
                </a:cubicBezTo>
                <a:cubicBezTo>
                  <a:pt x="4256338" y="-10107"/>
                  <a:pt x="4477171" y="93741"/>
                  <a:pt x="4514850" y="184153"/>
                </a:cubicBezTo>
                <a:cubicBezTo>
                  <a:pt x="4621176" y="473713"/>
                  <a:pt x="4545948" y="791511"/>
                  <a:pt x="4514850" y="920746"/>
                </a:cubicBezTo>
                <a:cubicBezTo>
                  <a:pt x="4547336" y="1085946"/>
                  <a:pt x="4305964" y="1008546"/>
                  <a:pt x="3987234" y="1104900"/>
                </a:cubicBezTo>
                <a:cubicBezTo>
                  <a:pt x="3336072" y="931644"/>
                  <a:pt x="2480584" y="941735"/>
                  <a:pt x="527615" y="1104900"/>
                </a:cubicBezTo>
                <a:cubicBezTo>
                  <a:pt x="210685" y="1113683"/>
                  <a:pt x="-23459" y="1024188"/>
                  <a:pt x="0" y="920746"/>
                </a:cubicBezTo>
                <a:cubicBezTo>
                  <a:pt x="20389" y="668476"/>
                  <a:pt x="-39163" y="494762"/>
                  <a:pt x="0" y="184153"/>
                </a:cubicBezTo>
                <a:close/>
              </a:path>
              <a:path w="4514850" h="1104900" fill="none" stroke="0" extrusionOk="0">
                <a:moveTo>
                  <a:pt x="0" y="184153"/>
                </a:moveTo>
                <a:cubicBezTo>
                  <a:pt x="27350" y="76884"/>
                  <a:pt x="269348" y="2216"/>
                  <a:pt x="527615" y="0"/>
                </a:cubicBezTo>
                <a:cubicBezTo>
                  <a:pt x="2319377" y="84498"/>
                  <a:pt x="2958606" y="-61951"/>
                  <a:pt x="3987234" y="0"/>
                </a:cubicBezTo>
                <a:cubicBezTo>
                  <a:pt x="4255288" y="17385"/>
                  <a:pt x="4523446" y="86847"/>
                  <a:pt x="4514850" y="184153"/>
                </a:cubicBezTo>
                <a:cubicBezTo>
                  <a:pt x="4461136" y="399993"/>
                  <a:pt x="4578318" y="793653"/>
                  <a:pt x="4514850" y="920746"/>
                </a:cubicBezTo>
                <a:cubicBezTo>
                  <a:pt x="4561274" y="986187"/>
                  <a:pt x="4343157" y="1112317"/>
                  <a:pt x="3987234" y="1104900"/>
                </a:cubicBezTo>
                <a:cubicBezTo>
                  <a:pt x="2398298" y="1091465"/>
                  <a:pt x="2135822" y="1142161"/>
                  <a:pt x="527615" y="1104900"/>
                </a:cubicBezTo>
                <a:cubicBezTo>
                  <a:pt x="181817" y="1092624"/>
                  <a:pt x="-39563" y="1007311"/>
                  <a:pt x="0" y="920746"/>
                </a:cubicBezTo>
                <a:cubicBezTo>
                  <a:pt x="106867" y="599266"/>
                  <a:pt x="-93909" y="393606"/>
                  <a:pt x="0" y="184153"/>
                </a:cubicBezTo>
                <a:close/>
              </a:path>
              <a:path w="4514850" h="1104900" fill="none" stroke="0" extrusionOk="0">
                <a:moveTo>
                  <a:pt x="0" y="184153"/>
                </a:moveTo>
                <a:cubicBezTo>
                  <a:pt x="15739" y="-16215"/>
                  <a:pt x="249005" y="-10449"/>
                  <a:pt x="527615" y="0"/>
                </a:cubicBezTo>
                <a:cubicBezTo>
                  <a:pt x="2320484" y="-67884"/>
                  <a:pt x="3036682" y="-122241"/>
                  <a:pt x="3987234" y="0"/>
                </a:cubicBezTo>
                <a:cubicBezTo>
                  <a:pt x="4267010" y="7410"/>
                  <a:pt x="4522145" y="83571"/>
                  <a:pt x="4514850" y="184153"/>
                </a:cubicBezTo>
                <a:cubicBezTo>
                  <a:pt x="4492856" y="369519"/>
                  <a:pt x="4563554" y="802179"/>
                  <a:pt x="4514850" y="920746"/>
                </a:cubicBezTo>
                <a:cubicBezTo>
                  <a:pt x="4523080" y="1034434"/>
                  <a:pt x="4315175" y="1101988"/>
                  <a:pt x="3987234" y="1104900"/>
                </a:cubicBezTo>
                <a:cubicBezTo>
                  <a:pt x="3267012" y="999183"/>
                  <a:pt x="1999670" y="1022632"/>
                  <a:pt x="527615" y="1104900"/>
                </a:cubicBezTo>
                <a:cubicBezTo>
                  <a:pt x="176241" y="1088470"/>
                  <a:pt x="-49121" y="996691"/>
                  <a:pt x="0" y="920746"/>
                </a:cubicBezTo>
                <a:cubicBezTo>
                  <a:pt x="90935" y="609863"/>
                  <a:pt x="-69225" y="391040"/>
                  <a:pt x="0" y="184153"/>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4514850"/>
                      <a:gd name="connsiteY0" fmla="*/ 184153 h 1104900"/>
                      <a:gd name="connsiteX1" fmla="*/ 527615 w 4514850"/>
                      <a:gd name="connsiteY1" fmla="*/ 0 h 1104900"/>
                      <a:gd name="connsiteX2" fmla="*/ 3987234 w 4514850"/>
                      <a:gd name="connsiteY2" fmla="*/ 0 h 1104900"/>
                      <a:gd name="connsiteX3" fmla="*/ 4514850 w 4514850"/>
                      <a:gd name="connsiteY3" fmla="*/ 184153 h 1104900"/>
                      <a:gd name="connsiteX4" fmla="*/ 4514850 w 4514850"/>
                      <a:gd name="connsiteY4" fmla="*/ 920746 h 1104900"/>
                      <a:gd name="connsiteX5" fmla="*/ 3987234 w 4514850"/>
                      <a:gd name="connsiteY5" fmla="*/ 1104900 h 1104900"/>
                      <a:gd name="connsiteX6" fmla="*/ 527615 w 4514850"/>
                      <a:gd name="connsiteY6" fmla="*/ 1104900 h 1104900"/>
                      <a:gd name="connsiteX7" fmla="*/ 0 w 4514850"/>
                      <a:gd name="connsiteY7" fmla="*/ 920746 h 1104900"/>
                      <a:gd name="connsiteX8" fmla="*/ 0 w 4514850"/>
                      <a:gd name="connsiteY8" fmla="*/ 184153 h 1104900"/>
                      <a:gd name="connsiteX0" fmla="*/ 0 w 4514850"/>
                      <a:gd name="connsiteY0" fmla="*/ 184153 h 1104900"/>
                      <a:gd name="connsiteX1" fmla="*/ 527615 w 4514850"/>
                      <a:gd name="connsiteY1" fmla="*/ 0 h 1104900"/>
                      <a:gd name="connsiteX2" fmla="*/ 3987234 w 4514850"/>
                      <a:gd name="connsiteY2" fmla="*/ 0 h 1104900"/>
                      <a:gd name="connsiteX3" fmla="*/ 4514850 w 4514850"/>
                      <a:gd name="connsiteY3" fmla="*/ 184153 h 1104900"/>
                      <a:gd name="connsiteX4" fmla="*/ 4514850 w 4514850"/>
                      <a:gd name="connsiteY4" fmla="*/ 920746 h 1104900"/>
                      <a:gd name="connsiteX5" fmla="*/ 3987234 w 4514850"/>
                      <a:gd name="connsiteY5" fmla="*/ 1104900 h 1104900"/>
                      <a:gd name="connsiteX6" fmla="*/ 527615 w 4514850"/>
                      <a:gd name="connsiteY6" fmla="*/ 1104900 h 1104900"/>
                      <a:gd name="connsiteX7" fmla="*/ 0 w 4514850"/>
                      <a:gd name="connsiteY7" fmla="*/ 920746 h 1104900"/>
                      <a:gd name="connsiteX8" fmla="*/ 0 w 4514850"/>
                      <a:gd name="connsiteY8" fmla="*/ 184153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4850" h="1104900" fill="none" extrusionOk="0">
                        <a:moveTo>
                          <a:pt x="0" y="184153"/>
                        </a:moveTo>
                        <a:cubicBezTo>
                          <a:pt x="3621" y="28974"/>
                          <a:pt x="236963" y="-10976"/>
                          <a:pt x="527615" y="0"/>
                        </a:cubicBezTo>
                        <a:cubicBezTo>
                          <a:pt x="2196134" y="-46405"/>
                          <a:pt x="3031293" y="-38790"/>
                          <a:pt x="3987234" y="0"/>
                        </a:cubicBezTo>
                        <a:cubicBezTo>
                          <a:pt x="4269539" y="7373"/>
                          <a:pt x="4534645" y="96344"/>
                          <a:pt x="4514850" y="184153"/>
                        </a:cubicBezTo>
                        <a:cubicBezTo>
                          <a:pt x="4488759" y="368641"/>
                          <a:pt x="4554776" y="783514"/>
                          <a:pt x="4514850" y="920746"/>
                        </a:cubicBezTo>
                        <a:cubicBezTo>
                          <a:pt x="4511967" y="1036842"/>
                          <a:pt x="4312977" y="1107447"/>
                          <a:pt x="3987234" y="1104900"/>
                        </a:cubicBezTo>
                        <a:cubicBezTo>
                          <a:pt x="2425525" y="1096460"/>
                          <a:pt x="2119637" y="1105759"/>
                          <a:pt x="527615" y="1104900"/>
                        </a:cubicBezTo>
                        <a:cubicBezTo>
                          <a:pt x="187028" y="1092484"/>
                          <a:pt x="-43046" y="1006153"/>
                          <a:pt x="0" y="920746"/>
                        </a:cubicBezTo>
                        <a:cubicBezTo>
                          <a:pt x="94276" y="600578"/>
                          <a:pt x="-75340" y="397790"/>
                          <a:pt x="0" y="184153"/>
                        </a:cubicBezTo>
                        <a:close/>
                      </a:path>
                      <a:path w="4514850" h="1104900" stroke="0" extrusionOk="0">
                        <a:moveTo>
                          <a:pt x="0" y="184153"/>
                        </a:moveTo>
                        <a:cubicBezTo>
                          <a:pt x="3298" y="70538"/>
                          <a:pt x="255570" y="-199"/>
                          <a:pt x="527615" y="0"/>
                        </a:cubicBezTo>
                        <a:cubicBezTo>
                          <a:pt x="1022661" y="99702"/>
                          <a:pt x="3031270" y="122812"/>
                          <a:pt x="3987234" y="0"/>
                        </a:cubicBezTo>
                        <a:cubicBezTo>
                          <a:pt x="4245106" y="-4647"/>
                          <a:pt x="4476945" y="75313"/>
                          <a:pt x="4514850" y="184153"/>
                        </a:cubicBezTo>
                        <a:cubicBezTo>
                          <a:pt x="4601294" y="465049"/>
                          <a:pt x="4550319" y="810765"/>
                          <a:pt x="4514850" y="920746"/>
                        </a:cubicBezTo>
                        <a:cubicBezTo>
                          <a:pt x="4548637" y="1073876"/>
                          <a:pt x="4296963" y="1055147"/>
                          <a:pt x="3987234" y="1104900"/>
                        </a:cubicBezTo>
                        <a:cubicBezTo>
                          <a:pt x="3372908" y="973912"/>
                          <a:pt x="2303338" y="1049531"/>
                          <a:pt x="527615" y="1104900"/>
                        </a:cubicBezTo>
                        <a:cubicBezTo>
                          <a:pt x="210122" y="1111193"/>
                          <a:pt x="-20874" y="1017327"/>
                          <a:pt x="0" y="920746"/>
                        </a:cubicBezTo>
                        <a:cubicBezTo>
                          <a:pt x="10369" y="656723"/>
                          <a:pt x="-41241" y="498324"/>
                          <a:pt x="0" y="184153"/>
                        </a:cubicBezTo>
                        <a:close/>
                      </a:path>
                      <a:path w="4514850" h="1104900" fill="none" stroke="0" extrusionOk="0">
                        <a:moveTo>
                          <a:pt x="0" y="184153"/>
                        </a:moveTo>
                        <a:cubicBezTo>
                          <a:pt x="4323" y="63500"/>
                          <a:pt x="278237" y="-4219"/>
                          <a:pt x="527615" y="0"/>
                        </a:cubicBezTo>
                        <a:cubicBezTo>
                          <a:pt x="2311519" y="24060"/>
                          <a:pt x="2941735" y="-103269"/>
                          <a:pt x="3987234" y="0"/>
                        </a:cubicBezTo>
                        <a:cubicBezTo>
                          <a:pt x="4266026" y="6126"/>
                          <a:pt x="4520348" y="80590"/>
                          <a:pt x="4514850" y="184153"/>
                        </a:cubicBezTo>
                        <a:cubicBezTo>
                          <a:pt x="4474611" y="385328"/>
                          <a:pt x="4564918" y="800338"/>
                          <a:pt x="4514850" y="920746"/>
                        </a:cubicBezTo>
                        <a:cubicBezTo>
                          <a:pt x="4545417" y="1018209"/>
                          <a:pt x="4301274" y="1101807"/>
                          <a:pt x="3987234" y="1104900"/>
                        </a:cubicBezTo>
                        <a:cubicBezTo>
                          <a:pt x="2375865" y="1073950"/>
                          <a:pt x="2125073" y="1111000"/>
                          <a:pt x="527615" y="1104900"/>
                        </a:cubicBezTo>
                        <a:cubicBezTo>
                          <a:pt x="180596" y="1090486"/>
                          <a:pt x="-31206" y="1012029"/>
                          <a:pt x="0" y="920746"/>
                        </a:cubicBezTo>
                        <a:cubicBezTo>
                          <a:pt x="97803" y="587197"/>
                          <a:pt x="-67311" y="382848"/>
                          <a:pt x="0" y="184153"/>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Cảnh báo ngăn chặn săn bắt phá hoại rừng</a:t>
            </a:r>
          </a:p>
        </p:txBody>
      </p:sp>
      <p:sp>
        <p:nvSpPr>
          <p:cNvPr id="10" name="Rectangle: Rounded Corners 12">
            <a:extLst>
              <a:ext uri="{FF2B5EF4-FFF2-40B4-BE49-F238E27FC236}">
                <a16:creationId xmlns:a16="http://schemas.microsoft.com/office/drawing/2014/main" id="{60B5E004-7C45-8F16-D322-A2DEB62BE99E}"/>
              </a:ext>
            </a:extLst>
          </p:cNvPr>
          <p:cNvSpPr/>
          <p:nvPr/>
        </p:nvSpPr>
        <p:spPr>
          <a:xfrm>
            <a:off x="5905500" y="5762625"/>
            <a:ext cx="2781300" cy="923925"/>
          </a:xfrm>
          <a:custGeom>
            <a:avLst/>
            <a:gdLst>
              <a:gd name="connsiteX0" fmla="*/ 0 w 2781300"/>
              <a:gd name="connsiteY0" fmla="*/ 153990 h 923925"/>
              <a:gd name="connsiteX1" fmla="*/ 325028 w 2781300"/>
              <a:gd name="connsiteY1" fmla="*/ 0 h 923925"/>
              <a:gd name="connsiteX2" fmla="*/ 2456271 w 2781300"/>
              <a:gd name="connsiteY2" fmla="*/ 0 h 923925"/>
              <a:gd name="connsiteX3" fmla="*/ 2781300 w 2781300"/>
              <a:gd name="connsiteY3" fmla="*/ 153990 h 923925"/>
              <a:gd name="connsiteX4" fmla="*/ 2781300 w 2781300"/>
              <a:gd name="connsiteY4" fmla="*/ 769934 h 923925"/>
              <a:gd name="connsiteX5" fmla="*/ 2456271 w 2781300"/>
              <a:gd name="connsiteY5" fmla="*/ 923925 h 923925"/>
              <a:gd name="connsiteX6" fmla="*/ 325028 w 2781300"/>
              <a:gd name="connsiteY6" fmla="*/ 923925 h 923925"/>
              <a:gd name="connsiteX7" fmla="*/ 0 w 2781300"/>
              <a:gd name="connsiteY7" fmla="*/ 769934 h 923925"/>
              <a:gd name="connsiteX8" fmla="*/ 0 w 2781300"/>
              <a:gd name="connsiteY8" fmla="*/ 153990 h 923925"/>
              <a:gd name="connsiteX0" fmla="*/ 0 w 2781300"/>
              <a:gd name="connsiteY0" fmla="*/ 153990 h 923925"/>
              <a:gd name="connsiteX1" fmla="*/ 325028 w 2781300"/>
              <a:gd name="connsiteY1" fmla="*/ 0 h 923925"/>
              <a:gd name="connsiteX2" fmla="*/ 2456271 w 2781300"/>
              <a:gd name="connsiteY2" fmla="*/ 0 h 923925"/>
              <a:gd name="connsiteX3" fmla="*/ 2781300 w 2781300"/>
              <a:gd name="connsiteY3" fmla="*/ 153990 h 923925"/>
              <a:gd name="connsiteX4" fmla="*/ 2781300 w 2781300"/>
              <a:gd name="connsiteY4" fmla="*/ 769934 h 923925"/>
              <a:gd name="connsiteX5" fmla="*/ 2456271 w 2781300"/>
              <a:gd name="connsiteY5" fmla="*/ 923925 h 923925"/>
              <a:gd name="connsiteX6" fmla="*/ 325028 w 2781300"/>
              <a:gd name="connsiteY6" fmla="*/ 923925 h 923925"/>
              <a:gd name="connsiteX7" fmla="*/ 0 w 2781300"/>
              <a:gd name="connsiteY7" fmla="*/ 769934 h 923925"/>
              <a:gd name="connsiteX8" fmla="*/ 0 w 2781300"/>
              <a:gd name="connsiteY8" fmla="*/ 153990 h 923925"/>
              <a:gd name="connsiteX0" fmla="*/ 0 w 2781300"/>
              <a:gd name="connsiteY0" fmla="*/ 153990 h 923925"/>
              <a:gd name="connsiteX1" fmla="*/ 325028 w 2781300"/>
              <a:gd name="connsiteY1" fmla="*/ 0 h 923925"/>
              <a:gd name="connsiteX2" fmla="*/ 2456271 w 2781300"/>
              <a:gd name="connsiteY2" fmla="*/ 0 h 923925"/>
              <a:gd name="connsiteX3" fmla="*/ 2781300 w 2781300"/>
              <a:gd name="connsiteY3" fmla="*/ 153990 h 923925"/>
              <a:gd name="connsiteX4" fmla="*/ 2781300 w 2781300"/>
              <a:gd name="connsiteY4" fmla="*/ 769934 h 923925"/>
              <a:gd name="connsiteX5" fmla="*/ 2456271 w 2781300"/>
              <a:gd name="connsiteY5" fmla="*/ 923925 h 923925"/>
              <a:gd name="connsiteX6" fmla="*/ 325028 w 2781300"/>
              <a:gd name="connsiteY6" fmla="*/ 923925 h 923925"/>
              <a:gd name="connsiteX7" fmla="*/ 0 w 2781300"/>
              <a:gd name="connsiteY7" fmla="*/ 769934 h 923925"/>
              <a:gd name="connsiteX8" fmla="*/ 0 w 2781300"/>
              <a:gd name="connsiteY8" fmla="*/ 15399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300" h="923925" fill="none" extrusionOk="0">
                <a:moveTo>
                  <a:pt x="0" y="153990"/>
                </a:moveTo>
                <a:cubicBezTo>
                  <a:pt x="2397" y="31477"/>
                  <a:pt x="146545" y="-25097"/>
                  <a:pt x="325028" y="0"/>
                </a:cubicBezTo>
                <a:cubicBezTo>
                  <a:pt x="1330459" y="-50641"/>
                  <a:pt x="1873410" y="-23071"/>
                  <a:pt x="2456271" y="0"/>
                </a:cubicBezTo>
                <a:cubicBezTo>
                  <a:pt x="2625971" y="14530"/>
                  <a:pt x="2798909" y="89449"/>
                  <a:pt x="2781300" y="153990"/>
                </a:cubicBezTo>
                <a:cubicBezTo>
                  <a:pt x="2759812" y="315046"/>
                  <a:pt x="2806951" y="663913"/>
                  <a:pt x="2781300" y="769934"/>
                </a:cubicBezTo>
                <a:cubicBezTo>
                  <a:pt x="2774575" y="897537"/>
                  <a:pt x="2670436" y="927358"/>
                  <a:pt x="2456271" y="923925"/>
                </a:cubicBezTo>
                <a:cubicBezTo>
                  <a:pt x="2159435" y="757008"/>
                  <a:pt x="1131780" y="936888"/>
                  <a:pt x="325028" y="923925"/>
                </a:cubicBezTo>
                <a:cubicBezTo>
                  <a:pt x="104791" y="906532"/>
                  <a:pt x="-34822" y="837872"/>
                  <a:pt x="0" y="769934"/>
                </a:cubicBezTo>
                <a:cubicBezTo>
                  <a:pt x="49548" y="523651"/>
                  <a:pt x="-44555" y="387852"/>
                  <a:pt x="0" y="153990"/>
                </a:cubicBezTo>
                <a:close/>
              </a:path>
              <a:path w="2781300" h="923925" stroke="0" extrusionOk="0">
                <a:moveTo>
                  <a:pt x="0" y="153990"/>
                </a:moveTo>
                <a:cubicBezTo>
                  <a:pt x="-13357" y="62314"/>
                  <a:pt x="124077" y="-2822"/>
                  <a:pt x="325028" y="0"/>
                </a:cubicBezTo>
                <a:cubicBezTo>
                  <a:pt x="590966" y="106727"/>
                  <a:pt x="1878347" y="168148"/>
                  <a:pt x="2456271" y="0"/>
                </a:cubicBezTo>
                <a:cubicBezTo>
                  <a:pt x="2630047" y="-10065"/>
                  <a:pt x="2758181" y="80480"/>
                  <a:pt x="2781300" y="153990"/>
                </a:cubicBezTo>
                <a:cubicBezTo>
                  <a:pt x="2854646" y="397189"/>
                  <a:pt x="2800247" y="666514"/>
                  <a:pt x="2781300" y="769934"/>
                </a:cubicBezTo>
                <a:cubicBezTo>
                  <a:pt x="2802467" y="882725"/>
                  <a:pt x="2649112" y="880725"/>
                  <a:pt x="2456271" y="923925"/>
                </a:cubicBezTo>
                <a:cubicBezTo>
                  <a:pt x="2051848" y="807997"/>
                  <a:pt x="1444166" y="870246"/>
                  <a:pt x="325028" y="923925"/>
                </a:cubicBezTo>
                <a:cubicBezTo>
                  <a:pt x="133051" y="942962"/>
                  <a:pt x="-22565" y="875316"/>
                  <a:pt x="0" y="769934"/>
                </a:cubicBezTo>
                <a:cubicBezTo>
                  <a:pt x="25385" y="568181"/>
                  <a:pt x="-2714" y="378582"/>
                  <a:pt x="0" y="153990"/>
                </a:cubicBezTo>
                <a:close/>
              </a:path>
              <a:path w="2781300" h="923925" fill="none" stroke="0" extrusionOk="0">
                <a:moveTo>
                  <a:pt x="0" y="153990"/>
                </a:moveTo>
                <a:cubicBezTo>
                  <a:pt x="27296" y="75992"/>
                  <a:pt x="151865" y="2068"/>
                  <a:pt x="325028" y="0"/>
                </a:cubicBezTo>
                <a:cubicBezTo>
                  <a:pt x="1466890" y="69728"/>
                  <a:pt x="1831551" y="24183"/>
                  <a:pt x="2456271" y="0"/>
                </a:cubicBezTo>
                <a:cubicBezTo>
                  <a:pt x="2618486" y="7306"/>
                  <a:pt x="2788385" y="76155"/>
                  <a:pt x="2781300" y="153990"/>
                </a:cubicBezTo>
                <a:cubicBezTo>
                  <a:pt x="2752252" y="336574"/>
                  <a:pt x="2815157" y="651042"/>
                  <a:pt x="2781300" y="769934"/>
                </a:cubicBezTo>
                <a:cubicBezTo>
                  <a:pt x="2796069" y="844014"/>
                  <a:pt x="2676049" y="927711"/>
                  <a:pt x="2456271" y="923925"/>
                </a:cubicBezTo>
                <a:cubicBezTo>
                  <a:pt x="1487209" y="896879"/>
                  <a:pt x="1311486" y="935794"/>
                  <a:pt x="325028" y="923925"/>
                </a:cubicBezTo>
                <a:cubicBezTo>
                  <a:pt x="110588" y="916525"/>
                  <a:pt x="-29881" y="837694"/>
                  <a:pt x="0" y="769934"/>
                </a:cubicBezTo>
                <a:cubicBezTo>
                  <a:pt x="71544" y="516127"/>
                  <a:pt x="-25089" y="302433"/>
                  <a:pt x="0" y="153990"/>
                </a:cubicBezTo>
                <a:close/>
              </a:path>
              <a:path w="2781300" h="923925" fill="none" stroke="0" extrusionOk="0">
                <a:moveTo>
                  <a:pt x="0" y="153990"/>
                </a:moveTo>
                <a:cubicBezTo>
                  <a:pt x="7044" y="20511"/>
                  <a:pt x="172822" y="-17480"/>
                  <a:pt x="325028" y="0"/>
                </a:cubicBezTo>
                <a:cubicBezTo>
                  <a:pt x="1424053" y="-25992"/>
                  <a:pt x="1842378" y="-29174"/>
                  <a:pt x="2456271" y="0"/>
                </a:cubicBezTo>
                <a:cubicBezTo>
                  <a:pt x="2620706" y="7979"/>
                  <a:pt x="2792158" y="79388"/>
                  <a:pt x="2781300" y="153990"/>
                </a:cubicBezTo>
                <a:cubicBezTo>
                  <a:pt x="2774671" y="324106"/>
                  <a:pt x="2814630" y="672615"/>
                  <a:pt x="2781300" y="769934"/>
                </a:cubicBezTo>
                <a:cubicBezTo>
                  <a:pt x="2800401" y="877834"/>
                  <a:pt x="2662015" y="909064"/>
                  <a:pt x="2456271" y="923925"/>
                </a:cubicBezTo>
                <a:cubicBezTo>
                  <a:pt x="1770518" y="818208"/>
                  <a:pt x="949090" y="841657"/>
                  <a:pt x="325028" y="923925"/>
                </a:cubicBezTo>
                <a:cubicBezTo>
                  <a:pt x="112165" y="911942"/>
                  <a:pt x="-23976" y="844466"/>
                  <a:pt x="0" y="769934"/>
                </a:cubicBezTo>
                <a:cubicBezTo>
                  <a:pt x="42556" y="541356"/>
                  <a:pt x="-22118" y="336498"/>
                  <a:pt x="0" y="153990"/>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2781300"/>
                      <a:gd name="connsiteY0" fmla="*/ 153990 h 923925"/>
                      <a:gd name="connsiteX1" fmla="*/ 325028 w 2781300"/>
                      <a:gd name="connsiteY1" fmla="*/ 0 h 923925"/>
                      <a:gd name="connsiteX2" fmla="*/ 2456271 w 2781300"/>
                      <a:gd name="connsiteY2" fmla="*/ 0 h 923925"/>
                      <a:gd name="connsiteX3" fmla="*/ 2781300 w 2781300"/>
                      <a:gd name="connsiteY3" fmla="*/ 153990 h 923925"/>
                      <a:gd name="connsiteX4" fmla="*/ 2781300 w 2781300"/>
                      <a:gd name="connsiteY4" fmla="*/ 769934 h 923925"/>
                      <a:gd name="connsiteX5" fmla="*/ 2456271 w 2781300"/>
                      <a:gd name="connsiteY5" fmla="*/ 923925 h 923925"/>
                      <a:gd name="connsiteX6" fmla="*/ 325028 w 2781300"/>
                      <a:gd name="connsiteY6" fmla="*/ 923925 h 923925"/>
                      <a:gd name="connsiteX7" fmla="*/ 0 w 2781300"/>
                      <a:gd name="connsiteY7" fmla="*/ 769934 h 923925"/>
                      <a:gd name="connsiteX8" fmla="*/ 0 w 2781300"/>
                      <a:gd name="connsiteY8" fmla="*/ 153990 h 923925"/>
                      <a:gd name="connsiteX0" fmla="*/ 0 w 2781300"/>
                      <a:gd name="connsiteY0" fmla="*/ 153990 h 923925"/>
                      <a:gd name="connsiteX1" fmla="*/ 325028 w 2781300"/>
                      <a:gd name="connsiteY1" fmla="*/ 0 h 923925"/>
                      <a:gd name="connsiteX2" fmla="*/ 2456271 w 2781300"/>
                      <a:gd name="connsiteY2" fmla="*/ 0 h 923925"/>
                      <a:gd name="connsiteX3" fmla="*/ 2781300 w 2781300"/>
                      <a:gd name="connsiteY3" fmla="*/ 153990 h 923925"/>
                      <a:gd name="connsiteX4" fmla="*/ 2781300 w 2781300"/>
                      <a:gd name="connsiteY4" fmla="*/ 769934 h 923925"/>
                      <a:gd name="connsiteX5" fmla="*/ 2456271 w 2781300"/>
                      <a:gd name="connsiteY5" fmla="*/ 923925 h 923925"/>
                      <a:gd name="connsiteX6" fmla="*/ 325028 w 2781300"/>
                      <a:gd name="connsiteY6" fmla="*/ 923925 h 923925"/>
                      <a:gd name="connsiteX7" fmla="*/ 0 w 2781300"/>
                      <a:gd name="connsiteY7" fmla="*/ 769934 h 923925"/>
                      <a:gd name="connsiteX8" fmla="*/ 0 w 2781300"/>
                      <a:gd name="connsiteY8" fmla="*/ 15399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300" h="923925" fill="none" extrusionOk="0">
                        <a:moveTo>
                          <a:pt x="0" y="153990"/>
                        </a:moveTo>
                        <a:cubicBezTo>
                          <a:pt x="1959" y="39475"/>
                          <a:pt x="146329" y="-18640"/>
                          <a:pt x="325028" y="0"/>
                        </a:cubicBezTo>
                        <a:cubicBezTo>
                          <a:pt x="1357958" y="-14575"/>
                          <a:pt x="1840703" y="-3235"/>
                          <a:pt x="2456271" y="0"/>
                        </a:cubicBezTo>
                        <a:cubicBezTo>
                          <a:pt x="2629218" y="7854"/>
                          <a:pt x="2794582" y="81865"/>
                          <a:pt x="2781300" y="153990"/>
                        </a:cubicBezTo>
                        <a:cubicBezTo>
                          <a:pt x="2753014" y="319467"/>
                          <a:pt x="2805924" y="654104"/>
                          <a:pt x="2781300" y="769934"/>
                        </a:cubicBezTo>
                        <a:cubicBezTo>
                          <a:pt x="2776754" y="882959"/>
                          <a:pt x="2655395" y="925503"/>
                          <a:pt x="2456271" y="923925"/>
                        </a:cubicBezTo>
                        <a:cubicBezTo>
                          <a:pt x="1493384" y="924562"/>
                          <a:pt x="1331960" y="916502"/>
                          <a:pt x="325028" y="923925"/>
                        </a:cubicBezTo>
                        <a:cubicBezTo>
                          <a:pt x="113164" y="912314"/>
                          <a:pt x="-23193" y="845685"/>
                          <a:pt x="0" y="769934"/>
                        </a:cubicBezTo>
                        <a:cubicBezTo>
                          <a:pt x="53579" y="510723"/>
                          <a:pt x="-45398" y="362197"/>
                          <a:pt x="0" y="153990"/>
                        </a:cubicBezTo>
                        <a:close/>
                      </a:path>
                      <a:path w="2781300" h="923925" stroke="0" extrusionOk="0">
                        <a:moveTo>
                          <a:pt x="0" y="153990"/>
                        </a:moveTo>
                        <a:cubicBezTo>
                          <a:pt x="-1840" y="59536"/>
                          <a:pt x="140969" y="-1410"/>
                          <a:pt x="325028" y="0"/>
                        </a:cubicBezTo>
                        <a:cubicBezTo>
                          <a:pt x="651850" y="40436"/>
                          <a:pt x="1873125" y="126371"/>
                          <a:pt x="2456271" y="0"/>
                        </a:cubicBezTo>
                        <a:cubicBezTo>
                          <a:pt x="2616218" y="-3343"/>
                          <a:pt x="2758043" y="69197"/>
                          <a:pt x="2781300" y="153990"/>
                        </a:cubicBezTo>
                        <a:cubicBezTo>
                          <a:pt x="2848141" y="394354"/>
                          <a:pt x="2800877" y="669288"/>
                          <a:pt x="2781300" y="769934"/>
                        </a:cubicBezTo>
                        <a:cubicBezTo>
                          <a:pt x="2803060" y="877224"/>
                          <a:pt x="2645816" y="897789"/>
                          <a:pt x="2456271" y="923925"/>
                        </a:cubicBezTo>
                        <a:cubicBezTo>
                          <a:pt x="2062539" y="820265"/>
                          <a:pt x="1424172" y="882406"/>
                          <a:pt x="325028" y="923925"/>
                        </a:cubicBezTo>
                        <a:cubicBezTo>
                          <a:pt x="131133" y="934472"/>
                          <a:pt x="-16922" y="860339"/>
                          <a:pt x="0" y="769934"/>
                        </a:cubicBezTo>
                        <a:cubicBezTo>
                          <a:pt x="12834" y="553460"/>
                          <a:pt x="-17662" y="404200"/>
                          <a:pt x="0" y="153990"/>
                        </a:cubicBezTo>
                        <a:close/>
                      </a:path>
                      <a:path w="2781300" h="923925" fill="none" stroke="0" extrusionOk="0">
                        <a:moveTo>
                          <a:pt x="0" y="153990"/>
                        </a:moveTo>
                        <a:cubicBezTo>
                          <a:pt x="1294" y="60879"/>
                          <a:pt x="160789" y="-4392"/>
                          <a:pt x="325028" y="0"/>
                        </a:cubicBezTo>
                        <a:cubicBezTo>
                          <a:pt x="1459902" y="15985"/>
                          <a:pt x="1810203" y="-28099"/>
                          <a:pt x="2456271" y="0"/>
                        </a:cubicBezTo>
                        <a:cubicBezTo>
                          <a:pt x="2620476" y="5219"/>
                          <a:pt x="2786259" y="71861"/>
                          <a:pt x="2781300" y="153990"/>
                        </a:cubicBezTo>
                        <a:cubicBezTo>
                          <a:pt x="2764292" y="323471"/>
                          <a:pt x="2807704" y="654760"/>
                          <a:pt x="2781300" y="769934"/>
                        </a:cubicBezTo>
                        <a:cubicBezTo>
                          <a:pt x="2790626" y="855006"/>
                          <a:pt x="2650137" y="921209"/>
                          <a:pt x="2456271" y="923925"/>
                        </a:cubicBezTo>
                        <a:cubicBezTo>
                          <a:pt x="1482672" y="893337"/>
                          <a:pt x="1308898" y="928292"/>
                          <a:pt x="325028" y="923925"/>
                        </a:cubicBezTo>
                        <a:cubicBezTo>
                          <a:pt x="107490" y="911100"/>
                          <a:pt x="-22608" y="841800"/>
                          <a:pt x="0" y="769934"/>
                        </a:cubicBezTo>
                        <a:cubicBezTo>
                          <a:pt x="57079" y="496867"/>
                          <a:pt x="-22761" y="301491"/>
                          <a:pt x="0" y="15399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Tích cực trồng cây xanh </a:t>
            </a:r>
          </a:p>
        </p:txBody>
      </p:sp>
      <p:sp>
        <p:nvSpPr>
          <p:cNvPr id="11" name="Rectangle: Rounded Corners 12">
            <a:extLst>
              <a:ext uri="{FF2B5EF4-FFF2-40B4-BE49-F238E27FC236}">
                <a16:creationId xmlns:a16="http://schemas.microsoft.com/office/drawing/2014/main" id="{5D80DCB7-7EBF-B0FC-2373-E7223FEA212F}"/>
              </a:ext>
            </a:extLst>
          </p:cNvPr>
          <p:cNvSpPr/>
          <p:nvPr/>
        </p:nvSpPr>
        <p:spPr>
          <a:xfrm>
            <a:off x="8943975" y="5772150"/>
            <a:ext cx="3067050" cy="923925"/>
          </a:xfrm>
          <a:custGeom>
            <a:avLst/>
            <a:gdLst>
              <a:gd name="connsiteX0" fmla="*/ 0 w 3067050"/>
              <a:gd name="connsiteY0" fmla="*/ 153990 h 923925"/>
              <a:gd name="connsiteX1" fmla="*/ 358422 w 3067050"/>
              <a:gd name="connsiteY1" fmla="*/ 0 h 923925"/>
              <a:gd name="connsiteX2" fmla="*/ 2708627 w 3067050"/>
              <a:gd name="connsiteY2" fmla="*/ 0 h 923925"/>
              <a:gd name="connsiteX3" fmla="*/ 3067050 w 3067050"/>
              <a:gd name="connsiteY3" fmla="*/ 153990 h 923925"/>
              <a:gd name="connsiteX4" fmla="*/ 3067050 w 3067050"/>
              <a:gd name="connsiteY4" fmla="*/ 769934 h 923925"/>
              <a:gd name="connsiteX5" fmla="*/ 2708627 w 3067050"/>
              <a:gd name="connsiteY5" fmla="*/ 923925 h 923925"/>
              <a:gd name="connsiteX6" fmla="*/ 358422 w 3067050"/>
              <a:gd name="connsiteY6" fmla="*/ 923925 h 923925"/>
              <a:gd name="connsiteX7" fmla="*/ 0 w 3067050"/>
              <a:gd name="connsiteY7" fmla="*/ 769934 h 923925"/>
              <a:gd name="connsiteX8" fmla="*/ 0 w 3067050"/>
              <a:gd name="connsiteY8" fmla="*/ 153990 h 923925"/>
              <a:gd name="connsiteX0" fmla="*/ 0 w 3067050"/>
              <a:gd name="connsiteY0" fmla="*/ 153990 h 923925"/>
              <a:gd name="connsiteX1" fmla="*/ 358422 w 3067050"/>
              <a:gd name="connsiteY1" fmla="*/ 0 h 923925"/>
              <a:gd name="connsiteX2" fmla="*/ 2708627 w 3067050"/>
              <a:gd name="connsiteY2" fmla="*/ 0 h 923925"/>
              <a:gd name="connsiteX3" fmla="*/ 3067050 w 3067050"/>
              <a:gd name="connsiteY3" fmla="*/ 153990 h 923925"/>
              <a:gd name="connsiteX4" fmla="*/ 3067050 w 3067050"/>
              <a:gd name="connsiteY4" fmla="*/ 769934 h 923925"/>
              <a:gd name="connsiteX5" fmla="*/ 2708627 w 3067050"/>
              <a:gd name="connsiteY5" fmla="*/ 923925 h 923925"/>
              <a:gd name="connsiteX6" fmla="*/ 358422 w 3067050"/>
              <a:gd name="connsiteY6" fmla="*/ 923925 h 923925"/>
              <a:gd name="connsiteX7" fmla="*/ 0 w 3067050"/>
              <a:gd name="connsiteY7" fmla="*/ 769934 h 923925"/>
              <a:gd name="connsiteX8" fmla="*/ 0 w 3067050"/>
              <a:gd name="connsiteY8" fmla="*/ 153990 h 923925"/>
              <a:gd name="connsiteX0" fmla="*/ 0 w 3067050"/>
              <a:gd name="connsiteY0" fmla="*/ 153990 h 923925"/>
              <a:gd name="connsiteX1" fmla="*/ 358422 w 3067050"/>
              <a:gd name="connsiteY1" fmla="*/ 0 h 923925"/>
              <a:gd name="connsiteX2" fmla="*/ 2708627 w 3067050"/>
              <a:gd name="connsiteY2" fmla="*/ 0 h 923925"/>
              <a:gd name="connsiteX3" fmla="*/ 3067050 w 3067050"/>
              <a:gd name="connsiteY3" fmla="*/ 153990 h 923925"/>
              <a:gd name="connsiteX4" fmla="*/ 3067050 w 3067050"/>
              <a:gd name="connsiteY4" fmla="*/ 769934 h 923925"/>
              <a:gd name="connsiteX5" fmla="*/ 2708627 w 3067050"/>
              <a:gd name="connsiteY5" fmla="*/ 923925 h 923925"/>
              <a:gd name="connsiteX6" fmla="*/ 358422 w 3067050"/>
              <a:gd name="connsiteY6" fmla="*/ 923925 h 923925"/>
              <a:gd name="connsiteX7" fmla="*/ 0 w 3067050"/>
              <a:gd name="connsiteY7" fmla="*/ 769934 h 923925"/>
              <a:gd name="connsiteX8" fmla="*/ 0 w 3067050"/>
              <a:gd name="connsiteY8" fmla="*/ 15399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7050" h="923925" fill="none" extrusionOk="0">
                <a:moveTo>
                  <a:pt x="0" y="153990"/>
                </a:moveTo>
                <a:cubicBezTo>
                  <a:pt x="3076" y="20306"/>
                  <a:pt x="162043" y="-40401"/>
                  <a:pt x="358422" y="0"/>
                </a:cubicBezTo>
                <a:cubicBezTo>
                  <a:pt x="1495457" y="-21594"/>
                  <a:pt x="2078120" y="-34611"/>
                  <a:pt x="2708627" y="0"/>
                </a:cubicBezTo>
                <a:cubicBezTo>
                  <a:pt x="2895322" y="16407"/>
                  <a:pt x="3083947" y="86179"/>
                  <a:pt x="3067050" y="153990"/>
                </a:cubicBezTo>
                <a:cubicBezTo>
                  <a:pt x="3049856" y="310242"/>
                  <a:pt x="3096767" y="678994"/>
                  <a:pt x="3067050" y="769934"/>
                </a:cubicBezTo>
                <a:cubicBezTo>
                  <a:pt x="3062169" y="884723"/>
                  <a:pt x="2944563" y="927604"/>
                  <a:pt x="2708627" y="923925"/>
                </a:cubicBezTo>
                <a:cubicBezTo>
                  <a:pt x="1646361" y="935909"/>
                  <a:pt x="1465183" y="916671"/>
                  <a:pt x="358422" y="923925"/>
                </a:cubicBezTo>
                <a:cubicBezTo>
                  <a:pt x="118755" y="907947"/>
                  <a:pt x="-36271" y="838126"/>
                  <a:pt x="0" y="769934"/>
                </a:cubicBezTo>
                <a:cubicBezTo>
                  <a:pt x="56193" y="523174"/>
                  <a:pt x="-50790" y="343608"/>
                  <a:pt x="0" y="153990"/>
                </a:cubicBezTo>
                <a:close/>
              </a:path>
              <a:path w="3067050" h="923925" stroke="0" extrusionOk="0">
                <a:moveTo>
                  <a:pt x="0" y="153990"/>
                </a:moveTo>
                <a:cubicBezTo>
                  <a:pt x="-32640" y="67126"/>
                  <a:pt x="145619" y="-2412"/>
                  <a:pt x="358422" y="0"/>
                </a:cubicBezTo>
                <a:cubicBezTo>
                  <a:pt x="685375" y="79907"/>
                  <a:pt x="2059311" y="87471"/>
                  <a:pt x="2708627" y="0"/>
                </a:cubicBezTo>
                <a:cubicBezTo>
                  <a:pt x="2900340" y="-11159"/>
                  <a:pt x="3041634" y="89204"/>
                  <a:pt x="3067050" y="153990"/>
                </a:cubicBezTo>
                <a:cubicBezTo>
                  <a:pt x="3147614" y="398077"/>
                  <a:pt x="3087843" y="664370"/>
                  <a:pt x="3067050" y="769934"/>
                </a:cubicBezTo>
                <a:cubicBezTo>
                  <a:pt x="3089505" y="894053"/>
                  <a:pt x="2922580" y="870344"/>
                  <a:pt x="2708627" y="923925"/>
                </a:cubicBezTo>
                <a:cubicBezTo>
                  <a:pt x="2228312" y="758797"/>
                  <a:pt x="1747111" y="772374"/>
                  <a:pt x="358422" y="923925"/>
                </a:cubicBezTo>
                <a:cubicBezTo>
                  <a:pt x="147031" y="946606"/>
                  <a:pt x="-16913" y="857136"/>
                  <a:pt x="0" y="769934"/>
                </a:cubicBezTo>
                <a:cubicBezTo>
                  <a:pt x="20403" y="562504"/>
                  <a:pt x="-5805" y="379185"/>
                  <a:pt x="0" y="153990"/>
                </a:cubicBezTo>
                <a:close/>
              </a:path>
              <a:path w="3067050" h="923925" fill="none" stroke="0" extrusionOk="0">
                <a:moveTo>
                  <a:pt x="0" y="153990"/>
                </a:moveTo>
                <a:cubicBezTo>
                  <a:pt x="9045" y="48387"/>
                  <a:pt x="146759" y="7463"/>
                  <a:pt x="358422" y="0"/>
                </a:cubicBezTo>
                <a:cubicBezTo>
                  <a:pt x="1557487" y="87791"/>
                  <a:pt x="2014887" y="-16681"/>
                  <a:pt x="2708627" y="0"/>
                </a:cubicBezTo>
                <a:cubicBezTo>
                  <a:pt x="2882763" y="12533"/>
                  <a:pt x="3073584" y="74550"/>
                  <a:pt x="3067050" y="153990"/>
                </a:cubicBezTo>
                <a:cubicBezTo>
                  <a:pt x="3039801" y="329177"/>
                  <a:pt x="3105201" y="655087"/>
                  <a:pt x="3067050" y="769934"/>
                </a:cubicBezTo>
                <a:cubicBezTo>
                  <a:pt x="3087740" y="849006"/>
                  <a:pt x="2946090" y="903690"/>
                  <a:pt x="2708627" y="923925"/>
                </a:cubicBezTo>
                <a:cubicBezTo>
                  <a:pt x="1631459" y="907822"/>
                  <a:pt x="1466359" y="949300"/>
                  <a:pt x="358422" y="923925"/>
                </a:cubicBezTo>
                <a:cubicBezTo>
                  <a:pt x="125486" y="915601"/>
                  <a:pt x="-32474" y="835907"/>
                  <a:pt x="0" y="769934"/>
                </a:cubicBezTo>
                <a:cubicBezTo>
                  <a:pt x="68992" y="494016"/>
                  <a:pt x="-74396" y="332811"/>
                  <a:pt x="0" y="153990"/>
                </a:cubicBezTo>
                <a:close/>
              </a:path>
              <a:path w="3067050" h="923925" fill="none" stroke="0" extrusionOk="0">
                <a:moveTo>
                  <a:pt x="0" y="153990"/>
                </a:moveTo>
                <a:cubicBezTo>
                  <a:pt x="7198" y="32345"/>
                  <a:pt x="180432" y="-15189"/>
                  <a:pt x="358422" y="0"/>
                </a:cubicBezTo>
                <a:cubicBezTo>
                  <a:pt x="1557178" y="7184"/>
                  <a:pt x="2037064" y="-70791"/>
                  <a:pt x="2708627" y="0"/>
                </a:cubicBezTo>
                <a:cubicBezTo>
                  <a:pt x="2895070" y="6813"/>
                  <a:pt x="3073144" y="74160"/>
                  <a:pt x="3067050" y="153990"/>
                </a:cubicBezTo>
                <a:cubicBezTo>
                  <a:pt x="3054121" y="317715"/>
                  <a:pt x="3102101" y="686601"/>
                  <a:pt x="3067050" y="769934"/>
                </a:cubicBezTo>
                <a:cubicBezTo>
                  <a:pt x="3067066" y="873926"/>
                  <a:pt x="2942321" y="922283"/>
                  <a:pt x="2708627" y="923925"/>
                </a:cubicBezTo>
                <a:cubicBezTo>
                  <a:pt x="1618966" y="902908"/>
                  <a:pt x="1472966" y="920991"/>
                  <a:pt x="358422" y="923925"/>
                </a:cubicBezTo>
                <a:cubicBezTo>
                  <a:pt x="105921" y="903500"/>
                  <a:pt x="-32087" y="839069"/>
                  <a:pt x="0" y="769934"/>
                </a:cubicBezTo>
                <a:cubicBezTo>
                  <a:pt x="55780" y="521067"/>
                  <a:pt x="-45183" y="330059"/>
                  <a:pt x="0" y="153990"/>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3067050"/>
                      <a:gd name="connsiteY0" fmla="*/ 153990 h 923925"/>
                      <a:gd name="connsiteX1" fmla="*/ 358422 w 3067050"/>
                      <a:gd name="connsiteY1" fmla="*/ 0 h 923925"/>
                      <a:gd name="connsiteX2" fmla="*/ 2708627 w 3067050"/>
                      <a:gd name="connsiteY2" fmla="*/ 0 h 923925"/>
                      <a:gd name="connsiteX3" fmla="*/ 3067050 w 3067050"/>
                      <a:gd name="connsiteY3" fmla="*/ 153990 h 923925"/>
                      <a:gd name="connsiteX4" fmla="*/ 3067050 w 3067050"/>
                      <a:gd name="connsiteY4" fmla="*/ 769934 h 923925"/>
                      <a:gd name="connsiteX5" fmla="*/ 2708627 w 3067050"/>
                      <a:gd name="connsiteY5" fmla="*/ 923925 h 923925"/>
                      <a:gd name="connsiteX6" fmla="*/ 358422 w 3067050"/>
                      <a:gd name="connsiteY6" fmla="*/ 923925 h 923925"/>
                      <a:gd name="connsiteX7" fmla="*/ 0 w 3067050"/>
                      <a:gd name="connsiteY7" fmla="*/ 769934 h 923925"/>
                      <a:gd name="connsiteX8" fmla="*/ 0 w 3067050"/>
                      <a:gd name="connsiteY8" fmla="*/ 153990 h 923925"/>
                      <a:gd name="connsiteX0" fmla="*/ 0 w 3067050"/>
                      <a:gd name="connsiteY0" fmla="*/ 153990 h 923925"/>
                      <a:gd name="connsiteX1" fmla="*/ 358422 w 3067050"/>
                      <a:gd name="connsiteY1" fmla="*/ 0 h 923925"/>
                      <a:gd name="connsiteX2" fmla="*/ 2708627 w 3067050"/>
                      <a:gd name="connsiteY2" fmla="*/ 0 h 923925"/>
                      <a:gd name="connsiteX3" fmla="*/ 3067050 w 3067050"/>
                      <a:gd name="connsiteY3" fmla="*/ 153990 h 923925"/>
                      <a:gd name="connsiteX4" fmla="*/ 3067050 w 3067050"/>
                      <a:gd name="connsiteY4" fmla="*/ 769934 h 923925"/>
                      <a:gd name="connsiteX5" fmla="*/ 2708627 w 3067050"/>
                      <a:gd name="connsiteY5" fmla="*/ 923925 h 923925"/>
                      <a:gd name="connsiteX6" fmla="*/ 358422 w 3067050"/>
                      <a:gd name="connsiteY6" fmla="*/ 923925 h 923925"/>
                      <a:gd name="connsiteX7" fmla="*/ 0 w 3067050"/>
                      <a:gd name="connsiteY7" fmla="*/ 769934 h 923925"/>
                      <a:gd name="connsiteX8" fmla="*/ 0 w 3067050"/>
                      <a:gd name="connsiteY8" fmla="*/ 15399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7050" h="923925" fill="none" extrusionOk="0">
                        <a:moveTo>
                          <a:pt x="0" y="153990"/>
                        </a:moveTo>
                        <a:cubicBezTo>
                          <a:pt x="1190" y="54749"/>
                          <a:pt x="161230" y="-16030"/>
                          <a:pt x="358422" y="0"/>
                        </a:cubicBezTo>
                        <a:cubicBezTo>
                          <a:pt x="1522028" y="13255"/>
                          <a:pt x="2032959" y="-7222"/>
                          <a:pt x="2708627" y="0"/>
                        </a:cubicBezTo>
                        <a:cubicBezTo>
                          <a:pt x="2900024" y="6740"/>
                          <a:pt x="3082605" y="83827"/>
                          <a:pt x="3067050" y="153990"/>
                        </a:cubicBezTo>
                        <a:cubicBezTo>
                          <a:pt x="3042269" y="315176"/>
                          <a:pt x="3096264" y="674190"/>
                          <a:pt x="3067050" y="769934"/>
                        </a:cubicBezTo>
                        <a:cubicBezTo>
                          <a:pt x="3063673" y="874661"/>
                          <a:pt x="2940386" y="927089"/>
                          <a:pt x="2708627" y="923925"/>
                        </a:cubicBezTo>
                        <a:cubicBezTo>
                          <a:pt x="1648504" y="898331"/>
                          <a:pt x="1461211" y="917978"/>
                          <a:pt x="358422" y="923925"/>
                        </a:cubicBezTo>
                        <a:cubicBezTo>
                          <a:pt x="119789" y="908661"/>
                          <a:pt x="-29978" y="842354"/>
                          <a:pt x="0" y="769934"/>
                        </a:cubicBezTo>
                        <a:cubicBezTo>
                          <a:pt x="63802" y="498775"/>
                          <a:pt x="-51023" y="336506"/>
                          <a:pt x="0" y="153990"/>
                        </a:cubicBezTo>
                        <a:close/>
                      </a:path>
                      <a:path w="3067050" h="923925" stroke="0" extrusionOk="0">
                        <a:moveTo>
                          <a:pt x="0" y="153990"/>
                        </a:moveTo>
                        <a:cubicBezTo>
                          <a:pt x="-23305" y="64874"/>
                          <a:pt x="164675" y="-819"/>
                          <a:pt x="358422" y="0"/>
                        </a:cubicBezTo>
                        <a:cubicBezTo>
                          <a:pt x="726044" y="35627"/>
                          <a:pt x="2056098" y="61770"/>
                          <a:pt x="2708627" y="0"/>
                        </a:cubicBezTo>
                        <a:cubicBezTo>
                          <a:pt x="2890934" y="-6587"/>
                          <a:pt x="3041484" y="76986"/>
                          <a:pt x="3067050" y="153990"/>
                        </a:cubicBezTo>
                        <a:cubicBezTo>
                          <a:pt x="3131617" y="391106"/>
                          <a:pt x="3089621" y="672204"/>
                          <a:pt x="3067050" y="769934"/>
                        </a:cubicBezTo>
                        <a:cubicBezTo>
                          <a:pt x="3091168" y="878624"/>
                          <a:pt x="2918853" y="889641"/>
                          <a:pt x="2708627" y="923925"/>
                        </a:cubicBezTo>
                        <a:cubicBezTo>
                          <a:pt x="2268536" y="804953"/>
                          <a:pt x="1659545" y="825629"/>
                          <a:pt x="358422" y="923925"/>
                        </a:cubicBezTo>
                        <a:cubicBezTo>
                          <a:pt x="143376" y="930429"/>
                          <a:pt x="-15045" y="852178"/>
                          <a:pt x="0" y="769934"/>
                        </a:cubicBezTo>
                        <a:cubicBezTo>
                          <a:pt x="12097" y="552761"/>
                          <a:pt x="-17986" y="400060"/>
                          <a:pt x="0" y="153990"/>
                        </a:cubicBezTo>
                        <a:close/>
                      </a:path>
                      <a:path w="3067050" h="923925" fill="none" stroke="0" extrusionOk="0">
                        <a:moveTo>
                          <a:pt x="0" y="153990"/>
                        </a:moveTo>
                        <a:cubicBezTo>
                          <a:pt x="5296" y="46208"/>
                          <a:pt x="163857" y="-4914"/>
                          <a:pt x="358422" y="0"/>
                        </a:cubicBezTo>
                        <a:cubicBezTo>
                          <a:pt x="1549350" y="25209"/>
                          <a:pt x="1997843" y="-58424"/>
                          <a:pt x="2708627" y="0"/>
                        </a:cubicBezTo>
                        <a:cubicBezTo>
                          <a:pt x="2889724" y="5234"/>
                          <a:pt x="3071321" y="69979"/>
                          <a:pt x="3067050" y="153990"/>
                        </a:cubicBezTo>
                        <a:cubicBezTo>
                          <a:pt x="3045357" y="323131"/>
                          <a:pt x="3097825" y="658767"/>
                          <a:pt x="3067050" y="769934"/>
                        </a:cubicBezTo>
                        <a:cubicBezTo>
                          <a:pt x="3085787" y="852951"/>
                          <a:pt x="2930862" y="899869"/>
                          <a:pt x="2708627" y="923925"/>
                        </a:cubicBezTo>
                        <a:cubicBezTo>
                          <a:pt x="1616780" y="896361"/>
                          <a:pt x="1460710" y="932924"/>
                          <a:pt x="358422" y="923925"/>
                        </a:cubicBezTo>
                        <a:cubicBezTo>
                          <a:pt x="123863" y="912759"/>
                          <a:pt x="-25801" y="839674"/>
                          <a:pt x="0" y="769934"/>
                        </a:cubicBezTo>
                        <a:cubicBezTo>
                          <a:pt x="66024" y="490064"/>
                          <a:pt x="-45224" y="321011"/>
                          <a:pt x="0" y="15399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Tích cực bảo vệ động vật hoang dã.</a:t>
            </a:r>
          </a:p>
        </p:txBody>
      </p:sp>
    </p:spTree>
    <p:extLst>
      <p:ext uri="{BB962C8B-B14F-4D97-AF65-F5344CB8AC3E}">
        <p14:creationId xmlns:p14="http://schemas.microsoft.com/office/powerpoint/2010/main" val="90656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E5659C2C-756F-8711-4D44-A9F52BD238CB}"/>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7">
            <a:extLst>
              <a:ext uri="{FF2B5EF4-FFF2-40B4-BE49-F238E27FC236}">
                <a16:creationId xmlns:a16="http://schemas.microsoft.com/office/drawing/2014/main" id="{7372B7FC-23B7-10F9-6A92-96A7AC296833}"/>
              </a:ext>
            </a:extLst>
          </p:cNvPr>
          <p:cNvSpPr/>
          <p:nvPr/>
        </p:nvSpPr>
        <p:spPr>
          <a:xfrm>
            <a:off x="3412498" y="629693"/>
            <a:ext cx="8531852" cy="1427707"/>
          </a:xfrm>
          <a:custGeom>
            <a:avLst/>
            <a:gdLst>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852" h="1427707" fill="none" extrusionOk="0">
                <a:moveTo>
                  <a:pt x="0" y="237955"/>
                </a:moveTo>
                <a:cubicBezTo>
                  <a:pt x="-39468" y="119832"/>
                  <a:pt x="110353" y="-36096"/>
                  <a:pt x="357507" y="0"/>
                </a:cubicBezTo>
                <a:cubicBezTo>
                  <a:pt x="2888900" y="-171064"/>
                  <a:pt x="5511673" y="-91234"/>
                  <a:pt x="8174344" y="0"/>
                </a:cubicBezTo>
                <a:cubicBezTo>
                  <a:pt x="8440160" y="4402"/>
                  <a:pt x="8487761" y="82877"/>
                  <a:pt x="8531852" y="237955"/>
                </a:cubicBezTo>
                <a:cubicBezTo>
                  <a:pt x="8583728" y="580863"/>
                  <a:pt x="8616079" y="799334"/>
                  <a:pt x="8531852" y="1189751"/>
                </a:cubicBezTo>
                <a:cubicBezTo>
                  <a:pt x="8467671" y="1342066"/>
                  <a:pt x="8389828" y="1468185"/>
                  <a:pt x="8174344" y="1427707"/>
                </a:cubicBezTo>
                <a:cubicBezTo>
                  <a:pt x="6697652" y="1776779"/>
                  <a:pt x="3065047" y="1653539"/>
                  <a:pt x="357507" y="1427707"/>
                </a:cubicBezTo>
                <a:cubicBezTo>
                  <a:pt x="213505" y="1458814"/>
                  <a:pt x="-36234" y="1292057"/>
                  <a:pt x="0" y="1189751"/>
                </a:cubicBezTo>
                <a:cubicBezTo>
                  <a:pt x="-80942" y="1053085"/>
                  <a:pt x="77869" y="426312"/>
                  <a:pt x="0" y="237955"/>
                </a:cubicBezTo>
                <a:close/>
              </a:path>
              <a:path w="8531852" h="1427707" stroke="0" extrusionOk="0">
                <a:moveTo>
                  <a:pt x="0" y="237955"/>
                </a:moveTo>
                <a:cubicBezTo>
                  <a:pt x="47060" y="124744"/>
                  <a:pt x="155188" y="12147"/>
                  <a:pt x="357507" y="0"/>
                </a:cubicBezTo>
                <a:cubicBezTo>
                  <a:pt x="2281693" y="283651"/>
                  <a:pt x="5042478" y="318797"/>
                  <a:pt x="8174344" y="0"/>
                </a:cubicBezTo>
                <a:cubicBezTo>
                  <a:pt x="8355182" y="-30040"/>
                  <a:pt x="8573074" y="71632"/>
                  <a:pt x="8531852" y="237955"/>
                </a:cubicBezTo>
                <a:cubicBezTo>
                  <a:pt x="8544482" y="463093"/>
                  <a:pt x="8551213" y="697519"/>
                  <a:pt x="8531852" y="1189751"/>
                </a:cubicBezTo>
                <a:cubicBezTo>
                  <a:pt x="8503518" y="1347200"/>
                  <a:pt x="8393024" y="1403739"/>
                  <a:pt x="8174344" y="1427707"/>
                </a:cubicBezTo>
                <a:cubicBezTo>
                  <a:pt x="6172408" y="1499516"/>
                  <a:pt x="3366509" y="1360877"/>
                  <a:pt x="357507" y="1427707"/>
                </a:cubicBezTo>
                <a:cubicBezTo>
                  <a:pt x="133516" y="1427618"/>
                  <a:pt x="31391" y="1363940"/>
                  <a:pt x="0" y="1189751"/>
                </a:cubicBezTo>
                <a:cubicBezTo>
                  <a:pt x="-42887" y="753342"/>
                  <a:pt x="55470" y="659603"/>
                  <a:pt x="0" y="237955"/>
                </a:cubicBezTo>
                <a:close/>
              </a:path>
              <a:path w="8531852" h="1427707" fill="none" stroke="0" extrusionOk="0">
                <a:moveTo>
                  <a:pt x="0" y="237955"/>
                </a:moveTo>
                <a:cubicBezTo>
                  <a:pt x="-57020" y="131517"/>
                  <a:pt x="167299" y="24523"/>
                  <a:pt x="357507" y="0"/>
                </a:cubicBezTo>
                <a:cubicBezTo>
                  <a:pt x="677779" y="352346"/>
                  <a:pt x="4779423" y="141442"/>
                  <a:pt x="8174344" y="0"/>
                </a:cubicBezTo>
                <a:cubicBezTo>
                  <a:pt x="8387640" y="-4471"/>
                  <a:pt x="8530501" y="110633"/>
                  <a:pt x="8531852" y="237955"/>
                </a:cubicBezTo>
                <a:cubicBezTo>
                  <a:pt x="8626740" y="594029"/>
                  <a:pt x="8636309" y="775156"/>
                  <a:pt x="8531852" y="1189751"/>
                </a:cubicBezTo>
                <a:cubicBezTo>
                  <a:pt x="8468738" y="1341870"/>
                  <a:pt x="8370275" y="1454700"/>
                  <a:pt x="8174344" y="1427707"/>
                </a:cubicBezTo>
                <a:cubicBezTo>
                  <a:pt x="7743100" y="1600356"/>
                  <a:pt x="4103647" y="1116586"/>
                  <a:pt x="357507" y="1427707"/>
                </a:cubicBezTo>
                <a:cubicBezTo>
                  <a:pt x="172673" y="1435272"/>
                  <a:pt x="-8188" y="1318413"/>
                  <a:pt x="0" y="1189751"/>
                </a:cubicBezTo>
                <a:cubicBezTo>
                  <a:pt x="-55568" y="1060672"/>
                  <a:pt x="130143" y="497091"/>
                  <a:pt x="0" y="237955"/>
                </a:cubicBezTo>
                <a:close/>
              </a:path>
              <a:path w="8531852" h="1427707" fill="none" stroke="0" extrusionOk="0">
                <a:moveTo>
                  <a:pt x="0" y="237955"/>
                </a:moveTo>
                <a:cubicBezTo>
                  <a:pt x="-45086" y="141529"/>
                  <a:pt x="130057" y="-37979"/>
                  <a:pt x="357507" y="0"/>
                </a:cubicBezTo>
                <a:cubicBezTo>
                  <a:pt x="3245383" y="185285"/>
                  <a:pt x="5261460" y="-424864"/>
                  <a:pt x="8174344" y="0"/>
                </a:cubicBezTo>
                <a:cubicBezTo>
                  <a:pt x="8416452" y="-3340"/>
                  <a:pt x="8528870" y="87647"/>
                  <a:pt x="8531852" y="237955"/>
                </a:cubicBezTo>
                <a:cubicBezTo>
                  <a:pt x="8619660" y="568812"/>
                  <a:pt x="8643442" y="781367"/>
                  <a:pt x="8531852" y="1189751"/>
                </a:cubicBezTo>
                <a:cubicBezTo>
                  <a:pt x="8463954" y="1340298"/>
                  <a:pt x="8395452" y="1443986"/>
                  <a:pt x="8174344" y="1427707"/>
                </a:cubicBezTo>
                <a:cubicBezTo>
                  <a:pt x="7534830" y="1655359"/>
                  <a:pt x="2717578" y="1673187"/>
                  <a:pt x="357507" y="1427707"/>
                </a:cubicBezTo>
                <a:cubicBezTo>
                  <a:pt x="201291" y="1430214"/>
                  <a:pt x="-22911" y="1301057"/>
                  <a:pt x="0" y="1189751"/>
                </a:cubicBezTo>
                <a:cubicBezTo>
                  <a:pt x="-36663" y="1042574"/>
                  <a:pt x="116328" y="455984"/>
                  <a:pt x="0" y="237955"/>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852" h="1427707" fill="none" extrusionOk="0">
                        <a:moveTo>
                          <a:pt x="0" y="237955"/>
                        </a:moveTo>
                        <a:cubicBezTo>
                          <a:pt x="-21938" y="112823"/>
                          <a:pt x="123860" y="-25504"/>
                          <a:pt x="357507" y="0"/>
                        </a:cubicBezTo>
                        <a:cubicBezTo>
                          <a:pt x="3211163" y="9508"/>
                          <a:pt x="5560097" y="-73424"/>
                          <a:pt x="8174344" y="0"/>
                        </a:cubicBezTo>
                        <a:cubicBezTo>
                          <a:pt x="8419232" y="2818"/>
                          <a:pt x="8506340" y="94384"/>
                          <a:pt x="8531852" y="237955"/>
                        </a:cubicBezTo>
                        <a:cubicBezTo>
                          <a:pt x="8607173" y="598669"/>
                          <a:pt x="8614051" y="770221"/>
                          <a:pt x="8531852" y="1189751"/>
                        </a:cubicBezTo>
                        <a:cubicBezTo>
                          <a:pt x="8489437" y="1333599"/>
                          <a:pt x="8379681" y="1443994"/>
                          <a:pt x="8174344" y="1427707"/>
                        </a:cubicBezTo>
                        <a:cubicBezTo>
                          <a:pt x="7078038" y="1485652"/>
                          <a:pt x="3257280" y="1608853"/>
                          <a:pt x="357507" y="1427707"/>
                        </a:cubicBezTo>
                        <a:cubicBezTo>
                          <a:pt x="200748" y="1449542"/>
                          <a:pt x="-33860" y="1294427"/>
                          <a:pt x="0" y="1189751"/>
                        </a:cubicBezTo>
                        <a:cubicBezTo>
                          <a:pt x="-63864" y="1039733"/>
                          <a:pt x="88906" y="456858"/>
                          <a:pt x="0" y="237955"/>
                        </a:cubicBezTo>
                        <a:close/>
                      </a:path>
                      <a:path w="8531852" h="1427707" stroke="0" extrusionOk="0">
                        <a:moveTo>
                          <a:pt x="0" y="237955"/>
                        </a:moveTo>
                        <a:cubicBezTo>
                          <a:pt x="17768" y="118153"/>
                          <a:pt x="158167" y="6949"/>
                          <a:pt x="357507" y="0"/>
                        </a:cubicBezTo>
                        <a:cubicBezTo>
                          <a:pt x="1863913" y="183744"/>
                          <a:pt x="4827403" y="79153"/>
                          <a:pt x="8174344" y="0"/>
                        </a:cubicBezTo>
                        <a:cubicBezTo>
                          <a:pt x="8355706" y="-28189"/>
                          <a:pt x="8562987" y="92548"/>
                          <a:pt x="8531852" y="237955"/>
                        </a:cubicBezTo>
                        <a:cubicBezTo>
                          <a:pt x="8541718" y="474226"/>
                          <a:pt x="8569544" y="719439"/>
                          <a:pt x="8531852" y="1189751"/>
                        </a:cubicBezTo>
                        <a:cubicBezTo>
                          <a:pt x="8506501" y="1340528"/>
                          <a:pt x="8393985" y="1411488"/>
                          <a:pt x="8174344" y="1427707"/>
                        </a:cubicBezTo>
                        <a:cubicBezTo>
                          <a:pt x="6777656" y="1426895"/>
                          <a:pt x="4129373" y="1455125"/>
                          <a:pt x="357507" y="1427707"/>
                        </a:cubicBezTo>
                        <a:cubicBezTo>
                          <a:pt x="137928" y="1426952"/>
                          <a:pt x="31041" y="1357943"/>
                          <a:pt x="0" y="1189751"/>
                        </a:cubicBezTo>
                        <a:cubicBezTo>
                          <a:pt x="-68534" y="751045"/>
                          <a:pt x="53926" y="686411"/>
                          <a:pt x="0" y="237955"/>
                        </a:cubicBezTo>
                        <a:close/>
                      </a:path>
                      <a:path w="8531852" h="1427707" fill="none" stroke="0" extrusionOk="0">
                        <a:moveTo>
                          <a:pt x="0" y="237955"/>
                        </a:moveTo>
                        <a:cubicBezTo>
                          <a:pt x="-31069" y="126974"/>
                          <a:pt x="152601" y="-12873"/>
                          <a:pt x="357507" y="0"/>
                        </a:cubicBezTo>
                        <a:cubicBezTo>
                          <a:pt x="1297431" y="164815"/>
                          <a:pt x="4543742" y="-64802"/>
                          <a:pt x="8174344" y="0"/>
                        </a:cubicBezTo>
                        <a:cubicBezTo>
                          <a:pt x="8392216" y="-20716"/>
                          <a:pt x="8521225" y="97181"/>
                          <a:pt x="8531852" y="237955"/>
                        </a:cubicBezTo>
                        <a:cubicBezTo>
                          <a:pt x="8629352" y="596174"/>
                          <a:pt x="8637662" y="771507"/>
                          <a:pt x="8531852" y="1189751"/>
                        </a:cubicBezTo>
                        <a:cubicBezTo>
                          <a:pt x="8473801" y="1336307"/>
                          <a:pt x="8384255" y="1432732"/>
                          <a:pt x="8174344" y="1427707"/>
                        </a:cubicBezTo>
                        <a:cubicBezTo>
                          <a:pt x="7784159" y="1491111"/>
                          <a:pt x="3656800" y="1504334"/>
                          <a:pt x="357507" y="1427707"/>
                        </a:cubicBezTo>
                        <a:cubicBezTo>
                          <a:pt x="191960" y="1440801"/>
                          <a:pt x="-6282" y="1316125"/>
                          <a:pt x="0" y="1189751"/>
                        </a:cubicBezTo>
                        <a:cubicBezTo>
                          <a:pt x="-28861" y="1039127"/>
                          <a:pt x="108708" y="484761"/>
                          <a:pt x="0" y="23795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3" name="Hộp Văn bản 2">
            <a:extLst>
              <a:ext uri="{FF2B5EF4-FFF2-40B4-BE49-F238E27FC236}">
                <a16:creationId xmlns:a16="http://schemas.microsoft.com/office/drawing/2014/main" id="{C9845651-020F-D353-0048-04E2585C5008}"/>
              </a:ext>
            </a:extLst>
          </p:cNvPr>
          <p:cNvSpPr txBox="1"/>
          <p:nvPr/>
        </p:nvSpPr>
        <p:spPr>
          <a:xfrm>
            <a:off x="3698037" y="635948"/>
            <a:ext cx="7951038" cy="1446550"/>
          </a:xfrm>
          <a:prstGeom prst="rect">
            <a:avLst/>
          </a:prstGeom>
          <a:noFill/>
        </p:spPr>
        <p:txBody>
          <a:bodyPr wrap="square" rtlCol="0">
            <a:spAutoFit/>
          </a:bodyPr>
          <a:lstStyle/>
          <a:p>
            <a:pPr lvl="0" algn="ctr">
              <a:defRPr/>
            </a:pPr>
            <a:r>
              <a:rPr lang="vi-VN" sz="4400" b="1" dirty="0">
                <a:solidFill>
                  <a:srgbClr val="002060"/>
                </a:solidFill>
                <a:latin typeface="Calibri" panose="020F0502020204030204"/>
              </a:rPr>
              <a:t>Thế nào là giữ cân bằng chuỗi thức ăn? </a:t>
            </a:r>
            <a:endParaRPr kumimoji="0" lang="en-US" sz="4400" b="1" i="0" u="none" strike="noStrike" kern="1200" cap="none" spc="0" normalizeH="0" baseline="0" noProof="0" dirty="0">
              <a:ln>
                <a:noFill/>
              </a:ln>
              <a:solidFill>
                <a:srgbClr val="002060"/>
              </a:solidFill>
              <a:effectLst/>
              <a:uLnTx/>
              <a:uFillTx/>
              <a:latin typeface="Calibri" panose="020F0502020204030204"/>
            </a:endParaRPr>
          </a:p>
        </p:txBody>
      </p:sp>
      <p:pic>
        <p:nvPicPr>
          <p:cNvPr id="4" name="Picture 3">
            <a:extLst>
              <a:ext uri="{FF2B5EF4-FFF2-40B4-BE49-F238E27FC236}">
                <a16:creationId xmlns:a16="http://schemas.microsoft.com/office/drawing/2014/main" id="{C30AF5EA-7B23-DBF0-79C3-5E934D7ECF9B}"/>
              </a:ext>
            </a:extLst>
          </p:cNvPr>
          <p:cNvPicPr>
            <a:picLocks noChangeAspect="1"/>
          </p:cNvPicPr>
          <p:nvPr/>
        </p:nvPicPr>
        <p:blipFill>
          <a:blip r:embed="rId2"/>
          <a:stretch>
            <a:fillRect/>
          </a:stretch>
        </p:blipFill>
        <p:spPr>
          <a:xfrm>
            <a:off x="0" y="2572441"/>
            <a:ext cx="4819190" cy="3352109"/>
          </a:xfrm>
          <a:prstGeom prst="rect">
            <a:avLst/>
          </a:prstGeom>
        </p:spPr>
      </p:pic>
      <p:pic>
        <p:nvPicPr>
          <p:cNvPr id="8" name="Picture 7">
            <a:extLst>
              <a:ext uri="{FF2B5EF4-FFF2-40B4-BE49-F238E27FC236}">
                <a16:creationId xmlns:a16="http://schemas.microsoft.com/office/drawing/2014/main" id="{706D9C7F-15C8-A5EC-8D1A-4C5836CFBC50}"/>
              </a:ext>
            </a:extLst>
          </p:cNvPr>
          <p:cNvPicPr>
            <a:picLocks noChangeAspect="1"/>
          </p:cNvPicPr>
          <p:nvPr/>
        </p:nvPicPr>
        <p:blipFill>
          <a:blip r:embed="rId3"/>
          <a:stretch>
            <a:fillRect/>
          </a:stretch>
        </p:blipFill>
        <p:spPr>
          <a:xfrm>
            <a:off x="-404123" y="5657423"/>
            <a:ext cx="6066046" cy="1048603"/>
          </a:xfrm>
          <a:prstGeom prst="rect">
            <a:avLst/>
          </a:prstGeom>
        </p:spPr>
      </p:pic>
      <p:sp>
        <p:nvSpPr>
          <p:cNvPr id="9" name="Rectangle: Rounded Corners 7">
            <a:extLst>
              <a:ext uri="{FF2B5EF4-FFF2-40B4-BE49-F238E27FC236}">
                <a16:creationId xmlns:a16="http://schemas.microsoft.com/office/drawing/2014/main" id="{0379B94C-BDB0-6777-E353-87E77046E68A}"/>
              </a:ext>
            </a:extLst>
          </p:cNvPr>
          <p:cNvSpPr/>
          <p:nvPr/>
        </p:nvSpPr>
        <p:spPr>
          <a:xfrm>
            <a:off x="4762500" y="2534693"/>
            <a:ext cx="6781800" cy="1932532"/>
          </a:xfrm>
          <a:custGeom>
            <a:avLst/>
            <a:gdLst>
              <a:gd name="connsiteX0" fmla="*/ 0 w 6781800"/>
              <a:gd name="connsiteY0" fmla="*/ 322094 h 1932532"/>
              <a:gd name="connsiteX1" fmla="*/ 284175 w 6781800"/>
              <a:gd name="connsiteY1" fmla="*/ 0 h 1932532"/>
              <a:gd name="connsiteX2" fmla="*/ 6497624 w 6781800"/>
              <a:gd name="connsiteY2" fmla="*/ 0 h 1932532"/>
              <a:gd name="connsiteX3" fmla="*/ 6781800 w 6781800"/>
              <a:gd name="connsiteY3" fmla="*/ 322094 h 1932532"/>
              <a:gd name="connsiteX4" fmla="*/ 6781800 w 6781800"/>
              <a:gd name="connsiteY4" fmla="*/ 1610437 h 1932532"/>
              <a:gd name="connsiteX5" fmla="*/ 6497624 w 6781800"/>
              <a:gd name="connsiteY5" fmla="*/ 1932532 h 1932532"/>
              <a:gd name="connsiteX6" fmla="*/ 284175 w 6781800"/>
              <a:gd name="connsiteY6" fmla="*/ 1932532 h 1932532"/>
              <a:gd name="connsiteX7" fmla="*/ 0 w 6781800"/>
              <a:gd name="connsiteY7" fmla="*/ 1610437 h 1932532"/>
              <a:gd name="connsiteX8" fmla="*/ 0 w 6781800"/>
              <a:gd name="connsiteY8" fmla="*/ 322094 h 1932532"/>
              <a:gd name="connsiteX0" fmla="*/ 0 w 6781800"/>
              <a:gd name="connsiteY0" fmla="*/ 322094 h 1932532"/>
              <a:gd name="connsiteX1" fmla="*/ 284175 w 6781800"/>
              <a:gd name="connsiteY1" fmla="*/ 0 h 1932532"/>
              <a:gd name="connsiteX2" fmla="*/ 6497624 w 6781800"/>
              <a:gd name="connsiteY2" fmla="*/ 0 h 1932532"/>
              <a:gd name="connsiteX3" fmla="*/ 6781800 w 6781800"/>
              <a:gd name="connsiteY3" fmla="*/ 322094 h 1932532"/>
              <a:gd name="connsiteX4" fmla="*/ 6781800 w 6781800"/>
              <a:gd name="connsiteY4" fmla="*/ 1610437 h 1932532"/>
              <a:gd name="connsiteX5" fmla="*/ 6497624 w 6781800"/>
              <a:gd name="connsiteY5" fmla="*/ 1932532 h 1932532"/>
              <a:gd name="connsiteX6" fmla="*/ 284175 w 6781800"/>
              <a:gd name="connsiteY6" fmla="*/ 1932532 h 1932532"/>
              <a:gd name="connsiteX7" fmla="*/ 0 w 6781800"/>
              <a:gd name="connsiteY7" fmla="*/ 1610437 h 1932532"/>
              <a:gd name="connsiteX8" fmla="*/ 0 w 6781800"/>
              <a:gd name="connsiteY8" fmla="*/ 322094 h 1932532"/>
              <a:gd name="connsiteX0" fmla="*/ 0 w 6781800"/>
              <a:gd name="connsiteY0" fmla="*/ 322094 h 1932532"/>
              <a:gd name="connsiteX1" fmla="*/ 284175 w 6781800"/>
              <a:gd name="connsiteY1" fmla="*/ 0 h 1932532"/>
              <a:gd name="connsiteX2" fmla="*/ 6497624 w 6781800"/>
              <a:gd name="connsiteY2" fmla="*/ 0 h 1932532"/>
              <a:gd name="connsiteX3" fmla="*/ 6781800 w 6781800"/>
              <a:gd name="connsiteY3" fmla="*/ 322094 h 1932532"/>
              <a:gd name="connsiteX4" fmla="*/ 6781800 w 6781800"/>
              <a:gd name="connsiteY4" fmla="*/ 1610437 h 1932532"/>
              <a:gd name="connsiteX5" fmla="*/ 6497624 w 6781800"/>
              <a:gd name="connsiteY5" fmla="*/ 1932532 h 1932532"/>
              <a:gd name="connsiteX6" fmla="*/ 284175 w 6781800"/>
              <a:gd name="connsiteY6" fmla="*/ 1932532 h 1932532"/>
              <a:gd name="connsiteX7" fmla="*/ 0 w 6781800"/>
              <a:gd name="connsiteY7" fmla="*/ 1610437 h 1932532"/>
              <a:gd name="connsiteX8" fmla="*/ 0 w 6781800"/>
              <a:gd name="connsiteY8" fmla="*/ 322094 h 193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1800" h="1932532" fill="none" extrusionOk="0">
                <a:moveTo>
                  <a:pt x="0" y="322094"/>
                </a:moveTo>
                <a:cubicBezTo>
                  <a:pt x="-59580" y="168814"/>
                  <a:pt x="89251" y="-30699"/>
                  <a:pt x="284175" y="0"/>
                </a:cubicBezTo>
                <a:cubicBezTo>
                  <a:pt x="1309386" y="-207775"/>
                  <a:pt x="4712042" y="-187255"/>
                  <a:pt x="6497624" y="0"/>
                </a:cubicBezTo>
                <a:cubicBezTo>
                  <a:pt x="6713681" y="4718"/>
                  <a:pt x="6738175" y="116030"/>
                  <a:pt x="6781800" y="322094"/>
                </a:cubicBezTo>
                <a:cubicBezTo>
                  <a:pt x="6801475" y="786630"/>
                  <a:pt x="6851349" y="1098615"/>
                  <a:pt x="6781800" y="1610437"/>
                </a:cubicBezTo>
                <a:cubicBezTo>
                  <a:pt x="6710758" y="1817252"/>
                  <a:pt x="6668145" y="1965700"/>
                  <a:pt x="6497624" y="1932532"/>
                </a:cubicBezTo>
                <a:cubicBezTo>
                  <a:pt x="5583208" y="1947244"/>
                  <a:pt x="2465288" y="2141275"/>
                  <a:pt x="284175" y="1932532"/>
                </a:cubicBezTo>
                <a:cubicBezTo>
                  <a:pt x="172745" y="1968067"/>
                  <a:pt x="-39228" y="1746936"/>
                  <a:pt x="0" y="1610437"/>
                </a:cubicBezTo>
                <a:cubicBezTo>
                  <a:pt x="-99721" y="1443547"/>
                  <a:pt x="54178" y="588520"/>
                  <a:pt x="0" y="322094"/>
                </a:cubicBezTo>
                <a:close/>
              </a:path>
              <a:path w="6781800" h="1932532" stroke="0" extrusionOk="0">
                <a:moveTo>
                  <a:pt x="0" y="322094"/>
                </a:moveTo>
                <a:cubicBezTo>
                  <a:pt x="24777" y="159184"/>
                  <a:pt x="106357" y="32575"/>
                  <a:pt x="284175" y="0"/>
                </a:cubicBezTo>
                <a:cubicBezTo>
                  <a:pt x="1922529" y="317385"/>
                  <a:pt x="4079057" y="306491"/>
                  <a:pt x="6497624" y="0"/>
                </a:cubicBezTo>
                <a:cubicBezTo>
                  <a:pt x="6633531" y="-63034"/>
                  <a:pt x="6828186" y="85222"/>
                  <a:pt x="6781800" y="322094"/>
                </a:cubicBezTo>
                <a:cubicBezTo>
                  <a:pt x="6822041" y="515895"/>
                  <a:pt x="6767028" y="942335"/>
                  <a:pt x="6781800" y="1610437"/>
                </a:cubicBezTo>
                <a:cubicBezTo>
                  <a:pt x="6757588" y="1814569"/>
                  <a:pt x="6668701" y="1891312"/>
                  <a:pt x="6497624" y="1932532"/>
                </a:cubicBezTo>
                <a:cubicBezTo>
                  <a:pt x="5164328" y="1941515"/>
                  <a:pt x="3014881" y="2370874"/>
                  <a:pt x="284175" y="1932532"/>
                </a:cubicBezTo>
                <a:cubicBezTo>
                  <a:pt x="90437" y="1932528"/>
                  <a:pt x="25713" y="1842037"/>
                  <a:pt x="0" y="1610437"/>
                </a:cubicBezTo>
                <a:cubicBezTo>
                  <a:pt x="-43932" y="1016591"/>
                  <a:pt x="43258" y="929929"/>
                  <a:pt x="0" y="322094"/>
                </a:cubicBezTo>
                <a:close/>
              </a:path>
              <a:path w="6781800" h="1932532" fill="none" stroke="0" extrusionOk="0">
                <a:moveTo>
                  <a:pt x="0" y="322094"/>
                </a:moveTo>
                <a:cubicBezTo>
                  <a:pt x="-30895" y="162144"/>
                  <a:pt x="134841" y="-20370"/>
                  <a:pt x="284175" y="0"/>
                </a:cubicBezTo>
                <a:cubicBezTo>
                  <a:pt x="1593885" y="332557"/>
                  <a:pt x="5126901" y="4277"/>
                  <a:pt x="6497624" y="0"/>
                </a:cubicBezTo>
                <a:cubicBezTo>
                  <a:pt x="6669286" y="12220"/>
                  <a:pt x="6801692" y="134369"/>
                  <a:pt x="6781800" y="322094"/>
                </a:cubicBezTo>
                <a:cubicBezTo>
                  <a:pt x="6845900" y="771875"/>
                  <a:pt x="6851387" y="1069426"/>
                  <a:pt x="6781800" y="1610437"/>
                </a:cubicBezTo>
                <a:cubicBezTo>
                  <a:pt x="6733150" y="1807135"/>
                  <a:pt x="6679372" y="1953247"/>
                  <a:pt x="6497624" y="1932532"/>
                </a:cubicBezTo>
                <a:cubicBezTo>
                  <a:pt x="6228804" y="2014376"/>
                  <a:pt x="3134366" y="1782827"/>
                  <a:pt x="284175" y="1932532"/>
                </a:cubicBezTo>
                <a:cubicBezTo>
                  <a:pt x="122919" y="1936003"/>
                  <a:pt x="-27816" y="1799422"/>
                  <a:pt x="0" y="1610437"/>
                </a:cubicBezTo>
                <a:cubicBezTo>
                  <a:pt x="-44080" y="1407505"/>
                  <a:pt x="158739" y="660938"/>
                  <a:pt x="0" y="322094"/>
                </a:cubicBezTo>
                <a:close/>
              </a:path>
              <a:path w="6781800" h="1932532" fill="none" stroke="0" extrusionOk="0">
                <a:moveTo>
                  <a:pt x="0" y="322094"/>
                </a:moveTo>
                <a:cubicBezTo>
                  <a:pt x="-53730" y="173483"/>
                  <a:pt x="111171" y="-27388"/>
                  <a:pt x="284175" y="0"/>
                </a:cubicBezTo>
                <a:cubicBezTo>
                  <a:pt x="1456385" y="-57242"/>
                  <a:pt x="4686937" y="-334255"/>
                  <a:pt x="6497624" y="0"/>
                </a:cubicBezTo>
                <a:cubicBezTo>
                  <a:pt x="6695393" y="-4217"/>
                  <a:pt x="6762442" y="115102"/>
                  <a:pt x="6781800" y="322094"/>
                </a:cubicBezTo>
                <a:cubicBezTo>
                  <a:pt x="6842941" y="771794"/>
                  <a:pt x="6861333" y="1055859"/>
                  <a:pt x="6781800" y="1610437"/>
                </a:cubicBezTo>
                <a:cubicBezTo>
                  <a:pt x="6701789" y="1817058"/>
                  <a:pt x="6670714" y="1953494"/>
                  <a:pt x="6497624" y="1932532"/>
                </a:cubicBezTo>
                <a:cubicBezTo>
                  <a:pt x="5699106" y="1890624"/>
                  <a:pt x="2511122" y="2115256"/>
                  <a:pt x="284175" y="1932532"/>
                </a:cubicBezTo>
                <a:cubicBezTo>
                  <a:pt x="169806" y="1938019"/>
                  <a:pt x="-11660" y="1770434"/>
                  <a:pt x="0" y="1610437"/>
                </a:cubicBezTo>
                <a:cubicBezTo>
                  <a:pt x="-34672" y="1428404"/>
                  <a:pt x="115715" y="644154"/>
                  <a:pt x="0" y="322094"/>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6781800"/>
                      <a:gd name="connsiteY0" fmla="*/ 322094 h 1932532"/>
                      <a:gd name="connsiteX1" fmla="*/ 284175 w 6781800"/>
                      <a:gd name="connsiteY1" fmla="*/ 0 h 1932532"/>
                      <a:gd name="connsiteX2" fmla="*/ 6497624 w 6781800"/>
                      <a:gd name="connsiteY2" fmla="*/ 0 h 1932532"/>
                      <a:gd name="connsiteX3" fmla="*/ 6781800 w 6781800"/>
                      <a:gd name="connsiteY3" fmla="*/ 322094 h 1932532"/>
                      <a:gd name="connsiteX4" fmla="*/ 6781800 w 6781800"/>
                      <a:gd name="connsiteY4" fmla="*/ 1610437 h 1932532"/>
                      <a:gd name="connsiteX5" fmla="*/ 6497624 w 6781800"/>
                      <a:gd name="connsiteY5" fmla="*/ 1932532 h 1932532"/>
                      <a:gd name="connsiteX6" fmla="*/ 284175 w 6781800"/>
                      <a:gd name="connsiteY6" fmla="*/ 1932532 h 1932532"/>
                      <a:gd name="connsiteX7" fmla="*/ 0 w 6781800"/>
                      <a:gd name="connsiteY7" fmla="*/ 1610437 h 1932532"/>
                      <a:gd name="connsiteX8" fmla="*/ 0 w 6781800"/>
                      <a:gd name="connsiteY8" fmla="*/ 322094 h 1932532"/>
                      <a:gd name="connsiteX0" fmla="*/ 0 w 6781800"/>
                      <a:gd name="connsiteY0" fmla="*/ 322094 h 1932532"/>
                      <a:gd name="connsiteX1" fmla="*/ 284175 w 6781800"/>
                      <a:gd name="connsiteY1" fmla="*/ 0 h 1932532"/>
                      <a:gd name="connsiteX2" fmla="*/ 6497624 w 6781800"/>
                      <a:gd name="connsiteY2" fmla="*/ 0 h 1932532"/>
                      <a:gd name="connsiteX3" fmla="*/ 6781800 w 6781800"/>
                      <a:gd name="connsiteY3" fmla="*/ 322094 h 1932532"/>
                      <a:gd name="connsiteX4" fmla="*/ 6781800 w 6781800"/>
                      <a:gd name="connsiteY4" fmla="*/ 1610437 h 1932532"/>
                      <a:gd name="connsiteX5" fmla="*/ 6497624 w 6781800"/>
                      <a:gd name="connsiteY5" fmla="*/ 1932532 h 1932532"/>
                      <a:gd name="connsiteX6" fmla="*/ 284175 w 6781800"/>
                      <a:gd name="connsiteY6" fmla="*/ 1932532 h 1932532"/>
                      <a:gd name="connsiteX7" fmla="*/ 0 w 6781800"/>
                      <a:gd name="connsiteY7" fmla="*/ 1610437 h 1932532"/>
                      <a:gd name="connsiteX8" fmla="*/ 0 w 6781800"/>
                      <a:gd name="connsiteY8" fmla="*/ 322094 h 193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1800" h="1932532" fill="none" extrusionOk="0">
                        <a:moveTo>
                          <a:pt x="0" y="322094"/>
                        </a:moveTo>
                        <a:cubicBezTo>
                          <a:pt x="-45390" y="163141"/>
                          <a:pt x="106209" y="-17400"/>
                          <a:pt x="284175" y="0"/>
                        </a:cubicBezTo>
                        <a:cubicBezTo>
                          <a:pt x="1441490" y="-133754"/>
                          <a:pt x="4857226" y="-133857"/>
                          <a:pt x="6497624" y="0"/>
                        </a:cubicBezTo>
                        <a:cubicBezTo>
                          <a:pt x="6698922" y="3601"/>
                          <a:pt x="6745066" y="120298"/>
                          <a:pt x="6781800" y="322094"/>
                        </a:cubicBezTo>
                        <a:cubicBezTo>
                          <a:pt x="6828236" y="806955"/>
                          <a:pt x="6848019" y="1050810"/>
                          <a:pt x="6781800" y="1610437"/>
                        </a:cubicBezTo>
                        <a:cubicBezTo>
                          <a:pt x="6730994" y="1809380"/>
                          <a:pt x="6663027" y="1953498"/>
                          <a:pt x="6497624" y="1932532"/>
                        </a:cubicBezTo>
                        <a:cubicBezTo>
                          <a:pt x="5670886" y="1880140"/>
                          <a:pt x="2646788" y="2099084"/>
                          <a:pt x="284175" y="1932532"/>
                        </a:cubicBezTo>
                        <a:cubicBezTo>
                          <a:pt x="169037" y="1965372"/>
                          <a:pt x="-21893" y="1764238"/>
                          <a:pt x="0" y="1610437"/>
                        </a:cubicBezTo>
                        <a:cubicBezTo>
                          <a:pt x="-74968" y="1424195"/>
                          <a:pt x="74752" y="645459"/>
                          <a:pt x="0" y="322094"/>
                        </a:cubicBezTo>
                        <a:close/>
                      </a:path>
                      <a:path w="6781800" h="1932532" stroke="0" extrusionOk="0">
                        <a:moveTo>
                          <a:pt x="0" y="322094"/>
                        </a:moveTo>
                        <a:cubicBezTo>
                          <a:pt x="7796" y="155363"/>
                          <a:pt x="121552" y="6065"/>
                          <a:pt x="284175" y="0"/>
                        </a:cubicBezTo>
                        <a:cubicBezTo>
                          <a:pt x="1489130" y="213743"/>
                          <a:pt x="4005172" y="224165"/>
                          <a:pt x="6497624" y="0"/>
                        </a:cubicBezTo>
                        <a:cubicBezTo>
                          <a:pt x="6639750" y="-41059"/>
                          <a:pt x="6812581" y="117580"/>
                          <a:pt x="6781800" y="322094"/>
                        </a:cubicBezTo>
                        <a:cubicBezTo>
                          <a:pt x="6803558" y="590349"/>
                          <a:pt x="6805318" y="988120"/>
                          <a:pt x="6781800" y="1610437"/>
                        </a:cubicBezTo>
                        <a:cubicBezTo>
                          <a:pt x="6763504" y="1801335"/>
                          <a:pt x="6669937" y="1901283"/>
                          <a:pt x="6497624" y="1932532"/>
                        </a:cubicBezTo>
                        <a:cubicBezTo>
                          <a:pt x="5280559" y="1905689"/>
                          <a:pt x="3185965" y="2097682"/>
                          <a:pt x="284175" y="1932532"/>
                        </a:cubicBezTo>
                        <a:cubicBezTo>
                          <a:pt x="101550" y="1930849"/>
                          <a:pt x="24900" y="1828092"/>
                          <a:pt x="0" y="1610437"/>
                        </a:cubicBezTo>
                        <a:cubicBezTo>
                          <a:pt x="-65037" y="1014701"/>
                          <a:pt x="42410" y="944646"/>
                          <a:pt x="0" y="322094"/>
                        </a:cubicBezTo>
                        <a:close/>
                      </a:path>
                      <a:path w="6781800" h="1932532" fill="none" stroke="0" extrusionOk="0">
                        <a:moveTo>
                          <a:pt x="0" y="322094"/>
                        </a:moveTo>
                        <a:cubicBezTo>
                          <a:pt x="-22673" y="160705"/>
                          <a:pt x="130380" y="-31719"/>
                          <a:pt x="284175" y="0"/>
                        </a:cubicBezTo>
                        <a:cubicBezTo>
                          <a:pt x="1750361" y="285201"/>
                          <a:pt x="4990339" y="-115228"/>
                          <a:pt x="6497624" y="0"/>
                        </a:cubicBezTo>
                        <a:cubicBezTo>
                          <a:pt x="6674697" y="-6988"/>
                          <a:pt x="6795900" y="125970"/>
                          <a:pt x="6781800" y="322094"/>
                        </a:cubicBezTo>
                        <a:cubicBezTo>
                          <a:pt x="6869354" y="791137"/>
                          <a:pt x="6863008" y="1038088"/>
                          <a:pt x="6781800" y="1610437"/>
                        </a:cubicBezTo>
                        <a:cubicBezTo>
                          <a:pt x="6735056" y="1805041"/>
                          <a:pt x="6688232" y="1939325"/>
                          <a:pt x="6497624" y="1932532"/>
                        </a:cubicBezTo>
                        <a:cubicBezTo>
                          <a:pt x="6255298" y="1943883"/>
                          <a:pt x="2841209" y="2037212"/>
                          <a:pt x="284175" y="1932532"/>
                        </a:cubicBezTo>
                        <a:cubicBezTo>
                          <a:pt x="152782" y="1944564"/>
                          <a:pt x="-7452" y="1774984"/>
                          <a:pt x="0" y="1610437"/>
                        </a:cubicBezTo>
                        <a:cubicBezTo>
                          <a:pt x="-38678" y="1403147"/>
                          <a:pt x="147366" y="654396"/>
                          <a:pt x="0" y="322094"/>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6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sp>
        <p:nvSpPr>
          <p:cNvPr id="10" name="Hộp Văn bản 2">
            <a:extLst>
              <a:ext uri="{FF2B5EF4-FFF2-40B4-BE49-F238E27FC236}">
                <a16:creationId xmlns:a16="http://schemas.microsoft.com/office/drawing/2014/main" id="{638FCB8D-AC7F-3BC5-7331-9CB53C238009}"/>
              </a:ext>
            </a:extLst>
          </p:cNvPr>
          <p:cNvSpPr txBox="1"/>
          <p:nvPr/>
        </p:nvSpPr>
        <p:spPr>
          <a:xfrm>
            <a:off x="4781550" y="2607623"/>
            <a:ext cx="6848476" cy="1754326"/>
          </a:xfrm>
          <a:prstGeom prst="rect">
            <a:avLst/>
          </a:prstGeom>
          <a:noFill/>
        </p:spPr>
        <p:txBody>
          <a:bodyPr wrap="square" rtlCol="0">
            <a:spAutoFit/>
          </a:bodyPr>
          <a:lstStyle/>
          <a:p>
            <a:pPr lvl="0" algn="ctr">
              <a:defRPr/>
            </a:pPr>
            <a:r>
              <a:rPr lang="vi-VN" sz="3600" b="1" dirty="0">
                <a:solidFill>
                  <a:srgbClr val="002060"/>
                </a:solidFill>
                <a:latin typeface="Calibri" panose="020F0502020204030204"/>
              </a:rPr>
              <a:t>Đưa ra một số việc làm giữ cân bằng chuỗi thức ăn trong tự nhiên phù hợp với HS? </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1403686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981B371A-AAEC-FD44-4448-82F68F580944}"/>
              </a:ext>
            </a:extLst>
          </p:cNvPr>
          <p:cNvPicPr>
            <a:picLocks noChangeAspect="1"/>
          </p:cNvPicPr>
          <p:nvPr/>
        </p:nvPicPr>
        <p:blipFill>
          <a:blip r:embed="rId6"/>
          <a:stretch>
            <a:fillRect/>
          </a:stretch>
        </p:blipFill>
        <p:spPr>
          <a:xfrm>
            <a:off x="3956125" y="1726227"/>
            <a:ext cx="4127350" cy="1938696"/>
          </a:xfrm>
          <a:prstGeom prst="rect">
            <a:avLst/>
          </a:prstGeom>
        </p:spPr>
      </p:pic>
    </p:spTree>
    <p:extLst>
      <p:ext uri="{BB962C8B-B14F-4D97-AF65-F5344CB8AC3E}">
        <p14:creationId xmlns:p14="http://schemas.microsoft.com/office/powerpoint/2010/main" val="659330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305050" y="1085850"/>
            <a:ext cx="7610475" cy="1685926"/>
          </a:xfrm>
          <a:custGeom>
            <a:avLst/>
            <a:gdLst>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685926" fill="none" extrusionOk="0">
                <a:moveTo>
                  <a:pt x="0" y="280993"/>
                </a:moveTo>
                <a:cubicBezTo>
                  <a:pt x="6775" y="24524"/>
                  <a:pt x="402470" y="-108382"/>
                  <a:pt x="889377" y="0"/>
                </a:cubicBezTo>
                <a:cubicBezTo>
                  <a:pt x="3682535" y="-108999"/>
                  <a:pt x="5198990" y="-122786"/>
                  <a:pt x="6721097" y="0"/>
                </a:cubicBezTo>
                <a:cubicBezTo>
                  <a:pt x="7185900" y="34206"/>
                  <a:pt x="7659145" y="174264"/>
                  <a:pt x="7610474" y="280993"/>
                </a:cubicBezTo>
                <a:cubicBezTo>
                  <a:pt x="7571938" y="556586"/>
                  <a:pt x="7682355" y="1240222"/>
                  <a:pt x="7610474" y="1404932"/>
                </a:cubicBezTo>
                <a:cubicBezTo>
                  <a:pt x="7595505" y="1651612"/>
                  <a:pt x="7333075" y="1697834"/>
                  <a:pt x="6721097" y="1685926"/>
                </a:cubicBezTo>
                <a:cubicBezTo>
                  <a:pt x="4087661" y="1694335"/>
                  <a:pt x="3594407" y="1679839"/>
                  <a:pt x="889377" y="1685926"/>
                </a:cubicBezTo>
                <a:cubicBezTo>
                  <a:pt x="305869" y="1660356"/>
                  <a:pt x="-82264" y="1527209"/>
                  <a:pt x="0" y="1404932"/>
                </a:cubicBezTo>
                <a:cubicBezTo>
                  <a:pt x="151660" y="943957"/>
                  <a:pt x="-125597" y="650494"/>
                  <a:pt x="0" y="280993"/>
                </a:cubicBezTo>
                <a:close/>
              </a:path>
              <a:path w="7610475" h="1685926" stroke="0" extrusionOk="0">
                <a:moveTo>
                  <a:pt x="0" y="280993"/>
                </a:moveTo>
                <a:cubicBezTo>
                  <a:pt x="-124931" y="139385"/>
                  <a:pt x="343676" y="-7682"/>
                  <a:pt x="889377" y="0"/>
                </a:cubicBezTo>
                <a:cubicBezTo>
                  <a:pt x="1524515" y="383058"/>
                  <a:pt x="5121027" y="294496"/>
                  <a:pt x="6721097" y="0"/>
                </a:cubicBezTo>
                <a:cubicBezTo>
                  <a:pt x="7181915" y="-20572"/>
                  <a:pt x="7547060" y="155011"/>
                  <a:pt x="7610474" y="280993"/>
                </a:cubicBezTo>
                <a:cubicBezTo>
                  <a:pt x="7766511" y="714422"/>
                  <a:pt x="7665747" y="1216247"/>
                  <a:pt x="7610474" y="1404932"/>
                </a:cubicBezTo>
                <a:cubicBezTo>
                  <a:pt x="7664980" y="1670006"/>
                  <a:pt x="7241979" y="1609800"/>
                  <a:pt x="6721097" y="1685926"/>
                </a:cubicBezTo>
                <a:cubicBezTo>
                  <a:pt x="5417490" y="1161464"/>
                  <a:pt x="4033214" y="1504077"/>
                  <a:pt x="889377" y="1685926"/>
                </a:cubicBezTo>
                <a:cubicBezTo>
                  <a:pt x="355814" y="1704293"/>
                  <a:pt x="-51028" y="1595170"/>
                  <a:pt x="0" y="1404932"/>
                </a:cubicBezTo>
                <a:cubicBezTo>
                  <a:pt x="25109" y="1013383"/>
                  <a:pt x="-52506" y="730660"/>
                  <a:pt x="0" y="280993"/>
                </a:cubicBezTo>
                <a:close/>
              </a:path>
              <a:path w="7610475" h="1685926" fill="none" stroke="0" extrusionOk="0">
                <a:moveTo>
                  <a:pt x="0" y="280993"/>
                </a:moveTo>
                <a:cubicBezTo>
                  <a:pt x="51821" y="80845"/>
                  <a:pt x="423975" y="13044"/>
                  <a:pt x="889377" y="0"/>
                </a:cubicBezTo>
                <a:cubicBezTo>
                  <a:pt x="3968890" y="119471"/>
                  <a:pt x="4961342" y="-102765"/>
                  <a:pt x="6721097" y="0"/>
                </a:cubicBezTo>
                <a:cubicBezTo>
                  <a:pt x="7173608" y="20412"/>
                  <a:pt x="7630176" y="136666"/>
                  <a:pt x="7610474" y="280993"/>
                </a:cubicBezTo>
                <a:cubicBezTo>
                  <a:pt x="7535289" y="621397"/>
                  <a:pt x="7714951" y="1186170"/>
                  <a:pt x="7610474" y="1404932"/>
                </a:cubicBezTo>
                <a:cubicBezTo>
                  <a:pt x="7633380" y="1541094"/>
                  <a:pt x="7286989" y="1685250"/>
                  <a:pt x="6721097" y="1685926"/>
                </a:cubicBezTo>
                <a:cubicBezTo>
                  <a:pt x="4008951" y="1660347"/>
                  <a:pt x="3639455" y="1728003"/>
                  <a:pt x="889377" y="1685926"/>
                </a:cubicBezTo>
                <a:cubicBezTo>
                  <a:pt x="324843" y="1686476"/>
                  <a:pt x="-71564" y="1530257"/>
                  <a:pt x="0" y="1404932"/>
                </a:cubicBezTo>
                <a:cubicBezTo>
                  <a:pt x="163009" y="933263"/>
                  <a:pt x="-147404" y="592040"/>
                  <a:pt x="0" y="280993"/>
                </a:cubicBezTo>
                <a:close/>
              </a:path>
              <a:path w="7610475" h="1685926" fill="none" stroke="0" extrusionOk="0">
                <a:moveTo>
                  <a:pt x="0" y="280993"/>
                </a:moveTo>
                <a:cubicBezTo>
                  <a:pt x="22515" y="30716"/>
                  <a:pt x="426902" y="-40838"/>
                  <a:pt x="889377" y="0"/>
                </a:cubicBezTo>
                <a:cubicBezTo>
                  <a:pt x="3950464" y="-31025"/>
                  <a:pt x="5146690" y="-232753"/>
                  <a:pt x="6721097" y="0"/>
                </a:cubicBezTo>
                <a:cubicBezTo>
                  <a:pt x="7172718" y="27679"/>
                  <a:pt x="7633831" y="140584"/>
                  <a:pt x="7610474" y="280993"/>
                </a:cubicBezTo>
                <a:cubicBezTo>
                  <a:pt x="7553891" y="572562"/>
                  <a:pt x="7682478" y="1221971"/>
                  <a:pt x="7610474" y="1404932"/>
                </a:cubicBezTo>
                <a:cubicBezTo>
                  <a:pt x="7615650" y="1591781"/>
                  <a:pt x="7325602" y="1652495"/>
                  <a:pt x="6721097" y="1685926"/>
                </a:cubicBezTo>
                <a:cubicBezTo>
                  <a:pt x="4007900" y="1664876"/>
                  <a:pt x="3654744" y="1704446"/>
                  <a:pt x="889377" y="1685926"/>
                </a:cubicBezTo>
                <a:cubicBezTo>
                  <a:pt x="309338" y="1664182"/>
                  <a:pt x="-73566" y="1531871"/>
                  <a:pt x="0" y="1404932"/>
                </a:cubicBezTo>
                <a:cubicBezTo>
                  <a:pt x="146962" y="952663"/>
                  <a:pt x="-95379" y="578291"/>
                  <a:pt x="0" y="280993"/>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685926" fill="none" extrusionOk="0">
                        <a:moveTo>
                          <a:pt x="0" y="280993"/>
                        </a:moveTo>
                        <a:cubicBezTo>
                          <a:pt x="2311" y="106059"/>
                          <a:pt x="400255" y="-42005"/>
                          <a:pt x="889377" y="0"/>
                        </a:cubicBezTo>
                        <a:cubicBezTo>
                          <a:pt x="3766251" y="795"/>
                          <a:pt x="5137168" y="-85293"/>
                          <a:pt x="6721097" y="0"/>
                        </a:cubicBezTo>
                        <a:cubicBezTo>
                          <a:pt x="7189193" y="27437"/>
                          <a:pt x="7648452" y="155524"/>
                          <a:pt x="7610474" y="280993"/>
                        </a:cubicBezTo>
                        <a:cubicBezTo>
                          <a:pt x="7548987" y="571511"/>
                          <a:pt x="7679860" y="1216405"/>
                          <a:pt x="7610474" y="1404932"/>
                        </a:cubicBezTo>
                        <a:cubicBezTo>
                          <a:pt x="7604072" y="1594290"/>
                          <a:pt x="7308560" y="1694810"/>
                          <a:pt x="6721097" y="1685926"/>
                        </a:cubicBezTo>
                        <a:cubicBezTo>
                          <a:pt x="4090067" y="1652143"/>
                          <a:pt x="3578786" y="1684979"/>
                          <a:pt x="889377" y="1685926"/>
                        </a:cubicBezTo>
                        <a:cubicBezTo>
                          <a:pt x="313833" y="1665855"/>
                          <a:pt x="-72231" y="1533950"/>
                          <a:pt x="0" y="1404932"/>
                        </a:cubicBezTo>
                        <a:cubicBezTo>
                          <a:pt x="161821" y="911372"/>
                          <a:pt x="-126829" y="613008"/>
                          <a:pt x="0" y="280993"/>
                        </a:cubicBezTo>
                        <a:close/>
                      </a:path>
                      <a:path w="7610475" h="1685926" stroke="0" extrusionOk="0">
                        <a:moveTo>
                          <a:pt x="0" y="280993"/>
                        </a:moveTo>
                        <a:cubicBezTo>
                          <a:pt x="-48369" y="120917"/>
                          <a:pt x="378932" y="-4735"/>
                          <a:pt x="889377" y="0"/>
                        </a:cubicBezTo>
                        <a:cubicBezTo>
                          <a:pt x="1687232" y="205891"/>
                          <a:pt x="5095780" y="92519"/>
                          <a:pt x="6721097" y="0"/>
                        </a:cubicBezTo>
                        <a:cubicBezTo>
                          <a:pt x="7167843" y="-13732"/>
                          <a:pt x="7546712" y="126610"/>
                          <a:pt x="7610474" y="280993"/>
                        </a:cubicBezTo>
                        <a:cubicBezTo>
                          <a:pt x="7751965" y="708084"/>
                          <a:pt x="7666906" y="1221352"/>
                          <a:pt x="7610474" y="1404932"/>
                        </a:cubicBezTo>
                        <a:cubicBezTo>
                          <a:pt x="7668019" y="1641807"/>
                          <a:pt x="7232604" y="1658339"/>
                          <a:pt x="6721097" y="1685926"/>
                        </a:cubicBezTo>
                        <a:cubicBezTo>
                          <a:pt x="5582544" y="1350860"/>
                          <a:pt x="3933517" y="1564710"/>
                          <a:pt x="889377" y="1685926"/>
                        </a:cubicBezTo>
                        <a:cubicBezTo>
                          <a:pt x="351186" y="1683811"/>
                          <a:pt x="-41416" y="1569660"/>
                          <a:pt x="0" y="1404932"/>
                        </a:cubicBezTo>
                        <a:cubicBezTo>
                          <a:pt x="12824" y="998973"/>
                          <a:pt x="-59015" y="741815"/>
                          <a:pt x="0" y="280993"/>
                        </a:cubicBezTo>
                        <a:close/>
                      </a:path>
                      <a:path w="7610475" h="1685926" fill="none" stroke="0" extrusionOk="0">
                        <a:moveTo>
                          <a:pt x="0" y="280993"/>
                        </a:moveTo>
                        <a:cubicBezTo>
                          <a:pt x="16566" y="60354"/>
                          <a:pt x="451544" y="-6912"/>
                          <a:pt x="889377" y="0"/>
                        </a:cubicBezTo>
                        <a:cubicBezTo>
                          <a:pt x="3956583" y="24817"/>
                          <a:pt x="4954944" y="-118433"/>
                          <a:pt x="6721097" y="0"/>
                        </a:cubicBezTo>
                        <a:cubicBezTo>
                          <a:pt x="7184053" y="9460"/>
                          <a:pt x="7625053" y="126317"/>
                          <a:pt x="7610474" y="280993"/>
                        </a:cubicBezTo>
                        <a:cubicBezTo>
                          <a:pt x="7561945" y="592388"/>
                          <a:pt x="7683947" y="1201638"/>
                          <a:pt x="7610474" y="1404932"/>
                        </a:cubicBezTo>
                        <a:cubicBezTo>
                          <a:pt x="7623584" y="1560876"/>
                          <a:pt x="7252101" y="1676495"/>
                          <a:pt x="6721097" y="1685926"/>
                        </a:cubicBezTo>
                        <a:cubicBezTo>
                          <a:pt x="3986505" y="1642822"/>
                          <a:pt x="3632799" y="1708709"/>
                          <a:pt x="889377" y="1685926"/>
                        </a:cubicBezTo>
                        <a:cubicBezTo>
                          <a:pt x="313674" y="1666919"/>
                          <a:pt x="-55295" y="1539441"/>
                          <a:pt x="0" y="1404932"/>
                        </a:cubicBezTo>
                        <a:cubicBezTo>
                          <a:pt x="155715" y="923550"/>
                          <a:pt x="-107155" y="575760"/>
                          <a:pt x="0" y="280993"/>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Thế nào là giữ cân bằng chuỗi thức ăn? </a:t>
            </a:r>
            <a:endParaRPr kumimoji="0" lang="vi-VN" sz="4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828925" y="3352763"/>
            <a:ext cx="6657975" cy="2553891"/>
          </a:xfrm>
          <a:prstGeom prst="roundRect">
            <a:avLst/>
          </a:prstGeom>
          <a:solidFill>
            <a:schemeClr val="accent5">
              <a:lumMod val="20000"/>
              <a:lumOff val="80000"/>
            </a:schemeClr>
          </a:solidFill>
        </p:spPr>
        <p:txBody>
          <a:bodyPr wrap="square">
            <a:spAutoFit/>
          </a:bodyPr>
          <a:lstStyle/>
          <a:p>
            <a:pPr lvl="0" algn="just"/>
            <a:r>
              <a:rPr lang="vi-VN"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Giữ cân bằng chuỗi thức ăn là giữ cho các sinh vật trong chuỗi có số lượng được duy trì ổn định lâu dài</a:t>
            </a:r>
            <a:endPar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05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305050" y="1085850"/>
            <a:ext cx="7610475" cy="1685926"/>
          </a:xfrm>
          <a:custGeom>
            <a:avLst/>
            <a:gdLst>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685926" fill="none" extrusionOk="0">
                <a:moveTo>
                  <a:pt x="0" y="280993"/>
                </a:moveTo>
                <a:cubicBezTo>
                  <a:pt x="6775" y="24524"/>
                  <a:pt x="402470" y="-108382"/>
                  <a:pt x="889377" y="0"/>
                </a:cubicBezTo>
                <a:cubicBezTo>
                  <a:pt x="3682535" y="-108999"/>
                  <a:pt x="5198990" y="-122786"/>
                  <a:pt x="6721097" y="0"/>
                </a:cubicBezTo>
                <a:cubicBezTo>
                  <a:pt x="7185900" y="34206"/>
                  <a:pt x="7659145" y="174264"/>
                  <a:pt x="7610474" y="280993"/>
                </a:cubicBezTo>
                <a:cubicBezTo>
                  <a:pt x="7571938" y="556586"/>
                  <a:pt x="7682355" y="1240222"/>
                  <a:pt x="7610474" y="1404932"/>
                </a:cubicBezTo>
                <a:cubicBezTo>
                  <a:pt x="7595505" y="1651612"/>
                  <a:pt x="7333075" y="1697834"/>
                  <a:pt x="6721097" y="1685926"/>
                </a:cubicBezTo>
                <a:cubicBezTo>
                  <a:pt x="4087661" y="1694335"/>
                  <a:pt x="3594407" y="1679839"/>
                  <a:pt x="889377" y="1685926"/>
                </a:cubicBezTo>
                <a:cubicBezTo>
                  <a:pt x="305869" y="1660356"/>
                  <a:pt x="-82264" y="1527209"/>
                  <a:pt x="0" y="1404932"/>
                </a:cubicBezTo>
                <a:cubicBezTo>
                  <a:pt x="151660" y="943957"/>
                  <a:pt x="-125597" y="650494"/>
                  <a:pt x="0" y="280993"/>
                </a:cubicBezTo>
                <a:close/>
              </a:path>
              <a:path w="7610475" h="1685926" stroke="0" extrusionOk="0">
                <a:moveTo>
                  <a:pt x="0" y="280993"/>
                </a:moveTo>
                <a:cubicBezTo>
                  <a:pt x="-124931" y="139385"/>
                  <a:pt x="343676" y="-7682"/>
                  <a:pt x="889377" y="0"/>
                </a:cubicBezTo>
                <a:cubicBezTo>
                  <a:pt x="1524515" y="383058"/>
                  <a:pt x="5121027" y="294496"/>
                  <a:pt x="6721097" y="0"/>
                </a:cubicBezTo>
                <a:cubicBezTo>
                  <a:pt x="7181915" y="-20572"/>
                  <a:pt x="7547060" y="155011"/>
                  <a:pt x="7610474" y="280993"/>
                </a:cubicBezTo>
                <a:cubicBezTo>
                  <a:pt x="7766511" y="714422"/>
                  <a:pt x="7665747" y="1216247"/>
                  <a:pt x="7610474" y="1404932"/>
                </a:cubicBezTo>
                <a:cubicBezTo>
                  <a:pt x="7664980" y="1670006"/>
                  <a:pt x="7241979" y="1609800"/>
                  <a:pt x="6721097" y="1685926"/>
                </a:cubicBezTo>
                <a:cubicBezTo>
                  <a:pt x="5417490" y="1161464"/>
                  <a:pt x="4033214" y="1504077"/>
                  <a:pt x="889377" y="1685926"/>
                </a:cubicBezTo>
                <a:cubicBezTo>
                  <a:pt x="355814" y="1704293"/>
                  <a:pt x="-51028" y="1595170"/>
                  <a:pt x="0" y="1404932"/>
                </a:cubicBezTo>
                <a:cubicBezTo>
                  <a:pt x="25109" y="1013383"/>
                  <a:pt x="-52506" y="730660"/>
                  <a:pt x="0" y="280993"/>
                </a:cubicBezTo>
                <a:close/>
              </a:path>
              <a:path w="7610475" h="1685926" fill="none" stroke="0" extrusionOk="0">
                <a:moveTo>
                  <a:pt x="0" y="280993"/>
                </a:moveTo>
                <a:cubicBezTo>
                  <a:pt x="51821" y="80845"/>
                  <a:pt x="423975" y="13044"/>
                  <a:pt x="889377" y="0"/>
                </a:cubicBezTo>
                <a:cubicBezTo>
                  <a:pt x="3968890" y="119471"/>
                  <a:pt x="4961342" y="-102765"/>
                  <a:pt x="6721097" y="0"/>
                </a:cubicBezTo>
                <a:cubicBezTo>
                  <a:pt x="7173608" y="20412"/>
                  <a:pt x="7630176" y="136666"/>
                  <a:pt x="7610474" y="280993"/>
                </a:cubicBezTo>
                <a:cubicBezTo>
                  <a:pt x="7535289" y="621397"/>
                  <a:pt x="7714951" y="1186170"/>
                  <a:pt x="7610474" y="1404932"/>
                </a:cubicBezTo>
                <a:cubicBezTo>
                  <a:pt x="7633380" y="1541094"/>
                  <a:pt x="7286989" y="1685250"/>
                  <a:pt x="6721097" y="1685926"/>
                </a:cubicBezTo>
                <a:cubicBezTo>
                  <a:pt x="4008951" y="1660347"/>
                  <a:pt x="3639455" y="1728003"/>
                  <a:pt x="889377" y="1685926"/>
                </a:cubicBezTo>
                <a:cubicBezTo>
                  <a:pt x="324843" y="1686476"/>
                  <a:pt x="-71564" y="1530257"/>
                  <a:pt x="0" y="1404932"/>
                </a:cubicBezTo>
                <a:cubicBezTo>
                  <a:pt x="163009" y="933263"/>
                  <a:pt x="-147404" y="592040"/>
                  <a:pt x="0" y="280993"/>
                </a:cubicBezTo>
                <a:close/>
              </a:path>
              <a:path w="7610475" h="1685926" fill="none" stroke="0" extrusionOk="0">
                <a:moveTo>
                  <a:pt x="0" y="280993"/>
                </a:moveTo>
                <a:cubicBezTo>
                  <a:pt x="22515" y="30716"/>
                  <a:pt x="426902" y="-40838"/>
                  <a:pt x="889377" y="0"/>
                </a:cubicBezTo>
                <a:cubicBezTo>
                  <a:pt x="3950464" y="-31025"/>
                  <a:pt x="5146690" y="-232753"/>
                  <a:pt x="6721097" y="0"/>
                </a:cubicBezTo>
                <a:cubicBezTo>
                  <a:pt x="7172718" y="27679"/>
                  <a:pt x="7633831" y="140584"/>
                  <a:pt x="7610474" y="280993"/>
                </a:cubicBezTo>
                <a:cubicBezTo>
                  <a:pt x="7553891" y="572562"/>
                  <a:pt x="7682478" y="1221971"/>
                  <a:pt x="7610474" y="1404932"/>
                </a:cubicBezTo>
                <a:cubicBezTo>
                  <a:pt x="7615650" y="1591781"/>
                  <a:pt x="7325602" y="1652495"/>
                  <a:pt x="6721097" y="1685926"/>
                </a:cubicBezTo>
                <a:cubicBezTo>
                  <a:pt x="4007900" y="1664876"/>
                  <a:pt x="3654744" y="1704446"/>
                  <a:pt x="889377" y="1685926"/>
                </a:cubicBezTo>
                <a:cubicBezTo>
                  <a:pt x="309338" y="1664182"/>
                  <a:pt x="-73566" y="1531871"/>
                  <a:pt x="0" y="1404932"/>
                </a:cubicBezTo>
                <a:cubicBezTo>
                  <a:pt x="146962" y="952663"/>
                  <a:pt x="-95379" y="578291"/>
                  <a:pt x="0" y="280993"/>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685926" fill="none" extrusionOk="0">
                        <a:moveTo>
                          <a:pt x="0" y="280993"/>
                        </a:moveTo>
                        <a:cubicBezTo>
                          <a:pt x="2311" y="106059"/>
                          <a:pt x="400255" y="-42005"/>
                          <a:pt x="889377" y="0"/>
                        </a:cubicBezTo>
                        <a:cubicBezTo>
                          <a:pt x="3766251" y="795"/>
                          <a:pt x="5137168" y="-85293"/>
                          <a:pt x="6721097" y="0"/>
                        </a:cubicBezTo>
                        <a:cubicBezTo>
                          <a:pt x="7189193" y="27437"/>
                          <a:pt x="7648452" y="155524"/>
                          <a:pt x="7610474" y="280993"/>
                        </a:cubicBezTo>
                        <a:cubicBezTo>
                          <a:pt x="7548987" y="571511"/>
                          <a:pt x="7679860" y="1216405"/>
                          <a:pt x="7610474" y="1404932"/>
                        </a:cubicBezTo>
                        <a:cubicBezTo>
                          <a:pt x="7604072" y="1594290"/>
                          <a:pt x="7308560" y="1694810"/>
                          <a:pt x="6721097" y="1685926"/>
                        </a:cubicBezTo>
                        <a:cubicBezTo>
                          <a:pt x="4090067" y="1652143"/>
                          <a:pt x="3578786" y="1684979"/>
                          <a:pt x="889377" y="1685926"/>
                        </a:cubicBezTo>
                        <a:cubicBezTo>
                          <a:pt x="313833" y="1665855"/>
                          <a:pt x="-72231" y="1533950"/>
                          <a:pt x="0" y="1404932"/>
                        </a:cubicBezTo>
                        <a:cubicBezTo>
                          <a:pt x="161821" y="911372"/>
                          <a:pt x="-126829" y="613008"/>
                          <a:pt x="0" y="280993"/>
                        </a:cubicBezTo>
                        <a:close/>
                      </a:path>
                      <a:path w="7610475" h="1685926" stroke="0" extrusionOk="0">
                        <a:moveTo>
                          <a:pt x="0" y="280993"/>
                        </a:moveTo>
                        <a:cubicBezTo>
                          <a:pt x="-48369" y="120917"/>
                          <a:pt x="378932" y="-4735"/>
                          <a:pt x="889377" y="0"/>
                        </a:cubicBezTo>
                        <a:cubicBezTo>
                          <a:pt x="1687232" y="205891"/>
                          <a:pt x="5095780" y="92519"/>
                          <a:pt x="6721097" y="0"/>
                        </a:cubicBezTo>
                        <a:cubicBezTo>
                          <a:pt x="7167843" y="-13732"/>
                          <a:pt x="7546712" y="126610"/>
                          <a:pt x="7610474" y="280993"/>
                        </a:cubicBezTo>
                        <a:cubicBezTo>
                          <a:pt x="7751965" y="708084"/>
                          <a:pt x="7666906" y="1221352"/>
                          <a:pt x="7610474" y="1404932"/>
                        </a:cubicBezTo>
                        <a:cubicBezTo>
                          <a:pt x="7668019" y="1641807"/>
                          <a:pt x="7232604" y="1658339"/>
                          <a:pt x="6721097" y="1685926"/>
                        </a:cubicBezTo>
                        <a:cubicBezTo>
                          <a:pt x="5582544" y="1350860"/>
                          <a:pt x="3933517" y="1564710"/>
                          <a:pt x="889377" y="1685926"/>
                        </a:cubicBezTo>
                        <a:cubicBezTo>
                          <a:pt x="351186" y="1683811"/>
                          <a:pt x="-41416" y="1569660"/>
                          <a:pt x="0" y="1404932"/>
                        </a:cubicBezTo>
                        <a:cubicBezTo>
                          <a:pt x="12824" y="998973"/>
                          <a:pt x="-59015" y="741815"/>
                          <a:pt x="0" y="280993"/>
                        </a:cubicBezTo>
                        <a:close/>
                      </a:path>
                      <a:path w="7610475" h="1685926" fill="none" stroke="0" extrusionOk="0">
                        <a:moveTo>
                          <a:pt x="0" y="280993"/>
                        </a:moveTo>
                        <a:cubicBezTo>
                          <a:pt x="16566" y="60354"/>
                          <a:pt x="451544" y="-6912"/>
                          <a:pt x="889377" y="0"/>
                        </a:cubicBezTo>
                        <a:cubicBezTo>
                          <a:pt x="3956583" y="24817"/>
                          <a:pt x="4954944" y="-118433"/>
                          <a:pt x="6721097" y="0"/>
                        </a:cubicBezTo>
                        <a:cubicBezTo>
                          <a:pt x="7184053" y="9460"/>
                          <a:pt x="7625053" y="126317"/>
                          <a:pt x="7610474" y="280993"/>
                        </a:cubicBezTo>
                        <a:cubicBezTo>
                          <a:pt x="7561945" y="592388"/>
                          <a:pt x="7683947" y="1201638"/>
                          <a:pt x="7610474" y="1404932"/>
                        </a:cubicBezTo>
                        <a:cubicBezTo>
                          <a:pt x="7623584" y="1560876"/>
                          <a:pt x="7252101" y="1676495"/>
                          <a:pt x="6721097" y="1685926"/>
                        </a:cubicBezTo>
                        <a:cubicBezTo>
                          <a:pt x="3986505" y="1642822"/>
                          <a:pt x="3632799" y="1708709"/>
                          <a:pt x="889377" y="1685926"/>
                        </a:cubicBezTo>
                        <a:cubicBezTo>
                          <a:pt x="313674" y="1666919"/>
                          <a:pt x="-55295" y="1539441"/>
                          <a:pt x="0" y="1404932"/>
                        </a:cubicBezTo>
                        <a:cubicBezTo>
                          <a:pt x="155715" y="923550"/>
                          <a:pt x="-107155" y="575760"/>
                          <a:pt x="0" y="280993"/>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b="1">
                <a:solidFill>
                  <a:srgbClr val="FF0000"/>
                </a:solidFill>
                <a:latin typeface="Calibri" panose="020F0502020204030204" pitchFamily="34" charset="0"/>
                <a:ea typeface="Calibri" panose="020F0502020204030204" pitchFamily="34" charset="0"/>
                <a:cs typeface="Calibri" panose="020F0502020204030204" pitchFamily="34" charset="0"/>
              </a:rPr>
              <a:t>Đưa ra một số việc làm giữ cân bằng chuỗi thức ăn trong tự nhiên phù hợp với HS? </a:t>
            </a:r>
            <a:endPar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828925" y="3324188"/>
            <a:ext cx="6657975" cy="2826306"/>
          </a:xfrm>
          <a:prstGeom prst="roundRect">
            <a:avLst/>
          </a:prstGeom>
          <a:solidFill>
            <a:schemeClr val="accent5">
              <a:lumMod val="20000"/>
              <a:lumOff val="80000"/>
            </a:schemeClr>
          </a:solidFill>
        </p:spPr>
        <p:txBody>
          <a:bodyPr wrap="square">
            <a:spAutoFit/>
          </a:bodyPr>
          <a:lstStyle/>
          <a:p>
            <a:pPr lvl="0" algn="just"/>
            <a:r>
              <a:rPr lang="vi-VN"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Dọn dẹp vệ sinh nơi ở, trồng cây xanh, tham gia các hoạt động bảo vệ động vật hoang dã, ...</a:t>
            </a:r>
            <a:endPar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980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609600" y="168236"/>
            <a:ext cx="11020425" cy="148911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762000" y="168236"/>
            <a:ext cx="10715626" cy="1569660"/>
          </a:xfrm>
          <a:prstGeom prst="rect">
            <a:avLst/>
          </a:prstGeom>
          <a:noFill/>
        </p:spPr>
        <p:txBody>
          <a:bodyPr wrap="square" rtlCol="0">
            <a:spAutoFit/>
          </a:bodyPr>
          <a:lstStyle/>
          <a:p>
            <a:pPr lvl="0" algn="just"/>
            <a:r>
              <a:rPr lang="vi-VN"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Hãy chia sẻ và vận động gia đình cam kết không sử dụng một số sinh vật như rắn, gấu,... trong tự nhiên làm thức ăn và thuốc.</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49A14CBE-05AA-D7AE-30B1-40546412179A}"/>
              </a:ext>
            </a:extLst>
          </p:cNvPr>
          <p:cNvPicPr>
            <a:picLocks noChangeAspect="1"/>
          </p:cNvPicPr>
          <p:nvPr/>
        </p:nvPicPr>
        <p:blipFill>
          <a:blip r:embed="rId2"/>
          <a:stretch>
            <a:fillRect/>
          </a:stretch>
        </p:blipFill>
        <p:spPr>
          <a:xfrm>
            <a:off x="2366962" y="2038349"/>
            <a:ext cx="6778061" cy="3914775"/>
          </a:xfrm>
          <a:prstGeom prst="rect">
            <a:avLst/>
          </a:prstGeom>
        </p:spPr>
      </p:pic>
    </p:spTree>
    <p:extLst>
      <p:ext uri="{BB962C8B-B14F-4D97-AF65-F5344CB8AC3E}">
        <p14:creationId xmlns:p14="http://schemas.microsoft.com/office/powerpoint/2010/main" val="11858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B03E7F41-D619-DF26-D53B-B3BED89788F1}"/>
              </a:ext>
            </a:extLst>
          </p:cNvPr>
          <p:cNvSpPr/>
          <p:nvPr/>
        </p:nvSpPr>
        <p:spPr>
          <a:xfrm>
            <a:off x="4029075" y="1227774"/>
            <a:ext cx="7905749" cy="3334701"/>
          </a:xfrm>
          <a:prstGeom prst="roundRect">
            <a:avLst>
              <a:gd name="adj" fmla="val 19668"/>
            </a:avLst>
          </a:prstGeom>
          <a:solidFill>
            <a:schemeClr val="bg1"/>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Vào thế kỉ 19 ở châu Mỹ, bò rừng Bi-son hoạt động quá mạnh đã tàn phá những khu rừng, làm cho rừng xanh bị thoái hoá thành đồng cỏ. Quá trình này làm ảnh hưởng đến toàn bộ các loài sinh vật trong khu rừng.</a:t>
            </a:r>
          </a:p>
          <a:p>
            <a:pPr lvl="0" algn="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(Theo Encyclopedia Britannica)</a:t>
            </a:r>
          </a:p>
        </p:txBody>
      </p:sp>
      <p:pic>
        <p:nvPicPr>
          <p:cNvPr id="11" name="Picture 10">
            <a:extLst>
              <a:ext uri="{FF2B5EF4-FFF2-40B4-BE49-F238E27FC236}">
                <a16:creationId xmlns:a16="http://schemas.microsoft.com/office/drawing/2014/main" id="{68E3DCC8-CEAC-9451-9033-C2B94A82378C}"/>
              </a:ext>
            </a:extLst>
          </p:cNvPr>
          <p:cNvPicPr>
            <a:picLocks noChangeAspect="1"/>
          </p:cNvPicPr>
          <p:nvPr/>
        </p:nvPicPr>
        <p:blipFill>
          <a:blip r:embed="rId2"/>
          <a:stretch>
            <a:fillRect/>
          </a:stretch>
        </p:blipFill>
        <p:spPr>
          <a:xfrm>
            <a:off x="0" y="436189"/>
            <a:ext cx="3291948" cy="1021136"/>
          </a:xfrm>
          <a:prstGeom prst="rect">
            <a:avLst/>
          </a:prstGeom>
        </p:spPr>
      </p:pic>
      <p:pic>
        <p:nvPicPr>
          <p:cNvPr id="13" name="Picture 12">
            <a:extLst>
              <a:ext uri="{FF2B5EF4-FFF2-40B4-BE49-F238E27FC236}">
                <a16:creationId xmlns:a16="http://schemas.microsoft.com/office/drawing/2014/main" id="{C28E57DF-2780-2DD2-3224-65EF3046C689}"/>
              </a:ext>
            </a:extLst>
          </p:cNvPr>
          <p:cNvPicPr>
            <a:picLocks noChangeAspect="1"/>
          </p:cNvPicPr>
          <p:nvPr/>
        </p:nvPicPr>
        <p:blipFill>
          <a:blip r:embed="rId3"/>
          <a:stretch>
            <a:fillRect/>
          </a:stretch>
        </p:blipFill>
        <p:spPr>
          <a:xfrm>
            <a:off x="333374" y="4040479"/>
            <a:ext cx="3543301" cy="2412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420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B7075751-F2E5-0221-88B4-6B97E44CDFF1}"/>
              </a:ext>
            </a:extLst>
          </p:cNvPr>
          <p:cNvSpPr/>
          <p:nvPr/>
        </p:nvSpPr>
        <p:spPr>
          <a:xfrm>
            <a:off x="2881435" y="1064666"/>
            <a:ext cx="5729165" cy="3785942"/>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436BBC65-15FB-45EE-9796-111E37AB4F1F}"/>
              </a:ext>
            </a:extLst>
          </p:cNvPr>
          <p:cNvSpPr/>
          <p:nvPr/>
        </p:nvSpPr>
        <p:spPr>
          <a:xfrm>
            <a:off x="6563364" y="1996490"/>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A6371D82-20FD-A0CF-0CB4-5B98734A15C6}"/>
              </a:ext>
            </a:extLst>
          </p:cNvPr>
          <p:cNvSpPr/>
          <p:nvPr/>
        </p:nvSpPr>
        <p:spPr>
          <a:xfrm>
            <a:off x="6563363" y="2928314"/>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ECB4608A-C0EE-9483-BABC-50E1FE89BE82}"/>
              </a:ext>
            </a:extLst>
          </p:cNvPr>
          <p:cNvSpPr/>
          <p:nvPr/>
        </p:nvSpPr>
        <p:spPr>
          <a:xfrm>
            <a:off x="3516829" y="1172385"/>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98FBB50B-CBEB-B7C6-5F13-6B09D4099DF4}"/>
              </a:ext>
            </a:extLst>
          </p:cNvPr>
          <p:cNvSpPr/>
          <p:nvPr/>
        </p:nvSpPr>
        <p:spPr>
          <a:xfrm>
            <a:off x="3167207" y="3594100"/>
            <a:ext cx="1861993" cy="1256507"/>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C75742A-2289-F8AA-29C0-8285645E66CE}"/>
              </a:ext>
            </a:extLst>
          </p:cNvPr>
          <p:cNvPicPr>
            <a:picLocks noChangeAspect="1"/>
          </p:cNvPicPr>
          <p:nvPr/>
        </p:nvPicPr>
        <p:blipFill>
          <a:blip r:embed="rId3"/>
          <a:stretch>
            <a:fillRect/>
          </a:stretch>
        </p:blipFill>
        <p:spPr>
          <a:xfrm>
            <a:off x="688379" y="1622497"/>
            <a:ext cx="10815241" cy="2670279"/>
          </a:xfrm>
          <a:prstGeom prst="rect">
            <a:avLst/>
          </a:prstGeom>
        </p:spPr>
      </p:pic>
    </p:spTree>
    <p:extLst>
      <p:ext uri="{BB962C8B-B14F-4D97-AF65-F5344CB8AC3E}">
        <p14:creationId xmlns:p14="http://schemas.microsoft.com/office/powerpoint/2010/main" val="167871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D19C75E-A526-DE3A-5B6D-2322C5D31A48}"/>
              </a:ext>
            </a:extLst>
          </p:cNvPr>
          <p:cNvSpPr/>
          <p:nvPr/>
        </p:nvSpPr>
        <p:spPr>
          <a:xfrm>
            <a:off x="2933700" y="0"/>
            <a:ext cx="6324600" cy="2451100"/>
          </a:xfrm>
          <a:custGeom>
            <a:avLst/>
            <a:gdLst>
              <a:gd name="connsiteX0" fmla="*/ 0 w 5715000"/>
              <a:gd name="connsiteY0" fmla="*/ 0 h 2235200"/>
              <a:gd name="connsiteX1" fmla="*/ 5715000 w 5715000"/>
              <a:gd name="connsiteY1" fmla="*/ 0 h 2235200"/>
              <a:gd name="connsiteX2" fmla="*/ 5715000 w 5715000"/>
              <a:gd name="connsiteY2" fmla="*/ 2235200 h 2235200"/>
              <a:gd name="connsiteX3" fmla="*/ 0 w 5715000"/>
              <a:gd name="connsiteY3" fmla="*/ 2235200 h 2235200"/>
              <a:gd name="connsiteX4" fmla="*/ 0 w 5715000"/>
              <a:gd name="connsiteY4" fmla="*/ 0 h 2235200"/>
              <a:gd name="connsiteX0" fmla="*/ 0 w 6324600"/>
              <a:gd name="connsiteY0" fmla="*/ 0 h 2260600"/>
              <a:gd name="connsiteX1" fmla="*/ 5715000 w 6324600"/>
              <a:gd name="connsiteY1" fmla="*/ 0 h 2260600"/>
              <a:gd name="connsiteX2" fmla="*/ 6324600 w 6324600"/>
              <a:gd name="connsiteY2" fmla="*/ 2260600 h 2260600"/>
              <a:gd name="connsiteX3" fmla="*/ 0 w 6324600"/>
              <a:gd name="connsiteY3" fmla="*/ 2235200 h 2260600"/>
              <a:gd name="connsiteX4" fmla="*/ 0 w 6324600"/>
              <a:gd name="connsiteY4" fmla="*/ 0 h 226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60600">
                <a:moveTo>
                  <a:pt x="0" y="0"/>
                </a:moveTo>
                <a:lnTo>
                  <a:pt x="5715000" y="0"/>
                </a:lnTo>
                <a:lnTo>
                  <a:pt x="6324600" y="2260600"/>
                </a:lnTo>
                <a:lnTo>
                  <a:pt x="0" y="2235200"/>
                </a:lnTo>
                <a:lnTo>
                  <a:pt x="0" y="0"/>
                </a:lnTo>
                <a:close/>
              </a:path>
            </a:pathLst>
          </a:custGeom>
          <a:solidFill>
            <a:srgbClr val="DE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2E7494A-3F24-3E55-4AAF-D80C4893ABB3}"/>
              </a:ext>
            </a:extLst>
          </p:cNvPr>
          <p:cNvPicPr>
            <a:picLocks noChangeAspect="1"/>
          </p:cNvPicPr>
          <p:nvPr/>
        </p:nvPicPr>
        <p:blipFill>
          <a:blip r:embed="rId2"/>
          <a:stretch>
            <a:fillRect/>
          </a:stretch>
        </p:blipFill>
        <p:spPr>
          <a:xfrm>
            <a:off x="1989988" y="841156"/>
            <a:ext cx="8212024" cy="2127688"/>
          </a:xfrm>
          <a:prstGeom prst="rect">
            <a:avLst/>
          </a:prstGeom>
        </p:spPr>
      </p:pic>
    </p:spTree>
    <p:extLst>
      <p:ext uri="{BB962C8B-B14F-4D97-AF65-F5344CB8AC3E}">
        <p14:creationId xmlns:p14="http://schemas.microsoft.com/office/powerpoint/2010/main" val="202842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469D9E-925D-BCF1-1B11-037A11A3E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229581" y="267791"/>
            <a:ext cx="8501575" cy="3944433"/>
          </a:xfrm>
          <a:prstGeom prst="rect">
            <a:avLst/>
          </a:prstGeom>
        </p:spPr>
      </p:pic>
      <p:sp>
        <p:nvSpPr>
          <p:cNvPr id="7" name="TextBox 6">
            <a:extLst>
              <a:ext uri="{FF2B5EF4-FFF2-40B4-BE49-F238E27FC236}">
                <a16:creationId xmlns:a16="http://schemas.microsoft.com/office/drawing/2014/main" id="{E4C71BB4-65CA-A526-9229-937B1D0BEEAA}"/>
              </a:ext>
            </a:extLst>
          </p:cNvPr>
          <p:cNvSpPr txBox="1"/>
          <p:nvPr/>
        </p:nvSpPr>
        <p:spPr>
          <a:xfrm>
            <a:off x="3931425" y="962734"/>
            <a:ext cx="6812775" cy="2585323"/>
          </a:xfrm>
          <a:prstGeom prst="rect">
            <a:avLst/>
          </a:prstGeom>
          <a:noFill/>
        </p:spPr>
        <p:txBody>
          <a:bodyPr wrap="square" rtlCol="0">
            <a:spAutoFit/>
          </a:bodyPr>
          <a:lstStyle/>
          <a:p>
            <a:pPr lvl="0" algn="ctr"/>
            <a:r>
              <a:rPr lang="vi-VN" sz="5400" dirty="0">
                <a:solidFill>
                  <a:srgbClr val="C00000"/>
                </a:solidFill>
                <a:latin typeface="Calibri" panose="020F0502020204030204" pitchFamily="34" charset="0"/>
                <a:cs typeface="Calibri" panose="020F0502020204030204" pitchFamily="34" charset="0"/>
              </a:rPr>
              <a:t>Mô tả một chuỗi thức ăn có thực vật đứng đầu chuỗi</a:t>
            </a:r>
            <a:endParaRPr kumimoji="0" lang="vi-VN" sz="54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B3C752DA-5254-A925-F6B3-CFEDEC1B4C3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76" b="91680" l="9976" r="89984">
                        <a14:foregroundMark x1="49273" y1="37601" x2="50000" y2="38530"/>
                        <a14:foregroundMark x1="42044" y1="55372" x2="50202" y2="50202"/>
                        <a14:foregroundMark x1="50363" y1="52787" x2="57956" y2="53150"/>
                        <a14:foregroundMark x1="58522" y1="53150" x2="62964" y2="53150"/>
                        <a14:foregroundMark x1="39984" y1="56300" x2="49637" y2="52423"/>
                        <a14:foregroundMark x1="52787" y1="51858" x2="54645" y2="51656"/>
                        <a14:foregroundMark x1="56462" y1="56099" x2="62036" y2="55372"/>
                        <a14:foregroundMark x1="51858" y1="91680" x2="54645" y2="91478"/>
                        <a14:foregroundMark x1="41842" y1="30008" x2="46648" y2="37399"/>
                      </a14:backgroundRemoval>
                    </a14:imgEffect>
                  </a14:imgLayer>
                </a14:imgProps>
              </a:ext>
              <a:ext uri="{28A0092B-C50C-407E-A947-70E740481C1C}">
                <a14:useLocalDpi xmlns:a14="http://schemas.microsoft.com/office/drawing/2010/main" val="0"/>
              </a:ext>
            </a:extLst>
          </a:blip>
          <a:srcRect b="28592"/>
          <a:stretch/>
        </p:blipFill>
        <p:spPr>
          <a:xfrm flipH="1">
            <a:off x="-1966054" y="1695806"/>
            <a:ext cx="7229170" cy="5162194"/>
          </a:xfrm>
          <a:prstGeom prst="rect">
            <a:avLst/>
          </a:prstGeom>
        </p:spPr>
      </p:pic>
    </p:spTree>
    <p:extLst>
      <p:ext uri="{BB962C8B-B14F-4D97-AF65-F5344CB8AC3E}">
        <p14:creationId xmlns:p14="http://schemas.microsoft.com/office/powerpoint/2010/main" val="299219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D19C75E-A526-DE3A-5B6D-2322C5D31A48}"/>
              </a:ext>
            </a:extLst>
          </p:cNvPr>
          <p:cNvSpPr/>
          <p:nvPr/>
        </p:nvSpPr>
        <p:spPr>
          <a:xfrm>
            <a:off x="2933700" y="0"/>
            <a:ext cx="6324600" cy="2451100"/>
          </a:xfrm>
          <a:custGeom>
            <a:avLst/>
            <a:gdLst>
              <a:gd name="connsiteX0" fmla="*/ 0 w 5715000"/>
              <a:gd name="connsiteY0" fmla="*/ 0 h 2235200"/>
              <a:gd name="connsiteX1" fmla="*/ 5715000 w 5715000"/>
              <a:gd name="connsiteY1" fmla="*/ 0 h 2235200"/>
              <a:gd name="connsiteX2" fmla="*/ 5715000 w 5715000"/>
              <a:gd name="connsiteY2" fmla="*/ 2235200 h 2235200"/>
              <a:gd name="connsiteX3" fmla="*/ 0 w 5715000"/>
              <a:gd name="connsiteY3" fmla="*/ 2235200 h 2235200"/>
              <a:gd name="connsiteX4" fmla="*/ 0 w 5715000"/>
              <a:gd name="connsiteY4" fmla="*/ 0 h 2235200"/>
              <a:gd name="connsiteX0" fmla="*/ 0 w 6324600"/>
              <a:gd name="connsiteY0" fmla="*/ 0 h 2260600"/>
              <a:gd name="connsiteX1" fmla="*/ 5715000 w 6324600"/>
              <a:gd name="connsiteY1" fmla="*/ 0 h 2260600"/>
              <a:gd name="connsiteX2" fmla="*/ 6324600 w 6324600"/>
              <a:gd name="connsiteY2" fmla="*/ 2260600 h 2260600"/>
              <a:gd name="connsiteX3" fmla="*/ 0 w 6324600"/>
              <a:gd name="connsiteY3" fmla="*/ 2235200 h 2260600"/>
              <a:gd name="connsiteX4" fmla="*/ 0 w 6324600"/>
              <a:gd name="connsiteY4" fmla="*/ 0 h 226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60600">
                <a:moveTo>
                  <a:pt x="0" y="0"/>
                </a:moveTo>
                <a:lnTo>
                  <a:pt x="5715000" y="0"/>
                </a:lnTo>
                <a:lnTo>
                  <a:pt x="6324600" y="2260600"/>
                </a:lnTo>
                <a:lnTo>
                  <a:pt x="0" y="2235200"/>
                </a:lnTo>
                <a:lnTo>
                  <a:pt x="0" y="0"/>
                </a:lnTo>
                <a:close/>
              </a:path>
            </a:pathLst>
          </a:custGeom>
          <a:solidFill>
            <a:srgbClr val="DE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D8D3798-208A-3E98-7FA1-021BDF21CA06}"/>
              </a:ext>
            </a:extLst>
          </p:cNvPr>
          <p:cNvPicPr>
            <a:picLocks noChangeAspect="1"/>
          </p:cNvPicPr>
          <p:nvPr/>
        </p:nvPicPr>
        <p:blipFill>
          <a:blip r:embed="rId2"/>
          <a:stretch>
            <a:fillRect/>
          </a:stretch>
        </p:blipFill>
        <p:spPr>
          <a:xfrm>
            <a:off x="1923313" y="816783"/>
            <a:ext cx="8212024" cy="1871634"/>
          </a:xfrm>
          <a:prstGeom prst="rect">
            <a:avLst/>
          </a:prstGeom>
        </p:spPr>
      </p:pic>
    </p:spTree>
    <p:extLst>
      <p:ext uri="{BB962C8B-B14F-4D97-AF65-F5344CB8AC3E}">
        <p14:creationId xmlns:p14="http://schemas.microsoft.com/office/powerpoint/2010/main" val="10272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866775" y="168236"/>
            <a:ext cx="10515600" cy="80331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1057276" y="168236"/>
            <a:ext cx="104203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Quan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sát</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6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thực</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hiện</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nhiệm</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vụ</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sau</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5" name="Picture 14">
            <a:extLst>
              <a:ext uri="{FF2B5EF4-FFF2-40B4-BE49-F238E27FC236}">
                <a16:creationId xmlns:a16="http://schemas.microsoft.com/office/drawing/2014/main" id="{DC640F25-8CA4-4BA2-66D0-C927B5116EFF}"/>
              </a:ext>
            </a:extLst>
          </p:cNvPr>
          <p:cNvPicPr>
            <a:picLocks noChangeAspect="1"/>
          </p:cNvPicPr>
          <p:nvPr/>
        </p:nvPicPr>
        <p:blipFill>
          <a:blip r:embed="rId2"/>
          <a:stretch>
            <a:fillRect/>
          </a:stretch>
        </p:blipFill>
        <p:spPr>
          <a:xfrm>
            <a:off x="1933574" y="1633537"/>
            <a:ext cx="8086726" cy="4571415"/>
          </a:xfrm>
          <a:prstGeom prst="rect">
            <a:avLst/>
          </a:prstGeom>
        </p:spPr>
      </p:pic>
    </p:spTree>
    <p:extLst>
      <p:ext uri="{BB962C8B-B14F-4D97-AF65-F5344CB8AC3E}">
        <p14:creationId xmlns:p14="http://schemas.microsoft.com/office/powerpoint/2010/main" val="277253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E5659C2C-756F-8711-4D44-A9F52BD238CB}"/>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7">
            <a:extLst>
              <a:ext uri="{FF2B5EF4-FFF2-40B4-BE49-F238E27FC236}">
                <a16:creationId xmlns:a16="http://schemas.microsoft.com/office/drawing/2014/main" id="{7372B7FC-23B7-10F9-6A92-96A7AC296833}"/>
              </a:ext>
            </a:extLst>
          </p:cNvPr>
          <p:cNvSpPr/>
          <p:nvPr/>
        </p:nvSpPr>
        <p:spPr>
          <a:xfrm>
            <a:off x="3412498" y="629693"/>
            <a:ext cx="8531852" cy="1427707"/>
          </a:xfrm>
          <a:custGeom>
            <a:avLst/>
            <a:gdLst>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852" h="1427707" fill="none" extrusionOk="0">
                <a:moveTo>
                  <a:pt x="0" y="237955"/>
                </a:moveTo>
                <a:cubicBezTo>
                  <a:pt x="-39468" y="119832"/>
                  <a:pt x="110353" y="-36096"/>
                  <a:pt x="357507" y="0"/>
                </a:cubicBezTo>
                <a:cubicBezTo>
                  <a:pt x="2888900" y="-171064"/>
                  <a:pt x="5511673" y="-91234"/>
                  <a:pt x="8174344" y="0"/>
                </a:cubicBezTo>
                <a:cubicBezTo>
                  <a:pt x="8440160" y="4402"/>
                  <a:pt x="8487761" y="82877"/>
                  <a:pt x="8531852" y="237955"/>
                </a:cubicBezTo>
                <a:cubicBezTo>
                  <a:pt x="8583728" y="580863"/>
                  <a:pt x="8616079" y="799334"/>
                  <a:pt x="8531852" y="1189751"/>
                </a:cubicBezTo>
                <a:cubicBezTo>
                  <a:pt x="8467671" y="1342066"/>
                  <a:pt x="8389828" y="1468185"/>
                  <a:pt x="8174344" y="1427707"/>
                </a:cubicBezTo>
                <a:cubicBezTo>
                  <a:pt x="6697652" y="1776779"/>
                  <a:pt x="3065047" y="1653539"/>
                  <a:pt x="357507" y="1427707"/>
                </a:cubicBezTo>
                <a:cubicBezTo>
                  <a:pt x="213505" y="1458814"/>
                  <a:pt x="-36234" y="1292057"/>
                  <a:pt x="0" y="1189751"/>
                </a:cubicBezTo>
                <a:cubicBezTo>
                  <a:pt x="-80942" y="1053085"/>
                  <a:pt x="77869" y="426312"/>
                  <a:pt x="0" y="237955"/>
                </a:cubicBezTo>
                <a:close/>
              </a:path>
              <a:path w="8531852" h="1427707" stroke="0" extrusionOk="0">
                <a:moveTo>
                  <a:pt x="0" y="237955"/>
                </a:moveTo>
                <a:cubicBezTo>
                  <a:pt x="47060" y="124744"/>
                  <a:pt x="155188" y="12147"/>
                  <a:pt x="357507" y="0"/>
                </a:cubicBezTo>
                <a:cubicBezTo>
                  <a:pt x="2281693" y="283651"/>
                  <a:pt x="5042478" y="318797"/>
                  <a:pt x="8174344" y="0"/>
                </a:cubicBezTo>
                <a:cubicBezTo>
                  <a:pt x="8355182" y="-30040"/>
                  <a:pt x="8573074" y="71632"/>
                  <a:pt x="8531852" y="237955"/>
                </a:cubicBezTo>
                <a:cubicBezTo>
                  <a:pt x="8544482" y="463093"/>
                  <a:pt x="8551213" y="697519"/>
                  <a:pt x="8531852" y="1189751"/>
                </a:cubicBezTo>
                <a:cubicBezTo>
                  <a:pt x="8503518" y="1347200"/>
                  <a:pt x="8393024" y="1403739"/>
                  <a:pt x="8174344" y="1427707"/>
                </a:cubicBezTo>
                <a:cubicBezTo>
                  <a:pt x="6172408" y="1499516"/>
                  <a:pt x="3366509" y="1360877"/>
                  <a:pt x="357507" y="1427707"/>
                </a:cubicBezTo>
                <a:cubicBezTo>
                  <a:pt x="133516" y="1427618"/>
                  <a:pt x="31391" y="1363940"/>
                  <a:pt x="0" y="1189751"/>
                </a:cubicBezTo>
                <a:cubicBezTo>
                  <a:pt x="-42887" y="753342"/>
                  <a:pt x="55470" y="659603"/>
                  <a:pt x="0" y="237955"/>
                </a:cubicBezTo>
                <a:close/>
              </a:path>
              <a:path w="8531852" h="1427707" fill="none" stroke="0" extrusionOk="0">
                <a:moveTo>
                  <a:pt x="0" y="237955"/>
                </a:moveTo>
                <a:cubicBezTo>
                  <a:pt x="-57020" y="131517"/>
                  <a:pt x="167299" y="24523"/>
                  <a:pt x="357507" y="0"/>
                </a:cubicBezTo>
                <a:cubicBezTo>
                  <a:pt x="677779" y="352346"/>
                  <a:pt x="4779423" y="141442"/>
                  <a:pt x="8174344" y="0"/>
                </a:cubicBezTo>
                <a:cubicBezTo>
                  <a:pt x="8387640" y="-4471"/>
                  <a:pt x="8530501" y="110633"/>
                  <a:pt x="8531852" y="237955"/>
                </a:cubicBezTo>
                <a:cubicBezTo>
                  <a:pt x="8626740" y="594029"/>
                  <a:pt x="8636309" y="775156"/>
                  <a:pt x="8531852" y="1189751"/>
                </a:cubicBezTo>
                <a:cubicBezTo>
                  <a:pt x="8468738" y="1341870"/>
                  <a:pt x="8370275" y="1454700"/>
                  <a:pt x="8174344" y="1427707"/>
                </a:cubicBezTo>
                <a:cubicBezTo>
                  <a:pt x="7743100" y="1600356"/>
                  <a:pt x="4103647" y="1116586"/>
                  <a:pt x="357507" y="1427707"/>
                </a:cubicBezTo>
                <a:cubicBezTo>
                  <a:pt x="172673" y="1435272"/>
                  <a:pt x="-8188" y="1318413"/>
                  <a:pt x="0" y="1189751"/>
                </a:cubicBezTo>
                <a:cubicBezTo>
                  <a:pt x="-55568" y="1060672"/>
                  <a:pt x="130143" y="497091"/>
                  <a:pt x="0" y="237955"/>
                </a:cubicBezTo>
                <a:close/>
              </a:path>
              <a:path w="8531852" h="1427707" fill="none" stroke="0" extrusionOk="0">
                <a:moveTo>
                  <a:pt x="0" y="237955"/>
                </a:moveTo>
                <a:cubicBezTo>
                  <a:pt x="-45086" y="141529"/>
                  <a:pt x="130057" y="-37979"/>
                  <a:pt x="357507" y="0"/>
                </a:cubicBezTo>
                <a:cubicBezTo>
                  <a:pt x="3245383" y="185285"/>
                  <a:pt x="5261460" y="-424864"/>
                  <a:pt x="8174344" y="0"/>
                </a:cubicBezTo>
                <a:cubicBezTo>
                  <a:pt x="8416452" y="-3340"/>
                  <a:pt x="8528870" y="87647"/>
                  <a:pt x="8531852" y="237955"/>
                </a:cubicBezTo>
                <a:cubicBezTo>
                  <a:pt x="8619660" y="568812"/>
                  <a:pt x="8643442" y="781367"/>
                  <a:pt x="8531852" y="1189751"/>
                </a:cubicBezTo>
                <a:cubicBezTo>
                  <a:pt x="8463954" y="1340298"/>
                  <a:pt x="8395452" y="1443986"/>
                  <a:pt x="8174344" y="1427707"/>
                </a:cubicBezTo>
                <a:cubicBezTo>
                  <a:pt x="7534830" y="1655359"/>
                  <a:pt x="2717578" y="1673187"/>
                  <a:pt x="357507" y="1427707"/>
                </a:cubicBezTo>
                <a:cubicBezTo>
                  <a:pt x="201291" y="1430214"/>
                  <a:pt x="-22911" y="1301057"/>
                  <a:pt x="0" y="1189751"/>
                </a:cubicBezTo>
                <a:cubicBezTo>
                  <a:pt x="-36663" y="1042574"/>
                  <a:pt x="116328" y="455984"/>
                  <a:pt x="0" y="237955"/>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852" h="1427707" fill="none" extrusionOk="0">
                        <a:moveTo>
                          <a:pt x="0" y="237955"/>
                        </a:moveTo>
                        <a:cubicBezTo>
                          <a:pt x="-21938" y="112823"/>
                          <a:pt x="123860" y="-25504"/>
                          <a:pt x="357507" y="0"/>
                        </a:cubicBezTo>
                        <a:cubicBezTo>
                          <a:pt x="3211163" y="9508"/>
                          <a:pt x="5560097" y="-73424"/>
                          <a:pt x="8174344" y="0"/>
                        </a:cubicBezTo>
                        <a:cubicBezTo>
                          <a:pt x="8419232" y="2818"/>
                          <a:pt x="8506340" y="94384"/>
                          <a:pt x="8531852" y="237955"/>
                        </a:cubicBezTo>
                        <a:cubicBezTo>
                          <a:pt x="8607173" y="598669"/>
                          <a:pt x="8614051" y="770221"/>
                          <a:pt x="8531852" y="1189751"/>
                        </a:cubicBezTo>
                        <a:cubicBezTo>
                          <a:pt x="8489437" y="1333599"/>
                          <a:pt x="8379681" y="1443994"/>
                          <a:pt x="8174344" y="1427707"/>
                        </a:cubicBezTo>
                        <a:cubicBezTo>
                          <a:pt x="7078038" y="1485652"/>
                          <a:pt x="3257280" y="1608853"/>
                          <a:pt x="357507" y="1427707"/>
                        </a:cubicBezTo>
                        <a:cubicBezTo>
                          <a:pt x="200748" y="1449542"/>
                          <a:pt x="-33860" y="1294427"/>
                          <a:pt x="0" y="1189751"/>
                        </a:cubicBezTo>
                        <a:cubicBezTo>
                          <a:pt x="-63864" y="1039733"/>
                          <a:pt x="88906" y="456858"/>
                          <a:pt x="0" y="237955"/>
                        </a:cubicBezTo>
                        <a:close/>
                      </a:path>
                      <a:path w="8531852" h="1427707" stroke="0" extrusionOk="0">
                        <a:moveTo>
                          <a:pt x="0" y="237955"/>
                        </a:moveTo>
                        <a:cubicBezTo>
                          <a:pt x="17768" y="118153"/>
                          <a:pt x="158167" y="6949"/>
                          <a:pt x="357507" y="0"/>
                        </a:cubicBezTo>
                        <a:cubicBezTo>
                          <a:pt x="1863913" y="183744"/>
                          <a:pt x="4827403" y="79153"/>
                          <a:pt x="8174344" y="0"/>
                        </a:cubicBezTo>
                        <a:cubicBezTo>
                          <a:pt x="8355706" y="-28189"/>
                          <a:pt x="8562987" y="92548"/>
                          <a:pt x="8531852" y="237955"/>
                        </a:cubicBezTo>
                        <a:cubicBezTo>
                          <a:pt x="8541718" y="474226"/>
                          <a:pt x="8569544" y="719439"/>
                          <a:pt x="8531852" y="1189751"/>
                        </a:cubicBezTo>
                        <a:cubicBezTo>
                          <a:pt x="8506501" y="1340528"/>
                          <a:pt x="8393985" y="1411488"/>
                          <a:pt x="8174344" y="1427707"/>
                        </a:cubicBezTo>
                        <a:cubicBezTo>
                          <a:pt x="6777656" y="1426895"/>
                          <a:pt x="4129373" y="1455125"/>
                          <a:pt x="357507" y="1427707"/>
                        </a:cubicBezTo>
                        <a:cubicBezTo>
                          <a:pt x="137928" y="1426952"/>
                          <a:pt x="31041" y="1357943"/>
                          <a:pt x="0" y="1189751"/>
                        </a:cubicBezTo>
                        <a:cubicBezTo>
                          <a:pt x="-68534" y="751045"/>
                          <a:pt x="53926" y="686411"/>
                          <a:pt x="0" y="237955"/>
                        </a:cubicBezTo>
                        <a:close/>
                      </a:path>
                      <a:path w="8531852" h="1427707" fill="none" stroke="0" extrusionOk="0">
                        <a:moveTo>
                          <a:pt x="0" y="237955"/>
                        </a:moveTo>
                        <a:cubicBezTo>
                          <a:pt x="-31069" y="126974"/>
                          <a:pt x="152601" y="-12873"/>
                          <a:pt x="357507" y="0"/>
                        </a:cubicBezTo>
                        <a:cubicBezTo>
                          <a:pt x="1297431" y="164815"/>
                          <a:pt x="4543742" y="-64802"/>
                          <a:pt x="8174344" y="0"/>
                        </a:cubicBezTo>
                        <a:cubicBezTo>
                          <a:pt x="8392216" y="-20716"/>
                          <a:pt x="8521225" y="97181"/>
                          <a:pt x="8531852" y="237955"/>
                        </a:cubicBezTo>
                        <a:cubicBezTo>
                          <a:pt x="8629352" y="596174"/>
                          <a:pt x="8637662" y="771507"/>
                          <a:pt x="8531852" y="1189751"/>
                        </a:cubicBezTo>
                        <a:cubicBezTo>
                          <a:pt x="8473801" y="1336307"/>
                          <a:pt x="8384255" y="1432732"/>
                          <a:pt x="8174344" y="1427707"/>
                        </a:cubicBezTo>
                        <a:cubicBezTo>
                          <a:pt x="7784159" y="1491111"/>
                          <a:pt x="3656800" y="1504334"/>
                          <a:pt x="357507" y="1427707"/>
                        </a:cubicBezTo>
                        <a:cubicBezTo>
                          <a:pt x="191960" y="1440801"/>
                          <a:pt x="-6282" y="1316125"/>
                          <a:pt x="0" y="1189751"/>
                        </a:cubicBezTo>
                        <a:cubicBezTo>
                          <a:pt x="-28861" y="1039127"/>
                          <a:pt x="108708" y="484761"/>
                          <a:pt x="0" y="23795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3" name="Hộp Văn bản 2">
            <a:extLst>
              <a:ext uri="{FF2B5EF4-FFF2-40B4-BE49-F238E27FC236}">
                <a16:creationId xmlns:a16="http://schemas.microsoft.com/office/drawing/2014/main" id="{C9845651-020F-D353-0048-04E2585C5008}"/>
              </a:ext>
            </a:extLst>
          </p:cNvPr>
          <p:cNvSpPr txBox="1"/>
          <p:nvPr/>
        </p:nvSpPr>
        <p:spPr>
          <a:xfrm>
            <a:off x="3698037" y="635948"/>
            <a:ext cx="7951038" cy="1384995"/>
          </a:xfrm>
          <a:prstGeom prst="rect">
            <a:avLst/>
          </a:prstGeom>
          <a:noFill/>
        </p:spPr>
        <p:txBody>
          <a:bodyPr wrap="square" rtlCol="0">
            <a:spAutoFit/>
          </a:bodyPr>
          <a:lstStyle/>
          <a:p>
            <a:pPr lvl="0" algn="ctr">
              <a:defRPr/>
            </a:pPr>
            <a:r>
              <a:rPr lang="vi-VN" sz="2800" b="1" dirty="0">
                <a:solidFill>
                  <a:srgbClr val="002060"/>
                </a:solidFill>
                <a:latin typeface="Calibri" panose="020F0502020204030204"/>
              </a:rPr>
              <a:t>Trong ba hoạt động (1, 2 và 3) của con người, hoạt động nào ít gây tác động đến sinh vật? Hoạt động đánh bắt nào gây tác động xấu, ảnh hưởng lâu dài?</a:t>
            </a:r>
            <a:endParaRPr kumimoji="0" lang="en-US" sz="2800" b="1" i="0" u="none" strike="noStrike" kern="1200" cap="none" spc="0" normalizeH="0" baseline="0" noProof="0" dirty="0">
              <a:ln>
                <a:noFill/>
              </a:ln>
              <a:solidFill>
                <a:srgbClr val="002060"/>
              </a:solidFill>
              <a:effectLst/>
              <a:uLnTx/>
              <a:uFillTx/>
              <a:latin typeface="Calibri" panose="020F0502020204030204"/>
            </a:endParaRPr>
          </a:p>
        </p:txBody>
      </p:sp>
      <p:pic>
        <p:nvPicPr>
          <p:cNvPr id="4" name="Picture 3">
            <a:extLst>
              <a:ext uri="{FF2B5EF4-FFF2-40B4-BE49-F238E27FC236}">
                <a16:creationId xmlns:a16="http://schemas.microsoft.com/office/drawing/2014/main" id="{C30AF5EA-7B23-DBF0-79C3-5E934D7ECF9B}"/>
              </a:ext>
            </a:extLst>
          </p:cNvPr>
          <p:cNvPicPr>
            <a:picLocks noChangeAspect="1"/>
          </p:cNvPicPr>
          <p:nvPr/>
        </p:nvPicPr>
        <p:blipFill>
          <a:blip r:embed="rId2"/>
          <a:stretch>
            <a:fillRect/>
          </a:stretch>
        </p:blipFill>
        <p:spPr>
          <a:xfrm>
            <a:off x="0" y="2572441"/>
            <a:ext cx="4819190" cy="3352109"/>
          </a:xfrm>
          <a:prstGeom prst="rect">
            <a:avLst/>
          </a:prstGeom>
        </p:spPr>
      </p:pic>
      <p:pic>
        <p:nvPicPr>
          <p:cNvPr id="8" name="Picture 7">
            <a:extLst>
              <a:ext uri="{FF2B5EF4-FFF2-40B4-BE49-F238E27FC236}">
                <a16:creationId xmlns:a16="http://schemas.microsoft.com/office/drawing/2014/main" id="{706D9C7F-15C8-A5EC-8D1A-4C5836CFBC50}"/>
              </a:ext>
            </a:extLst>
          </p:cNvPr>
          <p:cNvPicPr>
            <a:picLocks noChangeAspect="1"/>
          </p:cNvPicPr>
          <p:nvPr/>
        </p:nvPicPr>
        <p:blipFill>
          <a:blip r:embed="rId3"/>
          <a:stretch>
            <a:fillRect/>
          </a:stretch>
        </p:blipFill>
        <p:spPr>
          <a:xfrm>
            <a:off x="-404123" y="5657423"/>
            <a:ext cx="6066046" cy="1048603"/>
          </a:xfrm>
          <a:prstGeom prst="rect">
            <a:avLst/>
          </a:prstGeom>
        </p:spPr>
      </p:pic>
      <p:sp>
        <p:nvSpPr>
          <p:cNvPr id="9" name="Rectangle: Rounded Corners 7">
            <a:extLst>
              <a:ext uri="{FF2B5EF4-FFF2-40B4-BE49-F238E27FC236}">
                <a16:creationId xmlns:a16="http://schemas.microsoft.com/office/drawing/2014/main" id="{0379B94C-BDB0-6777-E353-87E77046E68A}"/>
              </a:ext>
            </a:extLst>
          </p:cNvPr>
          <p:cNvSpPr/>
          <p:nvPr/>
        </p:nvSpPr>
        <p:spPr>
          <a:xfrm>
            <a:off x="4762500" y="2534693"/>
            <a:ext cx="6781800" cy="1103857"/>
          </a:xfrm>
          <a:custGeom>
            <a:avLst/>
            <a:gdLst>
              <a:gd name="connsiteX0" fmla="*/ 0 w 6781800"/>
              <a:gd name="connsiteY0" fmla="*/ 183979 h 1103857"/>
              <a:gd name="connsiteX1" fmla="*/ 284175 w 6781800"/>
              <a:gd name="connsiteY1" fmla="*/ 0 h 1103857"/>
              <a:gd name="connsiteX2" fmla="*/ 6497624 w 6781800"/>
              <a:gd name="connsiteY2" fmla="*/ 0 h 1103857"/>
              <a:gd name="connsiteX3" fmla="*/ 6781800 w 6781800"/>
              <a:gd name="connsiteY3" fmla="*/ 183979 h 1103857"/>
              <a:gd name="connsiteX4" fmla="*/ 6781800 w 6781800"/>
              <a:gd name="connsiteY4" fmla="*/ 919877 h 1103857"/>
              <a:gd name="connsiteX5" fmla="*/ 6497624 w 6781800"/>
              <a:gd name="connsiteY5" fmla="*/ 1103857 h 1103857"/>
              <a:gd name="connsiteX6" fmla="*/ 284175 w 6781800"/>
              <a:gd name="connsiteY6" fmla="*/ 1103857 h 1103857"/>
              <a:gd name="connsiteX7" fmla="*/ 0 w 6781800"/>
              <a:gd name="connsiteY7" fmla="*/ 919877 h 1103857"/>
              <a:gd name="connsiteX8" fmla="*/ 0 w 6781800"/>
              <a:gd name="connsiteY8" fmla="*/ 183979 h 1103857"/>
              <a:gd name="connsiteX0" fmla="*/ 0 w 6781800"/>
              <a:gd name="connsiteY0" fmla="*/ 183979 h 1103857"/>
              <a:gd name="connsiteX1" fmla="*/ 284175 w 6781800"/>
              <a:gd name="connsiteY1" fmla="*/ 0 h 1103857"/>
              <a:gd name="connsiteX2" fmla="*/ 6497624 w 6781800"/>
              <a:gd name="connsiteY2" fmla="*/ 0 h 1103857"/>
              <a:gd name="connsiteX3" fmla="*/ 6781800 w 6781800"/>
              <a:gd name="connsiteY3" fmla="*/ 183979 h 1103857"/>
              <a:gd name="connsiteX4" fmla="*/ 6781800 w 6781800"/>
              <a:gd name="connsiteY4" fmla="*/ 919877 h 1103857"/>
              <a:gd name="connsiteX5" fmla="*/ 6497624 w 6781800"/>
              <a:gd name="connsiteY5" fmla="*/ 1103857 h 1103857"/>
              <a:gd name="connsiteX6" fmla="*/ 284175 w 6781800"/>
              <a:gd name="connsiteY6" fmla="*/ 1103857 h 1103857"/>
              <a:gd name="connsiteX7" fmla="*/ 0 w 6781800"/>
              <a:gd name="connsiteY7" fmla="*/ 919877 h 1103857"/>
              <a:gd name="connsiteX8" fmla="*/ 0 w 6781800"/>
              <a:gd name="connsiteY8" fmla="*/ 183979 h 1103857"/>
              <a:gd name="connsiteX0" fmla="*/ 0 w 6781800"/>
              <a:gd name="connsiteY0" fmla="*/ 183979 h 1103857"/>
              <a:gd name="connsiteX1" fmla="*/ 284175 w 6781800"/>
              <a:gd name="connsiteY1" fmla="*/ 0 h 1103857"/>
              <a:gd name="connsiteX2" fmla="*/ 6497624 w 6781800"/>
              <a:gd name="connsiteY2" fmla="*/ 0 h 1103857"/>
              <a:gd name="connsiteX3" fmla="*/ 6781800 w 6781800"/>
              <a:gd name="connsiteY3" fmla="*/ 183979 h 1103857"/>
              <a:gd name="connsiteX4" fmla="*/ 6781800 w 6781800"/>
              <a:gd name="connsiteY4" fmla="*/ 919877 h 1103857"/>
              <a:gd name="connsiteX5" fmla="*/ 6497624 w 6781800"/>
              <a:gd name="connsiteY5" fmla="*/ 1103857 h 1103857"/>
              <a:gd name="connsiteX6" fmla="*/ 284175 w 6781800"/>
              <a:gd name="connsiteY6" fmla="*/ 1103857 h 1103857"/>
              <a:gd name="connsiteX7" fmla="*/ 0 w 6781800"/>
              <a:gd name="connsiteY7" fmla="*/ 919877 h 1103857"/>
              <a:gd name="connsiteX8" fmla="*/ 0 w 6781800"/>
              <a:gd name="connsiteY8" fmla="*/ 183979 h 110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1800" h="1103857" fill="none" extrusionOk="0">
                <a:moveTo>
                  <a:pt x="0" y="183979"/>
                </a:moveTo>
                <a:cubicBezTo>
                  <a:pt x="-59027" y="103888"/>
                  <a:pt x="107661" y="-12927"/>
                  <a:pt x="284175" y="0"/>
                </a:cubicBezTo>
                <a:cubicBezTo>
                  <a:pt x="1066538" y="-19886"/>
                  <a:pt x="5011770" y="-120012"/>
                  <a:pt x="6497624" y="0"/>
                </a:cubicBezTo>
                <a:cubicBezTo>
                  <a:pt x="6694219" y="2354"/>
                  <a:pt x="6761915" y="73113"/>
                  <a:pt x="6781800" y="183979"/>
                </a:cubicBezTo>
                <a:cubicBezTo>
                  <a:pt x="6833042" y="456053"/>
                  <a:pt x="6848376" y="613457"/>
                  <a:pt x="6781800" y="919877"/>
                </a:cubicBezTo>
                <a:cubicBezTo>
                  <a:pt x="6732246" y="1037351"/>
                  <a:pt x="6665251" y="1127206"/>
                  <a:pt x="6497624" y="1103857"/>
                </a:cubicBezTo>
                <a:cubicBezTo>
                  <a:pt x="5550275" y="1210516"/>
                  <a:pt x="2669836" y="1227693"/>
                  <a:pt x="284175" y="1103857"/>
                </a:cubicBezTo>
                <a:cubicBezTo>
                  <a:pt x="176634" y="1133281"/>
                  <a:pt x="-32632" y="994826"/>
                  <a:pt x="0" y="919877"/>
                </a:cubicBezTo>
                <a:cubicBezTo>
                  <a:pt x="-96537" y="839755"/>
                  <a:pt x="70089" y="351011"/>
                  <a:pt x="0" y="183979"/>
                </a:cubicBezTo>
                <a:close/>
              </a:path>
              <a:path w="6781800" h="1103857" stroke="0" extrusionOk="0">
                <a:moveTo>
                  <a:pt x="0" y="183979"/>
                </a:moveTo>
                <a:cubicBezTo>
                  <a:pt x="11422" y="90866"/>
                  <a:pt x="120053" y="15678"/>
                  <a:pt x="284175" y="0"/>
                </a:cubicBezTo>
                <a:cubicBezTo>
                  <a:pt x="1835912" y="228227"/>
                  <a:pt x="3938815" y="177139"/>
                  <a:pt x="6497624" y="0"/>
                </a:cubicBezTo>
                <a:cubicBezTo>
                  <a:pt x="6639624" y="-29598"/>
                  <a:pt x="6808923" y="66445"/>
                  <a:pt x="6781800" y="183979"/>
                </a:cubicBezTo>
                <a:cubicBezTo>
                  <a:pt x="6793748" y="349940"/>
                  <a:pt x="6820054" y="565310"/>
                  <a:pt x="6781800" y="919877"/>
                </a:cubicBezTo>
                <a:cubicBezTo>
                  <a:pt x="6759702" y="1041164"/>
                  <a:pt x="6670259" y="1075212"/>
                  <a:pt x="6497624" y="1103857"/>
                </a:cubicBezTo>
                <a:cubicBezTo>
                  <a:pt x="5208967" y="1160516"/>
                  <a:pt x="3113809" y="1395200"/>
                  <a:pt x="284175" y="1103857"/>
                </a:cubicBezTo>
                <a:cubicBezTo>
                  <a:pt x="95207" y="1105526"/>
                  <a:pt x="25554" y="1065545"/>
                  <a:pt x="0" y="919877"/>
                </a:cubicBezTo>
                <a:cubicBezTo>
                  <a:pt x="-61070" y="580131"/>
                  <a:pt x="43623" y="517250"/>
                  <a:pt x="0" y="183979"/>
                </a:cubicBezTo>
                <a:close/>
              </a:path>
              <a:path w="6781800" h="1103857" fill="none" stroke="0" extrusionOk="0">
                <a:moveTo>
                  <a:pt x="0" y="183979"/>
                </a:moveTo>
                <a:cubicBezTo>
                  <a:pt x="-43707" y="93114"/>
                  <a:pt x="135262" y="4213"/>
                  <a:pt x="284175" y="0"/>
                </a:cubicBezTo>
                <a:cubicBezTo>
                  <a:pt x="1608337" y="234418"/>
                  <a:pt x="5242976" y="84617"/>
                  <a:pt x="6497624" y="0"/>
                </a:cubicBezTo>
                <a:cubicBezTo>
                  <a:pt x="6671116" y="-11708"/>
                  <a:pt x="6782982" y="75572"/>
                  <a:pt x="6781800" y="183979"/>
                </a:cubicBezTo>
                <a:cubicBezTo>
                  <a:pt x="6847223" y="447607"/>
                  <a:pt x="6858635" y="602067"/>
                  <a:pt x="6781800" y="919877"/>
                </a:cubicBezTo>
                <a:cubicBezTo>
                  <a:pt x="6728927" y="1044422"/>
                  <a:pt x="6658757" y="1108867"/>
                  <a:pt x="6497624" y="1103857"/>
                </a:cubicBezTo>
                <a:cubicBezTo>
                  <a:pt x="5974912" y="1616298"/>
                  <a:pt x="3117643" y="947494"/>
                  <a:pt x="284175" y="1103857"/>
                </a:cubicBezTo>
                <a:cubicBezTo>
                  <a:pt x="143211" y="1104067"/>
                  <a:pt x="-21817" y="1021838"/>
                  <a:pt x="0" y="919877"/>
                </a:cubicBezTo>
                <a:cubicBezTo>
                  <a:pt x="-41728" y="824331"/>
                  <a:pt x="114250" y="388667"/>
                  <a:pt x="0" y="183979"/>
                </a:cubicBezTo>
                <a:close/>
              </a:path>
              <a:path w="6781800" h="1103857" fill="none" stroke="0" extrusionOk="0">
                <a:moveTo>
                  <a:pt x="0" y="183979"/>
                </a:moveTo>
                <a:cubicBezTo>
                  <a:pt x="-33690" y="98899"/>
                  <a:pt x="116010" y="-13088"/>
                  <a:pt x="284175" y="0"/>
                </a:cubicBezTo>
                <a:cubicBezTo>
                  <a:pt x="1158606" y="212974"/>
                  <a:pt x="5005735" y="-229591"/>
                  <a:pt x="6497624" y="0"/>
                </a:cubicBezTo>
                <a:cubicBezTo>
                  <a:pt x="6682271" y="-11263"/>
                  <a:pt x="6777500" y="72704"/>
                  <a:pt x="6781800" y="183979"/>
                </a:cubicBezTo>
                <a:cubicBezTo>
                  <a:pt x="6850435" y="463695"/>
                  <a:pt x="6857188" y="599592"/>
                  <a:pt x="6781800" y="919877"/>
                </a:cubicBezTo>
                <a:cubicBezTo>
                  <a:pt x="6741829" y="1032396"/>
                  <a:pt x="6667932" y="1112713"/>
                  <a:pt x="6497624" y="1103857"/>
                </a:cubicBezTo>
                <a:cubicBezTo>
                  <a:pt x="5710623" y="1197693"/>
                  <a:pt x="2414007" y="1248986"/>
                  <a:pt x="284175" y="1103857"/>
                </a:cubicBezTo>
                <a:cubicBezTo>
                  <a:pt x="163655" y="1113582"/>
                  <a:pt x="-15926" y="1008648"/>
                  <a:pt x="0" y="919877"/>
                </a:cubicBezTo>
                <a:cubicBezTo>
                  <a:pt x="-49779" y="820977"/>
                  <a:pt x="101792" y="364778"/>
                  <a:pt x="0" y="1839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6781800"/>
                      <a:gd name="connsiteY0" fmla="*/ 183979 h 1103857"/>
                      <a:gd name="connsiteX1" fmla="*/ 284175 w 6781800"/>
                      <a:gd name="connsiteY1" fmla="*/ 0 h 1103857"/>
                      <a:gd name="connsiteX2" fmla="*/ 6497624 w 6781800"/>
                      <a:gd name="connsiteY2" fmla="*/ 0 h 1103857"/>
                      <a:gd name="connsiteX3" fmla="*/ 6781800 w 6781800"/>
                      <a:gd name="connsiteY3" fmla="*/ 183979 h 1103857"/>
                      <a:gd name="connsiteX4" fmla="*/ 6781800 w 6781800"/>
                      <a:gd name="connsiteY4" fmla="*/ 919877 h 1103857"/>
                      <a:gd name="connsiteX5" fmla="*/ 6497624 w 6781800"/>
                      <a:gd name="connsiteY5" fmla="*/ 1103857 h 1103857"/>
                      <a:gd name="connsiteX6" fmla="*/ 284175 w 6781800"/>
                      <a:gd name="connsiteY6" fmla="*/ 1103857 h 1103857"/>
                      <a:gd name="connsiteX7" fmla="*/ 0 w 6781800"/>
                      <a:gd name="connsiteY7" fmla="*/ 919877 h 1103857"/>
                      <a:gd name="connsiteX8" fmla="*/ 0 w 6781800"/>
                      <a:gd name="connsiteY8" fmla="*/ 183979 h 1103857"/>
                      <a:gd name="connsiteX0" fmla="*/ 0 w 6781800"/>
                      <a:gd name="connsiteY0" fmla="*/ 183979 h 1103857"/>
                      <a:gd name="connsiteX1" fmla="*/ 284175 w 6781800"/>
                      <a:gd name="connsiteY1" fmla="*/ 0 h 1103857"/>
                      <a:gd name="connsiteX2" fmla="*/ 6497624 w 6781800"/>
                      <a:gd name="connsiteY2" fmla="*/ 0 h 1103857"/>
                      <a:gd name="connsiteX3" fmla="*/ 6781800 w 6781800"/>
                      <a:gd name="connsiteY3" fmla="*/ 183979 h 1103857"/>
                      <a:gd name="connsiteX4" fmla="*/ 6781800 w 6781800"/>
                      <a:gd name="connsiteY4" fmla="*/ 919877 h 1103857"/>
                      <a:gd name="connsiteX5" fmla="*/ 6497624 w 6781800"/>
                      <a:gd name="connsiteY5" fmla="*/ 1103857 h 1103857"/>
                      <a:gd name="connsiteX6" fmla="*/ 284175 w 6781800"/>
                      <a:gd name="connsiteY6" fmla="*/ 1103857 h 1103857"/>
                      <a:gd name="connsiteX7" fmla="*/ 0 w 6781800"/>
                      <a:gd name="connsiteY7" fmla="*/ 919877 h 1103857"/>
                      <a:gd name="connsiteX8" fmla="*/ 0 w 6781800"/>
                      <a:gd name="connsiteY8" fmla="*/ 183979 h 110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1800" h="1103857" fill="none" extrusionOk="0">
                        <a:moveTo>
                          <a:pt x="0" y="183979"/>
                        </a:moveTo>
                        <a:cubicBezTo>
                          <a:pt x="-27572" y="91312"/>
                          <a:pt x="113612" y="-8260"/>
                          <a:pt x="284175" y="0"/>
                        </a:cubicBezTo>
                        <a:cubicBezTo>
                          <a:pt x="1118996" y="9508"/>
                          <a:pt x="5138438" y="-73424"/>
                          <a:pt x="6497624" y="0"/>
                        </a:cubicBezTo>
                        <a:cubicBezTo>
                          <a:pt x="6688212" y="1899"/>
                          <a:pt x="6766544" y="75980"/>
                          <a:pt x="6781800" y="183979"/>
                        </a:cubicBezTo>
                        <a:cubicBezTo>
                          <a:pt x="6848668" y="467921"/>
                          <a:pt x="6847145" y="595783"/>
                          <a:pt x="6781800" y="919877"/>
                        </a:cubicBezTo>
                        <a:cubicBezTo>
                          <a:pt x="6751556" y="1029839"/>
                          <a:pt x="6659174" y="1112717"/>
                          <a:pt x="6497624" y="1103857"/>
                        </a:cubicBezTo>
                        <a:cubicBezTo>
                          <a:pt x="5613955" y="1161779"/>
                          <a:pt x="2751084" y="1208806"/>
                          <a:pt x="284175" y="1103857"/>
                        </a:cubicBezTo>
                        <a:cubicBezTo>
                          <a:pt x="163372" y="1123641"/>
                          <a:pt x="-23191" y="1004249"/>
                          <a:pt x="0" y="919877"/>
                        </a:cubicBezTo>
                        <a:cubicBezTo>
                          <a:pt x="-69838" y="818882"/>
                          <a:pt x="75368" y="365620"/>
                          <a:pt x="0" y="183979"/>
                        </a:cubicBezTo>
                        <a:close/>
                      </a:path>
                      <a:path w="6781800" h="1103857" stroke="0" extrusionOk="0">
                        <a:moveTo>
                          <a:pt x="0" y="183979"/>
                        </a:moveTo>
                        <a:cubicBezTo>
                          <a:pt x="7324" y="89944"/>
                          <a:pt x="131613" y="-4489"/>
                          <a:pt x="284175" y="0"/>
                        </a:cubicBezTo>
                        <a:cubicBezTo>
                          <a:pt x="1647847" y="183254"/>
                          <a:pt x="3875311" y="106381"/>
                          <a:pt x="6497624" y="0"/>
                        </a:cubicBezTo>
                        <a:cubicBezTo>
                          <a:pt x="6641939" y="-21418"/>
                          <a:pt x="6807775" y="68824"/>
                          <a:pt x="6781800" y="183979"/>
                        </a:cubicBezTo>
                        <a:cubicBezTo>
                          <a:pt x="6792990" y="352993"/>
                          <a:pt x="6825829" y="572215"/>
                          <a:pt x="6781800" y="919877"/>
                        </a:cubicBezTo>
                        <a:cubicBezTo>
                          <a:pt x="6765720" y="1027700"/>
                          <a:pt x="6671105" y="1082034"/>
                          <a:pt x="6497624" y="1103857"/>
                        </a:cubicBezTo>
                        <a:cubicBezTo>
                          <a:pt x="5245171" y="1149357"/>
                          <a:pt x="3247482" y="1181749"/>
                          <a:pt x="284175" y="1103857"/>
                        </a:cubicBezTo>
                        <a:cubicBezTo>
                          <a:pt x="113735" y="1102727"/>
                          <a:pt x="24625" y="1049622"/>
                          <a:pt x="0" y="919877"/>
                        </a:cubicBezTo>
                        <a:cubicBezTo>
                          <a:pt x="-64896" y="579788"/>
                          <a:pt x="43396" y="521199"/>
                          <a:pt x="0" y="183979"/>
                        </a:cubicBezTo>
                        <a:close/>
                      </a:path>
                      <a:path w="6781800" h="1103857" fill="none" stroke="0" extrusionOk="0">
                        <a:moveTo>
                          <a:pt x="0" y="183979"/>
                        </a:moveTo>
                        <a:cubicBezTo>
                          <a:pt x="-16507" y="88353"/>
                          <a:pt x="125952" y="-19473"/>
                          <a:pt x="284175" y="0"/>
                        </a:cubicBezTo>
                        <a:cubicBezTo>
                          <a:pt x="1838322" y="164815"/>
                          <a:pt x="5072230" y="-64802"/>
                          <a:pt x="6497624" y="0"/>
                        </a:cubicBezTo>
                        <a:cubicBezTo>
                          <a:pt x="6671828" y="-14237"/>
                          <a:pt x="6781061" y="72787"/>
                          <a:pt x="6781800" y="183979"/>
                        </a:cubicBezTo>
                        <a:cubicBezTo>
                          <a:pt x="6860264" y="458318"/>
                          <a:pt x="6861275" y="594948"/>
                          <a:pt x="6781800" y="919877"/>
                        </a:cubicBezTo>
                        <a:cubicBezTo>
                          <a:pt x="6740070" y="1032181"/>
                          <a:pt x="6659471" y="1107745"/>
                          <a:pt x="6497624" y="1103857"/>
                        </a:cubicBezTo>
                        <a:cubicBezTo>
                          <a:pt x="6152509" y="1143762"/>
                          <a:pt x="2862836" y="1168600"/>
                          <a:pt x="284175" y="1103857"/>
                        </a:cubicBezTo>
                        <a:cubicBezTo>
                          <a:pt x="152786" y="1106812"/>
                          <a:pt x="-13928" y="1012370"/>
                          <a:pt x="0" y="919877"/>
                        </a:cubicBezTo>
                        <a:cubicBezTo>
                          <a:pt x="-16700" y="804140"/>
                          <a:pt x="89938" y="374682"/>
                          <a:pt x="0" y="183979"/>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6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0" name="Hộp Văn bản 2">
            <a:extLst>
              <a:ext uri="{FF2B5EF4-FFF2-40B4-BE49-F238E27FC236}">
                <a16:creationId xmlns:a16="http://schemas.microsoft.com/office/drawing/2014/main" id="{638FCB8D-AC7F-3BC5-7331-9CB53C238009}"/>
              </a:ext>
            </a:extLst>
          </p:cNvPr>
          <p:cNvSpPr txBox="1"/>
          <p:nvPr/>
        </p:nvSpPr>
        <p:spPr>
          <a:xfrm>
            <a:off x="4593387" y="2607623"/>
            <a:ext cx="7112838" cy="1077218"/>
          </a:xfrm>
          <a:prstGeom prst="rect">
            <a:avLst/>
          </a:prstGeom>
          <a:noFill/>
        </p:spPr>
        <p:txBody>
          <a:bodyPr wrap="square" rtlCol="0">
            <a:spAutoFit/>
          </a:bodyPr>
          <a:lstStyle/>
          <a:p>
            <a:pPr lvl="0" algn="ctr">
              <a:defRPr/>
            </a:pPr>
            <a:r>
              <a:rPr lang="vi-VN" sz="3200" b="1" dirty="0">
                <a:solidFill>
                  <a:srgbClr val="002060"/>
                </a:solidFill>
                <a:latin typeface="Calibri" panose="020F0502020204030204"/>
              </a:rPr>
              <a:t>Hoạt động nào trong ba hoạt động gây mất cân bằng chuỗi thức ăn? Vì sao?</a:t>
            </a:r>
            <a:endParaRPr kumimoji="0" lang="en-US" sz="3200" b="1" i="0" u="none" strike="noStrike" kern="1200" cap="none" spc="0" normalizeH="0" baseline="0" noProof="0" dirty="0">
              <a:ln>
                <a:noFill/>
              </a:ln>
              <a:solidFill>
                <a:srgbClr val="002060"/>
              </a:solidFill>
              <a:effectLst/>
              <a:uLnTx/>
              <a:uFillTx/>
              <a:latin typeface="Calibri" panose="020F0502020204030204"/>
            </a:endParaRPr>
          </a:p>
        </p:txBody>
      </p:sp>
      <p:sp>
        <p:nvSpPr>
          <p:cNvPr id="15" name="Rectangle: Rounded Corners 7">
            <a:extLst>
              <a:ext uri="{FF2B5EF4-FFF2-40B4-BE49-F238E27FC236}">
                <a16:creationId xmlns:a16="http://schemas.microsoft.com/office/drawing/2014/main" id="{2F71ACE9-1A64-C9C2-DBFE-B26C7B22027F}"/>
              </a:ext>
            </a:extLst>
          </p:cNvPr>
          <p:cNvSpPr/>
          <p:nvPr/>
        </p:nvSpPr>
        <p:spPr>
          <a:xfrm>
            <a:off x="5829300" y="4315868"/>
            <a:ext cx="6096000" cy="989557"/>
          </a:xfrm>
          <a:custGeom>
            <a:avLst/>
            <a:gdLst>
              <a:gd name="connsiteX0" fmla="*/ 0 w 6096000"/>
              <a:gd name="connsiteY0" fmla="*/ 164929 h 989557"/>
              <a:gd name="connsiteX1" fmla="*/ 255439 w 6096000"/>
              <a:gd name="connsiteY1" fmla="*/ 0 h 989557"/>
              <a:gd name="connsiteX2" fmla="*/ 5840560 w 6096000"/>
              <a:gd name="connsiteY2" fmla="*/ 0 h 989557"/>
              <a:gd name="connsiteX3" fmla="*/ 6096000 w 6096000"/>
              <a:gd name="connsiteY3" fmla="*/ 164929 h 989557"/>
              <a:gd name="connsiteX4" fmla="*/ 6096000 w 6096000"/>
              <a:gd name="connsiteY4" fmla="*/ 824627 h 989557"/>
              <a:gd name="connsiteX5" fmla="*/ 5840560 w 6096000"/>
              <a:gd name="connsiteY5" fmla="*/ 989557 h 989557"/>
              <a:gd name="connsiteX6" fmla="*/ 255439 w 6096000"/>
              <a:gd name="connsiteY6" fmla="*/ 989557 h 989557"/>
              <a:gd name="connsiteX7" fmla="*/ 0 w 6096000"/>
              <a:gd name="connsiteY7" fmla="*/ 824627 h 989557"/>
              <a:gd name="connsiteX8" fmla="*/ 0 w 6096000"/>
              <a:gd name="connsiteY8" fmla="*/ 164929 h 989557"/>
              <a:gd name="connsiteX0" fmla="*/ 0 w 6096000"/>
              <a:gd name="connsiteY0" fmla="*/ 164929 h 989557"/>
              <a:gd name="connsiteX1" fmla="*/ 255439 w 6096000"/>
              <a:gd name="connsiteY1" fmla="*/ 0 h 989557"/>
              <a:gd name="connsiteX2" fmla="*/ 5840560 w 6096000"/>
              <a:gd name="connsiteY2" fmla="*/ 0 h 989557"/>
              <a:gd name="connsiteX3" fmla="*/ 6096000 w 6096000"/>
              <a:gd name="connsiteY3" fmla="*/ 164929 h 989557"/>
              <a:gd name="connsiteX4" fmla="*/ 6096000 w 6096000"/>
              <a:gd name="connsiteY4" fmla="*/ 824627 h 989557"/>
              <a:gd name="connsiteX5" fmla="*/ 5840560 w 6096000"/>
              <a:gd name="connsiteY5" fmla="*/ 989557 h 989557"/>
              <a:gd name="connsiteX6" fmla="*/ 255439 w 6096000"/>
              <a:gd name="connsiteY6" fmla="*/ 989557 h 989557"/>
              <a:gd name="connsiteX7" fmla="*/ 0 w 6096000"/>
              <a:gd name="connsiteY7" fmla="*/ 824627 h 989557"/>
              <a:gd name="connsiteX8" fmla="*/ 0 w 6096000"/>
              <a:gd name="connsiteY8" fmla="*/ 164929 h 989557"/>
              <a:gd name="connsiteX0" fmla="*/ 0 w 6096000"/>
              <a:gd name="connsiteY0" fmla="*/ 164929 h 989557"/>
              <a:gd name="connsiteX1" fmla="*/ 255439 w 6096000"/>
              <a:gd name="connsiteY1" fmla="*/ 0 h 989557"/>
              <a:gd name="connsiteX2" fmla="*/ 5840560 w 6096000"/>
              <a:gd name="connsiteY2" fmla="*/ 0 h 989557"/>
              <a:gd name="connsiteX3" fmla="*/ 6096000 w 6096000"/>
              <a:gd name="connsiteY3" fmla="*/ 164929 h 989557"/>
              <a:gd name="connsiteX4" fmla="*/ 6096000 w 6096000"/>
              <a:gd name="connsiteY4" fmla="*/ 824627 h 989557"/>
              <a:gd name="connsiteX5" fmla="*/ 5840560 w 6096000"/>
              <a:gd name="connsiteY5" fmla="*/ 989557 h 989557"/>
              <a:gd name="connsiteX6" fmla="*/ 255439 w 6096000"/>
              <a:gd name="connsiteY6" fmla="*/ 989557 h 989557"/>
              <a:gd name="connsiteX7" fmla="*/ 0 w 6096000"/>
              <a:gd name="connsiteY7" fmla="*/ 824627 h 989557"/>
              <a:gd name="connsiteX8" fmla="*/ 0 w 6096000"/>
              <a:gd name="connsiteY8" fmla="*/ 164929 h 98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989557" fill="none" extrusionOk="0">
                <a:moveTo>
                  <a:pt x="0" y="164929"/>
                </a:moveTo>
                <a:cubicBezTo>
                  <a:pt x="-45078" y="89983"/>
                  <a:pt x="81963" y="-23226"/>
                  <a:pt x="255439" y="0"/>
                </a:cubicBezTo>
                <a:cubicBezTo>
                  <a:pt x="2465157" y="1240"/>
                  <a:pt x="3513487" y="-93283"/>
                  <a:pt x="5840560" y="0"/>
                </a:cubicBezTo>
                <a:cubicBezTo>
                  <a:pt x="6015455" y="1974"/>
                  <a:pt x="6058354" y="53288"/>
                  <a:pt x="6096000" y="164929"/>
                </a:cubicBezTo>
                <a:cubicBezTo>
                  <a:pt x="6130729" y="400184"/>
                  <a:pt x="6154771" y="534588"/>
                  <a:pt x="6096000" y="824627"/>
                </a:cubicBezTo>
                <a:cubicBezTo>
                  <a:pt x="6059661" y="926769"/>
                  <a:pt x="5993401" y="1015694"/>
                  <a:pt x="5840560" y="989557"/>
                </a:cubicBezTo>
                <a:cubicBezTo>
                  <a:pt x="4551381" y="1420583"/>
                  <a:pt x="1968069" y="1201120"/>
                  <a:pt x="255439" y="989557"/>
                </a:cubicBezTo>
                <a:cubicBezTo>
                  <a:pt x="144305" y="1005461"/>
                  <a:pt x="-25387" y="895716"/>
                  <a:pt x="0" y="824627"/>
                </a:cubicBezTo>
                <a:cubicBezTo>
                  <a:pt x="-74027" y="742929"/>
                  <a:pt x="62006" y="311851"/>
                  <a:pt x="0" y="164929"/>
                </a:cubicBezTo>
                <a:close/>
              </a:path>
              <a:path w="6096000" h="989557" stroke="0" extrusionOk="0">
                <a:moveTo>
                  <a:pt x="0" y="164929"/>
                </a:moveTo>
                <a:cubicBezTo>
                  <a:pt x="25808" y="84965"/>
                  <a:pt x="110711" y="9234"/>
                  <a:pt x="255439" y="0"/>
                </a:cubicBezTo>
                <a:cubicBezTo>
                  <a:pt x="1473956" y="162766"/>
                  <a:pt x="3758253" y="401933"/>
                  <a:pt x="5840560" y="0"/>
                </a:cubicBezTo>
                <a:cubicBezTo>
                  <a:pt x="5963934" y="-41644"/>
                  <a:pt x="6127382" y="45018"/>
                  <a:pt x="6096000" y="164929"/>
                </a:cubicBezTo>
                <a:cubicBezTo>
                  <a:pt x="6109684" y="301794"/>
                  <a:pt x="6117755" y="491618"/>
                  <a:pt x="6096000" y="824627"/>
                </a:cubicBezTo>
                <a:cubicBezTo>
                  <a:pt x="6069685" y="947828"/>
                  <a:pt x="5997433" y="977477"/>
                  <a:pt x="5840560" y="989557"/>
                </a:cubicBezTo>
                <a:cubicBezTo>
                  <a:pt x="4672358" y="1043724"/>
                  <a:pt x="2694752" y="1417828"/>
                  <a:pt x="255439" y="989557"/>
                </a:cubicBezTo>
                <a:cubicBezTo>
                  <a:pt x="92236" y="990060"/>
                  <a:pt x="21674" y="933091"/>
                  <a:pt x="0" y="824627"/>
                </a:cubicBezTo>
                <a:cubicBezTo>
                  <a:pt x="-33681" y="521961"/>
                  <a:pt x="39414" y="460120"/>
                  <a:pt x="0" y="164929"/>
                </a:cubicBezTo>
                <a:close/>
              </a:path>
              <a:path w="6096000" h="989557" fill="none" stroke="0" extrusionOk="0">
                <a:moveTo>
                  <a:pt x="0" y="164929"/>
                </a:moveTo>
                <a:cubicBezTo>
                  <a:pt x="-40562" y="94057"/>
                  <a:pt x="124957" y="-3152"/>
                  <a:pt x="255439" y="0"/>
                </a:cubicBezTo>
                <a:cubicBezTo>
                  <a:pt x="2431665" y="169018"/>
                  <a:pt x="5006952" y="30678"/>
                  <a:pt x="5840560" y="0"/>
                </a:cubicBezTo>
                <a:cubicBezTo>
                  <a:pt x="6001179" y="241"/>
                  <a:pt x="6104050" y="81337"/>
                  <a:pt x="6096000" y="164929"/>
                </a:cubicBezTo>
                <a:cubicBezTo>
                  <a:pt x="6156168" y="403833"/>
                  <a:pt x="6154956" y="542325"/>
                  <a:pt x="6096000" y="824627"/>
                </a:cubicBezTo>
                <a:cubicBezTo>
                  <a:pt x="6044026" y="938193"/>
                  <a:pt x="5990342" y="997776"/>
                  <a:pt x="5840560" y="989557"/>
                </a:cubicBezTo>
                <a:cubicBezTo>
                  <a:pt x="5268146" y="1371820"/>
                  <a:pt x="2700915" y="844042"/>
                  <a:pt x="255439" y="989557"/>
                </a:cubicBezTo>
                <a:cubicBezTo>
                  <a:pt x="132459" y="995894"/>
                  <a:pt x="-10122" y="918766"/>
                  <a:pt x="0" y="824627"/>
                </a:cubicBezTo>
                <a:cubicBezTo>
                  <a:pt x="-40653" y="738754"/>
                  <a:pt x="135871" y="354782"/>
                  <a:pt x="0" y="164929"/>
                </a:cubicBezTo>
                <a:close/>
              </a:path>
              <a:path w="6096000" h="989557" fill="none" stroke="0" extrusionOk="0">
                <a:moveTo>
                  <a:pt x="0" y="164929"/>
                </a:moveTo>
                <a:cubicBezTo>
                  <a:pt x="-34797" y="98511"/>
                  <a:pt x="105950" y="-15898"/>
                  <a:pt x="255439" y="0"/>
                </a:cubicBezTo>
                <a:cubicBezTo>
                  <a:pt x="2519873" y="214774"/>
                  <a:pt x="3549374" y="-94733"/>
                  <a:pt x="5840560" y="0"/>
                </a:cubicBezTo>
                <a:cubicBezTo>
                  <a:pt x="6003848" y="-1020"/>
                  <a:pt x="6072330" y="59720"/>
                  <a:pt x="6096000" y="164929"/>
                </a:cubicBezTo>
                <a:cubicBezTo>
                  <a:pt x="6151965" y="399312"/>
                  <a:pt x="6160134" y="531873"/>
                  <a:pt x="6096000" y="824627"/>
                </a:cubicBezTo>
                <a:cubicBezTo>
                  <a:pt x="6063331" y="924510"/>
                  <a:pt x="5991809" y="1000904"/>
                  <a:pt x="5840560" y="989557"/>
                </a:cubicBezTo>
                <a:cubicBezTo>
                  <a:pt x="4983795" y="1214375"/>
                  <a:pt x="2177643" y="1134036"/>
                  <a:pt x="255439" y="989557"/>
                </a:cubicBezTo>
                <a:cubicBezTo>
                  <a:pt x="139256" y="987285"/>
                  <a:pt x="-11486" y="907523"/>
                  <a:pt x="0" y="824627"/>
                </a:cubicBezTo>
                <a:cubicBezTo>
                  <a:pt x="-36634" y="727435"/>
                  <a:pt x="98566" y="323157"/>
                  <a:pt x="0" y="16492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6096000"/>
                      <a:gd name="connsiteY0" fmla="*/ 164929 h 989557"/>
                      <a:gd name="connsiteX1" fmla="*/ 255439 w 6096000"/>
                      <a:gd name="connsiteY1" fmla="*/ 0 h 989557"/>
                      <a:gd name="connsiteX2" fmla="*/ 5840560 w 6096000"/>
                      <a:gd name="connsiteY2" fmla="*/ 0 h 989557"/>
                      <a:gd name="connsiteX3" fmla="*/ 6096000 w 6096000"/>
                      <a:gd name="connsiteY3" fmla="*/ 164929 h 989557"/>
                      <a:gd name="connsiteX4" fmla="*/ 6096000 w 6096000"/>
                      <a:gd name="connsiteY4" fmla="*/ 824627 h 989557"/>
                      <a:gd name="connsiteX5" fmla="*/ 5840560 w 6096000"/>
                      <a:gd name="connsiteY5" fmla="*/ 989557 h 989557"/>
                      <a:gd name="connsiteX6" fmla="*/ 255439 w 6096000"/>
                      <a:gd name="connsiteY6" fmla="*/ 989557 h 989557"/>
                      <a:gd name="connsiteX7" fmla="*/ 0 w 6096000"/>
                      <a:gd name="connsiteY7" fmla="*/ 824627 h 989557"/>
                      <a:gd name="connsiteX8" fmla="*/ 0 w 6096000"/>
                      <a:gd name="connsiteY8" fmla="*/ 164929 h 989557"/>
                      <a:gd name="connsiteX0" fmla="*/ 0 w 6096000"/>
                      <a:gd name="connsiteY0" fmla="*/ 164929 h 989557"/>
                      <a:gd name="connsiteX1" fmla="*/ 255439 w 6096000"/>
                      <a:gd name="connsiteY1" fmla="*/ 0 h 989557"/>
                      <a:gd name="connsiteX2" fmla="*/ 5840560 w 6096000"/>
                      <a:gd name="connsiteY2" fmla="*/ 0 h 989557"/>
                      <a:gd name="connsiteX3" fmla="*/ 6096000 w 6096000"/>
                      <a:gd name="connsiteY3" fmla="*/ 164929 h 989557"/>
                      <a:gd name="connsiteX4" fmla="*/ 6096000 w 6096000"/>
                      <a:gd name="connsiteY4" fmla="*/ 824627 h 989557"/>
                      <a:gd name="connsiteX5" fmla="*/ 5840560 w 6096000"/>
                      <a:gd name="connsiteY5" fmla="*/ 989557 h 989557"/>
                      <a:gd name="connsiteX6" fmla="*/ 255439 w 6096000"/>
                      <a:gd name="connsiteY6" fmla="*/ 989557 h 989557"/>
                      <a:gd name="connsiteX7" fmla="*/ 0 w 6096000"/>
                      <a:gd name="connsiteY7" fmla="*/ 824627 h 989557"/>
                      <a:gd name="connsiteX8" fmla="*/ 0 w 6096000"/>
                      <a:gd name="connsiteY8" fmla="*/ 164929 h 98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989557" fill="none" extrusionOk="0">
                        <a:moveTo>
                          <a:pt x="0" y="164929"/>
                        </a:moveTo>
                        <a:cubicBezTo>
                          <a:pt x="-19756" y="79859"/>
                          <a:pt x="101845" y="-7634"/>
                          <a:pt x="255439" y="0"/>
                        </a:cubicBezTo>
                        <a:cubicBezTo>
                          <a:pt x="2479912" y="9508"/>
                          <a:pt x="3567482" y="-73424"/>
                          <a:pt x="5840560" y="0"/>
                        </a:cubicBezTo>
                        <a:cubicBezTo>
                          <a:pt x="6004837" y="1171"/>
                          <a:pt x="6069908" y="60444"/>
                          <a:pt x="6096000" y="164929"/>
                        </a:cubicBezTo>
                        <a:cubicBezTo>
                          <a:pt x="6146569" y="412215"/>
                          <a:pt x="6154431" y="529710"/>
                          <a:pt x="6096000" y="824627"/>
                        </a:cubicBezTo>
                        <a:cubicBezTo>
                          <a:pt x="6069921" y="922778"/>
                          <a:pt x="5987198" y="1000906"/>
                          <a:pt x="5840560" y="989557"/>
                        </a:cubicBezTo>
                        <a:cubicBezTo>
                          <a:pt x="4874074" y="1173611"/>
                          <a:pt x="2339823" y="1114704"/>
                          <a:pt x="255439" y="989557"/>
                        </a:cubicBezTo>
                        <a:cubicBezTo>
                          <a:pt x="138857" y="1001501"/>
                          <a:pt x="-16752" y="904334"/>
                          <a:pt x="0" y="824627"/>
                        </a:cubicBezTo>
                        <a:cubicBezTo>
                          <a:pt x="-52138" y="725816"/>
                          <a:pt x="66461" y="324180"/>
                          <a:pt x="0" y="164929"/>
                        </a:cubicBezTo>
                        <a:close/>
                      </a:path>
                      <a:path w="6096000" h="989557" stroke="0" extrusionOk="0">
                        <a:moveTo>
                          <a:pt x="0" y="164929"/>
                        </a:moveTo>
                        <a:cubicBezTo>
                          <a:pt x="3158" y="79868"/>
                          <a:pt x="117930" y="-3361"/>
                          <a:pt x="255439" y="0"/>
                        </a:cubicBezTo>
                        <a:cubicBezTo>
                          <a:pt x="1350023" y="133129"/>
                          <a:pt x="3578388" y="201521"/>
                          <a:pt x="5840560" y="0"/>
                        </a:cubicBezTo>
                        <a:cubicBezTo>
                          <a:pt x="5970020" y="-20142"/>
                          <a:pt x="6122617" y="54897"/>
                          <a:pt x="6096000" y="164929"/>
                        </a:cubicBezTo>
                        <a:cubicBezTo>
                          <a:pt x="6103461" y="326860"/>
                          <a:pt x="6126898" y="502551"/>
                          <a:pt x="6096000" y="824627"/>
                        </a:cubicBezTo>
                        <a:cubicBezTo>
                          <a:pt x="6074597" y="936839"/>
                          <a:pt x="5997696" y="979596"/>
                          <a:pt x="5840560" y="989557"/>
                        </a:cubicBezTo>
                        <a:cubicBezTo>
                          <a:pt x="4937671" y="961945"/>
                          <a:pt x="2750710" y="1328473"/>
                          <a:pt x="255439" y="989557"/>
                        </a:cubicBezTo>
                        <a:cubicBezTo>
                          <a:pt x="112385" y="987016"/>
                          <a:pt x="21386" y="928145"/>
                          <a:pt x="0" y="824627"/>
                        </a:cubicBezTo>
                        <a:cubicBezTo>
                          <a:pt x="-41802" y="521234"/>
                          <a:pt x="39164" y="464454"/>
                          <a:pt x="0" y="164929"/>
                        </a:cubicBezTo>
                        <a:close/>
                      </a:path>
                      <a:path w="6096000" h="989557" fill="none" stroke="0" extrusionOk="0">
                        <a:moveTo>
                          <a:pt x="0" y="164929"/>
                        </a:moveTo>
                        <a:cubicBezTo>
                          <a:pt x="-24550" y="91254"/>
                          <a:pt x="116624" y="-24353"/>
                          <a:pt x="255439" y="0"/>
                        </a:cubicBezTo>
                        <a:cubicBezTo>
                          <a:pt x="2445552" y="164815"/>
                          <a:pt x="4897844" y="-64802"/>
                          <a:pt x="5840560" y="0"/>
                        </a:cubicBezTo>
                        <a:cubicBezTo>
                          <a:pt x="6001892" y="-2292"/>
                          <a:pt x="6093358" y="65832"/>
                          <a:pt x="6096000" y="164929"/>
                        </a:cubicBezTo>
                        <a:cubicBezTo>
                          <a:pt x="6166058" y="411956"/>
                          <a:pt x="6159411" y="530313"/>
                          <a:pt x="6096000" y="824627"/>
                        </a:cubicBezTo>
                        <a:cubicBezTo>
                          <a:pt x="6054887" y="926261"/>
                          <a:pt x="5993357" y="993038"/>
                          <a:pt x="5840560" y="989557"/>
                        </a:cubicBezTo>
                        <a:cubicBezTo>
                          <a:pt x="5414438" y="982579"/>
                          <a:pt x="2449248" y="1062424"/>
                          <a:pt x="255439" y="989557"/>
                        </a:cubicBezTo>
                        <a:cubicBezTo>
                          <a:pt x="137193" y="997251"/>
                          <a:pt x="-4713" y="912275"/>
                          <a:pt x="0" y="824627"/>
                        </a:cubicBezTo>
                        <a:cubicBezTo>
                          <a:pt x="-18100" y="720559"/>
                          <a:pt x="101854" y="335215"/>
                          <a:pt x="0" y="164929"/>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6" name="Hộp Văn bản 2">
            <a:extLst>
              <a:ext uri="{FF2B5EF4-FFF2-40B4-BE49-F238E27FC236}">
                <a16:creationId xmlns:a16="http://schemas.microsoft.com/office/drawing/2014/main" id="{AFB15C96-5758-5EBE-3EB5-1280BD8ACFC3}"/>
              </a:ext>
            </a:extLst>
          </p:cNvPr>
          <p:cNvSpPr txBox="1"/>
          <p:nvPr/>
        </p:nvSpPr>
        <p:spPr>
          <a:xfrm>
            <a:off x="5317287" y="4493573"/>
            <a:ext cx="7112838" cy="646331"/>
          </a:xfrm>
          <a:prstGeom prst="rect">
            <a:avLst/>
          </a:prstGeom>
          <a:noFill/>
        </p:spPr>
        <p:txBody>
          <a:bodyPr wrap="square" rtlCol="0">
            <a:spAutoFit/>
          </a:bodyPr>
          <a:lstStyle/>
          <a:p>
            <a:pPr lvl="0" algn="ctr">
              <a:defRPr/>
            </a:pPr>
            <a:r>
              <a:rPr lang="vi-VN" sz="3600" b="1" dirty="0">
                <a:solidFill>
                  <a:srgbClr val="002060"/>
                </a:solidFill>
                <a:latin typeface="Calibri" panose="020F0502020204030204"/>
              </a:rPr>
              <a:t>Hãy đặt tên cho bức tranh.</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51070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0"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981B371A-AAEC-FD44-4448-82F68F580944}"/>
              </a:ext>
            </a:extLst>
          </p:cNvPr>
          <p:cNvPicPr>
            <a:picLocks noChangeAspect="1"/>
          </p:cNvPicPr>
          <p:nvPr/>
        </p:nvPicPr>
        <p:blipFill>
          <a:blip r:embed="rId6"/>
          <a:stretch>
            <a:fillRect/>
          </a:stretch>
        </p:blipFill>
        <p:spPr>
          <a:xfrm>
            <a:off x="3956125" y="1726227"/>
            <a:ext cx="4127350" cy="1938696"/>
          </a:xfrm>
          <a:prstGeom prst="rect">
            <a:avLst/>
          </a:prstGeom>
        </p:spPr>
      </p:pic>
    </p:spTree>
    <p:extLst>
      <p:ext uri="{BB962C8B-B14F-4D97-AF65-F5344CB8AC3E}">
        <p14:creationId xmlns:p14="http://schemas.microsoft.com/office/powerpoint/2010/main" val="974796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3">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4">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305050" y="676275"/>
            <a:ext cx="7610475" cy="2095501"/>
          </a:xfrm>
          <a:custGeom>
            <a:avLst/>
            <a:gdLst>
              <a:gd name="connsiteX0" fmla="*/ 0 w 7610475"/>
              <a:gd name="connsiteY0" fmla="*/ 349257 h 2095501"/>
              <a:gd name="connsiteX1" fmla="*/ 889377 w 7610475"/>
              <a:gd name="connsiteY1" fmla="*/ 0 h 2095501"/>
              <a:gd name="connsiteX2" fmla="*/ 6721097 w 7610475"/>
              <a:gd name="connsiteY2" fmla="*/ 0 h 2095501"/>
              <a:gd name="connsiteX3" fmla="*/ 7610474 w 7610475"/>
              <a:gd name="connsiteY3" fmla="*/ 349257 h 2095501"/>
              <a:gd name="connsiteX4" fmla="*/ 7610474 w 7610475"/>
              <a:gd name="connsiteY4" fmla="*/ 1746243 h 2095501"/>
              <a:gd name="connsiteX5" fmla="*/ 6721097 w 7610475"/>
              <a:gd name="connsiteY5" fmla="*/ 2095501 h 2095501"/>
              <a:gd name="connsiteX6" fmla="*/ 889377 w 7610475"/>
              <a:gd name="connsiteY6" fmla="*/ 2095501 h 2095501"/>
              <a:gd name="connsiteX7" fmla="*/ 0 w 7610475"/>
              <a:gd name="connsiteY7" fmla="*/ 1746243 h 2095501"/>
              <a:gd name="connsiteX8" fmla="*/ 0 w 7610475"/>
              <a:gd name="connsiteY8" fmla="*/ 349257 h 2095501"/>
              <a:gd name="connsiteX0" fmla="*/ 0 w 7610475"/>
              <a:gd name="connsiteY0" fmla="*/ 349257 h 2095501"/>
              <a:gd name="connsiteX1" fmla="*/ 889377 w 7610475"/>
              <a:gd name="connsiteY1" fmla="*/ 0 h 2095501"/>
              <a:gd name="connsiteX2" fmla="*/ 6721097 w 7610475"/>
              <a:gd name="connsiteY2" fmla="*/ 0 h 2095501"/>
              <a:gd name="connsiteX3" fmla="*/ 7610474 w 7610475"/>
              <a:gd name="connsiteY3" fmla="*/ 349257 h 2095501"/>
              <a:gd name="connsiteX4" fmla="*/ 7610474 w 7610475"/>
              <a:gd name="connsiteY4" fmla="*/ 1746243 h 2095501"/>
              <a:gd name="connsiteX5" fmla="*/ 6721097 w 7610475"/>
              <a:gd name="connsiteY5" fmla="*/ 2095501 h 2095501"/>
              <a:gd name="connsiteX6" fmla="*/ 889377 w 7610475"/>
              <a:gd name="connsiteY6" fmla="*/ 2095501 h 2095501"/>
              <a:gd name="connsiteX7" fmla="*/ 0 w 7610475"/>
              <a:gd name="connsiteY7" fmla="*/ 1746243 h 2095501"/>
              <a:gd name="connsiteX8" fmla="*/ 0 w 7610475"/>
              <a:gd name="connsiteY8" fmla="*/ 349257 h 2095501"/>
              <a:gd name="connsiteX0" fmla="*/ 0 w 7610475"/>
              <a:gd name="connsiteY0" fmla="*/ 349257 h 2095501"/>
              <a:gd name="connsiteX1" fmla="*/ 889377 w 7610475"/>
              <a:gd name="connsiteY1" fmla="*/ 0 h 2095501"/>
              <a:gd name="connsiteX2" fmla="*/ 6721097 w 7610475"/>
              <a:gd name="connsiteY2" fmla="*/ 0 h 2095501"/>
              <a:gd name="connsiteX3" fmla="*/ 7610474 w 7610475"/>
              <a:gd name="connsiteY3" fmla="*/ 349257 h 2095501"/>
              <a:gd name="connsiteX4" fmla="*/ 7610474 w 7610475"/>
              <a:gd name="connsiteY4" fmla="*/ 1746243 h 2095501"/>
              <a:gd name="connsiteX5" fmla="*/ 6721097 w 7610475"/>
              <a:gd name="connsiteY5" fmla="*/ 2095501 h 2095501"/>
              <a:gd name="connsiteX6" fmla="*/ 889377 w 7610475"/>
              <a:gd name="connsiteY6" fmla="*/ 2095501 h 2095501"/>
              <a:gd name="connsiteX7" fmla="*/ 0 w 7610475"/>
              <a:gd name="connsiteY7" fmla="*/ 1746243 h 2095501"/>
              <a:gd name="connsiteX8" fmla="*/ 0 w 7610475"/>
              <a:gd name="connsiteY8" fmla="*/ 349257 h 209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2095501" fill="none" extrusionOk="0">
                <a:moveTo>
                  <a:pt x="0" y="349257"/>
                </a:moveTo>
                <a:cubicBezTo>
                  <a:pt x="6661" y="54660"/>
                  <a:pt x="400610" y="-54901"/>
                  <a:pt x="889377" y="0"/>
                </a:cubicBezTo>
                <a:cubicBezTo>
                  <a:pt x="3620652" y="-177752"/>
                  <a:pt x="5217151" y="-126251"/>
                  <a:pt x="6721097" y="0"/>
                </a:cubicBezTo>
                <a:cubicBezTo>
                  <a:pt x="7189166" y="29742"/>
                  <a:pt x="7654528" y="200869"/>
                  <a:pt x="7610474" y="349257"/>
                </a:cubicBezTo>
                <a:cubicBezTo>
                  <a:pt x="7600387" y="680235"/>
                  <a:pt x="7684759" y="1551347"/>
                  <a:pt x="7610474" y="1746243"/>
                </a:cubicBezTo>
                <a:cubicBezTo>
                  <a:pt x="7593127" y="2047519"/>
                  <a:pt x="7336358" y="2108149"/>
                  <a:pt x="6721097" y="2095501"/>
                </a:cubicBezTo>
                <a:cubicBezTo>
                  <a:pt x="4087029" y="2100589"/>
                  <a:pt x="3654339" y="2070814"/>
                  <a:pt x="889377" y="2095501"/>
                </a:cubicBezTo>
                <a:cubicBezTo>
                  <a:pt x="293651" y="2057209"/>
                  <a:pt x="-95106" y="1895085"/>
                  <a:pt x="0" y="1746243"/>
                </a:cubicBezTo>
                <a:cubicBezTo>
                  <a:pt x="164267" y="1116216"/>
                  <a:pt x="-124154" y="839671"/>
                  <a:pt x="0" y="349257"/>
                </a:cubicBezTo>
                <a:close/>
              </a:path>
              <a:path w="7610475" h="2095501" stroke="0" extrusionOk="0">
                <a:moveTo>
                  <a:pt x="0" y="349257"/>
                </a:moveTo>
                <a:cubicBezTo>
                  <a:pt x="-126869" y="165357"/>
                  <a:pt x="408258" y="-2134"/>
                  <a:pt x="889377" y="0"/>
                </a:cubicBezTo>
                <a:cubicBezTo>
                  <a:pt x="1624714" y="278698"/>
                  <a:pt x="5126428" y="345503"/>
                  <a:pt x="6721097" y="0"/>
                </a:cubicBezTo>
                <a:cubicBezTo>
                  <a:pt x="7166723" y="-13105"/>
                  <a:pt x="7547052" y="179930"/>
                  <a:pt x="7610474" y="349257"/>
                </a:cubicBezTo>
                <a:cubicBezTo>
                  <a:pt x="7793194" y="897688"/>
                  <a:pt x="7657044" y="1480705"/>
                  <a:pt x="7610474" y="1746243"/>
                </a:cubicBezTo>
                <a:cubicBezTo>
                  <a:pt x="7659689" y="2097006"/>
                  <a:pt x="7254421" y="1951587"/>
                  <a:pt x="6721097" y="2095501"/>
                </a:cubicBezTo>
                <a:cubicBezTo>
                  <a:pt x="5454721" y="1604624"/>
                  <a:pt x="4073297" y="1882166"/>
                  <a:pt x="889377" y="2095501"/>
                </a:cubicBezTo>
                <a:cubicBezTo>
                  <a:pt x="362154" y="2140562"/>
                  <a:pt x="-40027" y="1941171"/>
                  <a:pt x="0" y="1746243"/>
                </a:cubicBezTo>
                <a:cubicBezTo>
                  <a:pt x="34666" y="1262549"/>
                  <a:pt x="-43739" y="901655"/>
                  <a:pt x="0" y="349257"/>
                </a:cubicBezTo>
                <a:close/>
              </a:path>
              <a:path w="7610475" h="2095501" fill="none" stroke="0" extrusionOk="0">
                <a:moveTo>
                  <a:pt x="0" y="349257"/>
                </a:moveTo>
                <a:cubicBezTo>
                  <a:pt x="22361" y="87606"/>
                  <a:pt x="390232" y="26837"/>
                  <a:pt x="889377" y="0"/>
                </a:cubicBezTo>
                <a:cubicBezTo>
                  <a:pt x="3923072" y="96580"/>
                  <a:pt x="5001518" y="39548"/>
                  <a:pt x="6721097" y="0"/>
                </a:cubicBezTo>
                <a:cubicBezTo>
                  <a:pt x="7174565" y="15543"/>
                  <a:pt x="7644785" y="186315"/>
                  <a:pt x="7610474" y="349257"/>
                </a:cubicBezTo>
                <a:cubicBezTo>
                  <a:pt x="7530179" y="775046"/>
                  <a:pt x="7699076" y="1473430"/>
                  <a:pt x="7610474" y="1746243"/>
                </a:cubicBezTo>
                <a:cubicBezTo>
                  <a:pt x="7684849" y="1893267"/>
                  <a:pt x="7331571" y="2104868"/>
                  <a:pt x="6721097" y="2095501"/>
                </a:cubicBezTo>
                <a:cubicBezTo>
                  <a:pt x="4067212" y="2051844"/>
                  <a:pt x="3618154" y="2185225"/>
                  <a:pt x="889377" y="2095501"/>
                </a:cubicBezTo>
                <a:cubicBezTo>
                  <a:pt x="307417" y="2072290"/>
                  <a:pt x="-82385" y="1895622"/>
                  <a:pt x="0" y="1746243"/>
                </a:cubicBezTo>
                <a:cubicBezTo>
                  <a:pt x="182780" y="1202671"/>
                  <a:pt x="-146411" y="728214"/>
                  <a:pt x="0" y="349257"/>
                </a:cubicBezTo>
                <a:close/>
              </a:path>
              <a:path w="7610475" h="2095501" fill="none" stroke="0" extrusionOk="0">
                <a:moveTo>
                  <a:pt x="0" y="349257"/>
                </a:moveTo>
                <a:cubicBezTo>
                  <a:pt x="15729" y="32933"/>
                  <a:pt x="413775" y="-18857"/>
                  <a:pt x="889377" y="0"/>
                </a:cubicBezTo>
                <a:cubicBezTo>
                  <a:pt x="3733348" y="-95046"/>
                  <a:pt x="5114607" y="-245410"/>
                  <a:pt x="6721097" y="0"/>
                </a:cubicBezTo>
                <a:cubicBezTo>
                  <a:pt x="7182970" y="24589"/>
                  <a:pt x="7646315" y="189971"/>
                  <a:pt x="7610474" y="349257"/>
                </a:cubicBezTo>
                <a:cubicBezTo>
                  <a:pt x="7596371" y="707910"/>
                  <a:pt x="7693291" y="1545033"/>
                  <a:pt x="7610474" y="1746243"/>
                </a:cubicBezTo>
                <a:cubicBezTo>
                  <a:pt x="7611488" y="2017848"/>
                  <a:pt x="7306377" y="2097743"/>
                  <a:pt x="6721097" y="2095501"/>
                </a:cubicBezTo>
                <a:cubicBezTo>
                  <a:pt x="4012595" y="2052462"/>
                  <a:pt x="3658920" y="2078676"/>
                  <a:pt x="889377" y="2095501"/>
                </a:cubicBezTo>
                <a:cubicBezTo>
                  <a:pt x="291470" y="2058479"/>
                  <a:pt x="-75864" y="1903220"/>
                  <a:pt x="0" y="1746243"/>
                </a:cubicBezTo>
                <a:cubicBezTo>
                  <a:pt x="163481" y="1117277"/>
                  <a:pt x="-73542" y="764192"/>
                  <a:pt x="0" y="349257"/>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610475"/>
                      <a:gd name="connsiteY0" fmla="*/ 349257 h 2095501"/>
                      <a:gd name="connsiteX1" fmla="*/ 889377 w 7610475"/>
                      <a:gd name="connsiteY1" fmla="*/ 0 h 2095501"/>
                      <a:gd name="connsiteX2" fmla="*/ 6721097 w 7610475"/>
                      <a:gd name="connsiteY2" fmla="*/ 0 h 2095501"/>
                      <a:gd name="connsiteX3" fmla="*/ 7610474 w 7610475"/>
                      <a:gd name="connsiteY3" fmla="*/ 349257 h 2095501"/>
                      <a:gd name="connsiteX4" fmla="*/ 7610474 w 7610475"/>
                      <a:gd name="connsiteY4" fmla="*/ 1746243 h 2095501"/>
                      <a:gd name="connsiteX5" fmla="*/ 6721097 w 7610475"/>
                      <a:gd name="connsiteY5" fmla="*/ 2095501 h 2095501"/>
                      <a:gd name="connsiteX6" fmla="*/ 889377 w 7610475"/>
                      <a:gd name="connsiteY6" fmla="*/ 2095501 h 2095501"/>
                      <a:gd name="connsiteX7" fmla="*/ 0 w 7610475"/>
                      <a:gd name="connsiteY7" fmla="*/ 1746243 h 2095501"/>
                      <a:gd name="connsiteX8" fmla="*/ 0 w 7610475"/>
                      <a:gd name="connsiteY8" fmla="*/ 349257 h 2095501"/>
                      <a:gd name="connsiteX0" fmla="*/ 0 w 7610475"/>
                      <a:gd name="connsiteY0" fmla="*/ 349257 h 2095501"/>
                      <a:gd name="connsiteX1" fmla="*/ 889377 w 7610475"/>
                      <a:gd name="connsiteY1" fmla="*/ 0 h 2095501"/>
                      <a:gd name="connsiteX2" fmla="*/ 6721097 w 7610475"/>
                      <a:gd name="connsiteY2" fmla="*/ 0 h 2095501"/>
                      <a:gd name="connsiteX3" fmla="*/ 7610474 w 7610475"/>
                      <a:gd name="connsiteY3" fmla="*/ 349257 h 2095501"/>
                      <a:gd name="connsiteX4" fmla="*/ 7610474 w 7610475"/>
                      <a:gd name="connsiteY4" fmla="*/ 1746243 h 2095501"/>
                      <a:gd name="connsiteX5" fmla="*/ 6721097 w 7610475"/>
                      <a:gd name="connsiteY5" fmla="*/ 2095501 h 2095501"/>
                      <a:gd name="connsiteX6" fmla="*/ 889377 w 7610475"/>
                      <a:gd name="connsiteY6" fmla="*/ 2095501 h 2095501"/>
                      <a:gd name="connsiteX7" fmla="*/ 0 w 7610475"/>
                      <a:gd name="connsiteY7" fmla="*/ 1746243 h 2095501"/>
                      <a:gd name="connsiteX8" fmla="*/ 0 w 7610475"/>
                      <a:gd name="connsiteY8" fmla="*/ 349257 h 209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2095501" fill="none" extrusionOk="0">
                        <a:moveTo>
                          <a:pt x="0" y="349257"/>
                        </a:moveTo>
                        <a:cubicBezTo>
                          <a:pt x="5829" y="69849"/>
                          <a:pt x="399428" y="-19485"/>
                          <a:pt x="889377" y="0"/>
                        </a:cubicBezTo>
                        <a:cubicBezTo>
                          <a:pt x="3689490" y="-87470"/>
                          <a:pt x="5102419" y="-56669"/>
                          <a:pt x="6721097" y="0"/>
                        </a:cubicBezTo>
                        <a:cubicBezTo>
                          <a:pt x="7191735" y="24460"/>
                          <a:pt x="7651099" y="194859"/>
                          <a:pt x="7610474" y="349257"/>
                        </a:cubicBezTo>
                        <a:cubicBezTo>
                          <a:pt x="7567379" y="701700"/>
                          <a:pt x="7681463" y="1519883"/>
                          <a:pt x="7610474" y="1746243"/>
                        </a:cubicBezTo>
                        <a:cubicBezTo>
                          <a:pt x="7597095" y="2020967"/>
                          <a:pt x="7303804" y="2104133"/>
                          <a:pt x="6721097" y="2095501"/>
                        </a:cubicBezTo>
                        <a:cubicBezTo>
                          <a:pt x="4090461" y="2040395"/>
                          <a:pt x="3642913" y="2074574"/>
                          <a:pt x="889377" y="2095501"/>
                        </a:cubicBezTo>
                        <a:cubicBezTo>
                          <a:pt x="300187" y="2061723"/>
                          <a:pt x="-70452" y="1911649"/>
                          <a:pt x="0" y="1746243"/>
                        </a:cubicBezTo>
                        <a:cubicBezTo>
                          <a:pt x="166886" y="1107816"/>
                          <a:pt x="-124776" y="820749"/>
                          <a:pt x="0" y="349257"/>
                        </a:cubicBezTo>
                        <a:close/>
                      </a:path>
                      <a:path w="7610475" h="2095501" stroke="0" extrusionOk="0">
                        <a:moveTo>
                          <a:pt x="0" y="349257"/>
                        </a:moveTo>
                        <a:cubicBezTo>
                          <a:pt x="-60459" y="149338"/>
                          <a:pt x="423618" y="-850"/>
                          <a:pt x="889377" y="0"/>
                        </a:cubicBezTo>
                        <a:cubicBezTo>
                          <a:pt x="1693729" y="203554"/>
                          <a:pt x="5092293" y="72415"/>
                          <a:pt x="6721097" y="0"/>
                        </a:cubicBezTo>
                        <a:cubicBezTo>
                          <a:pt x="7153735" y="-6791"/>
                          <a:pt x="7546767" y="156658"/>
                          <a:pt x="7610474" y="349257"/>
                        </a:cubicBezTo>
                        <a:cubicBezTo>
                          <a:pt x="7752234" y="879840"/>
                          <a:pt x="7665264" y="1516912"/>
                          <a:pt x="7610474" y="1746243"/>
                        </a:cubicBezTo>
                        <a:cubicBezTo>
                          <a:pt x="7667410" y="2025359"/>
                          <a:pt x="7240737" y="2022438"/>
                          <a:pt x="6721097" y="2095501"/>
                        </a:cubicBezTo>
                        <a:cubicBezTo>
                          <a:pt x="5585535" y="1754730"/>
                          <a:pt x="3927891" y="1970597"/>
                          <a:pt x="889377" y="2095501"/>
                        </a:cubicBezTo>
                        <a:cubicBezTo>
                          <a:pt x="358047" y="2122385"/>
                          <a:pt x="-34684" y="1926991"/>
                          <a:pt x="0" y="1746243"/>
                        </a:cubicBezTo>
                        <a:cubicBezTo>
                          <a:pt x="29897" y="1256955"/>
                          <a:pt x="-56087" y="922817"/>
                          <a:pt x="0" y="349257"/>
                        </a:cubicBezTo>
                        <a:close/>
                      </a:path>
                      <a:path w="7610475" h="2095501" fill="none" stroke="0" extrusionOk="0">
                        <a:moveTo>
                          <a:pt x="0" y="349257"/>
                        </a:moveTo>
                        <a:cubicBezTo>
                          <a:pt x="17531" y="84798"/>
                          <a:pt x="440605" y="-9627"/>
                          <a:pt x="889377" y="0"/>
                        </a:cubicBezTo>
                        <a:cubicBezTo>
                          <a:pt x="3916260" y="44190"/>
                          <a:pt x="4952916" y="-79481"/>
                          <a:pt x="6721097" y="0"/>
                        </a:cubicBezTo>
                        <a:cubicBezTo>
                          <a:pt x="7178141" y="11794"/>
                          <a:pt x="7639636" y="175914"/>
                          <a:pt x="7610474" y="349257"/>
                        </a:cubicBezTo>
                        <a:cubicBezTo>
                          <a:pt x="7566505" y="735513"/>
                          <a:pt x="7680580" y="1482658"/>
                          <a:pt x="7610474" y="1746243"/>
                        </a:cubicBezTo>
                        <a:cubicBezTo>
                          <a:pt x="7665813" y="1931709"/>
                          <a:pt x="7252642" y="2085062"/>
                          <a:pt x="6721097" y="2095501"/>
                        </a:cubicBezTo>
                        <a:cubicBezTo>
                          <a:pt x="4039022" y="2029834"/>
                          <a:pt x="3591827" y="2108903"/>
                          <a:pt x="889377" y="2095501"/>
                        </a:cubicBezTo>
                        <a:cubicBezTo>
                          <a:pt x="305670" y="2069231"/>
                          <a:pt x="-60362" y="1908054"/>
                          <a:pt x="0" y="1746243"/>
                        </a:cubicBezTo>
                        <a:cubicBezTo>
                          <a:pt x="148319" y="1156786"/>
                          <a:pt x="-94705" y="707300"/>
                          <a:pt x="0" y="349257"/>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Trong ba hoạt động (1, 2 và 3) của con người, hoạt động nào ít gây tác động đến sinh vật? Hoạt động đánh bắt nào gây tác động xấu, ảnh hưởng lâu dài?</a:t>
            </a: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409825" y="3314663"/>
            <a:ext cx="4867275" cy="2826306"/>
          </a:xfrm>
          <a:prstGeom prst="roundRect">
            <a:avLst/>
          </a:prstGeom>
          <a:solidFill>
            <a:schemeClr val="accent5">
              <a:lumMod val="20000"/>
              <a:lumOff val="80000"/>
            </a:schemeClr>
          </a:solidFill>
        </p:spPr>
        <p:txBody>
          <a:bodyPr wrap="square">
            <a:spAutoFit/>
          </a:bodyPr>
          <a:lstStyle/>
          <a:p>
            <a:pPr lvl="0" algn="just"/>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Hoạt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1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ít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gây</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tác</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xấu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đến</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sinh</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vật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Trong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khi</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hoạt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2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và</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3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gây</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tác</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xấu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và</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hậu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quả</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lâu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dài</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4AC828F-5833-6D64-20D4-0DA90F5C59F6}"/>
              </a:ext>
            </a:extLst>
          </p:cNvPr>
          <p:cNvPicPr>
            <a:picLocks noChangeAspect="1"/>
          </p:cNvPicPr>
          <p:nvPr/>
        </p:nvPicPr>
        <p:blipFill>
          <a:blip r:embed="rId5"/>
          <a:stretch>
            <a:fillRect/>
          </a:stretch>
        </p:blipFill>
        <p:spPr>
          <a:xfrm>
            <a:off x="7400924" y="3693408"/>
            <a:ext cx="2219325" cy="2135892"/>
          </a:xfrm>
          <a:prstGeom prst="rect">
            <a:avLst/>
          </a:prstGeom>
        </p:spPr>
      </p:pic>
    </p:spTree>
    <p:extLst>
      <p:ext uri="{BB962C8B-B14F-4D97-AF65-F5344CB8AC3E}">
        <p14:creationId xmlns:p14="http://schemas.microsoft.com/office/powerpoint/2010/main" val="323974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295525" y="952500"/>
            <a:ext cx="7610475" cy="1485901"/>
          </a:xfrm>
          <a:custGeom>
            <a:avLst/>
            <a:gdLst>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485901" fill="none" extrusionOk="0">
                <a:moveTo>
                  <a:pt x="0" y="247655"/>
                </a:moveTo>
                <a:cubicBezTo>
                  <a:pt x="8619" y="-22837"/>
                  <a:pt x="403074" y="-125378"/>
                  <a:pt x="889377" y="0"/>
                </a:cubicBezTo>
                <a:cubicBezTo>
                  <a:pt x="3631299" y="-182255"/>
                  <a:pt x="5036188" y="-27739"/>
                  <a:pt x="6721097" y="0"/>
                </a:cubicBezTo>
                <a:cubicBezTo>
                  <a:pt x="7184286" y="36427"/>
                  <a:pt x="7652776" y="146157"/>
                  <a:pt x="7610474" y="247655"/>
                </a:cubicBezTo>
                <a:cubicBezTo>
                  <a:pt x="7574399" y="485564"/>
                  <a:pt x="7679943" y="1076463"/>
                  <a:pt x="7610474" y="1238245"/>
                </a:cubicBezTo>
                <a:cubicBezTo>
                  <a:pt x="7592337" y="1487243"/>
                  <a:pt x="7307469" y="1494486"/>
                  <a:pt x="6721097" y="1485901"/>
                </a:cubicBezTo>
                <a:cubicBezTo>
                  <a:pt x="4084011" y="1565377"/>
                  <a:pt x="3637174" y="1465196"/>
                  <a:pt x="889377" y="1485901"/>
                </a:cubicBezTo>
                <a:cubicBezTo>
                  <a:pt x="308499" y="1464240"/>
                  <a:pt x="-71424" y="1350618"/>
                  <a:pt x="0" y="1238245"/>
                </a:cubicBezTo>
                <a:cubicBezTo>
                  <a:pt x="163576" y="801876"/>
                  <a:pt x="-124826" y="603020"/>
                  <a:pt x="0" y="247655"/>
                </a:cubicBezTo>
                <a:close/>
              </a:path>
              <a:path w="7610475" h="1485901" stroke="0" extrusionOk="0">
                <a:moveTo>
                  <a:pt x="0" y="247655"/>
                </a:moveTo>
                <a:cubicBezTo>
                  <a:pt x="-41042" y="106693"/>
                  <a:pt x="350005" y="-7227"/>
                  <a:pt x="889377" y="0"/>
                </a:cubicBezTo>
                <a:cubicBezTo>
                  <a:pt x="1576119" y="324557"/>
                  <a:pt x="5127446" y="342045"/>
                  <a:pt x="6721097" y="0"/>
                </a:cubicBezTo>
                <a:cubicBezTo>
                  <a:pt x="7155512" y="-7779"/>
                  <a:pt x="7546581" y="103400"/>
                  <a:pt x="7610474" y="247655"/>
                </a:cubicBezTo>
                <a:cubicBezTo>
                  <a:pt x="7758621" y="627161"/>
                  <a:pt x="7668403" y="1080076"/>
                  <a:pt x="7610474" y="1238245"/>
                </a:cubicBezTo>
                <a:cubicBezTo>
                  <a:pt x="7664908" y="1486120"/>
                  <a:pt x="7244223" y="1399803"/>
                  <a:pt x="6721097" y="1485901"/>
                </a:cubicBezTo>
                <a:cubicBezTo>
                  <a:pt x="5389948" y="934297"/>
                  <a:pt x="4118405" y="1255714"/>
                  <a:pt x="889377" y="1485901"/>
                </a:cubicBezTo>
                <a:cubicBezTo>
                  <a:pt x="355577" y="1503885"/>
                  <a:pt x="-42917" y="1390405"/>
                  <a:pt x="0" y="1238245"/>
                </a:cubicBezTo>
                <a:cubicBezTo>
                  <a:pt x="17531" y="888283"/>
                  <a:pt x="-45996" y="628659"/>
                  <a:pt x="0" y="247655"/>
                </a:cubicBezTo>
                <a:close/>
              </a:path>
              <a:path w="7610475" h="1485901" fill="none" stroke="0" extrusionOk="0">
                <a:moveTo>
                  <a:pt x="0" y="247655"/>
                </a:moveTo>
                <a:cubicBezTo>
                  <a:pt x="81332" y="106619"/>
                  <a:pt x="428378" y="25369"/>
                  <a:pt x="889377" y="0"/>
                </a:cubicBezTo>
                <a:cubicBezTo>
                  <a:pt x="3867941" y="188326"/>
                  <a:pt x="5034063" y="56755"/>
                  <a:pt x="6721097" y="0"/>
                </a:cubicBezTo>
                <a:cubicBezTo>
                  <a:pt x="7169580" y="14836"/>
                  <a:pt x="7642484" y="136448"/>
                  <a:pt x="7610474" y="247655"/>
                </a:cubicBezTo>
                <a:cubicBezTo>
                  <a:pt x="7533710" y="535329"/>
                  <a:pt x="7701154" y="1041118"/>
                  <a:pt x="7610474" y="1238245"/>
                </a:cubicBezTo>
                <a:cubicBezTo>
                  <a:pt x="7633834" y="1365128"/>
                  <a:pt x="7324068" y="1495241"/>
                  <a:pt x="6721097" y="1485901"/>
                </a:cubicBezTo>
                <a:cubicBezTo>
                  <a:pt x="4085095" y="1464534"/>
                  <a:pt x="3599724" y="1534397"/>
                  <a:pt x="889377" y="1485901"/>
                </a:cubicBezTo>
                <a:cubicBezTo>
                  <a:pt x="307413" y="1480939"/>
                  <a:pt x="-66159" y="1341698"/>
                  <a:pt x="0" y="1238245"/>
                </a:cubicBezTo>
                <a:cubicBezTo>
                  <a:pt x="172635" y="841764"/>
                  <a:pt x="-167306" y="534928"/>
                  <a:pt x="0" y="247655"/>
                </a:cubicBezTo>
                <a:close/>
              </a:path>
              <a:path w="7610475" h="1485901" fill="none" stroke="0" extrusionOk="0">
                <a:moveTo>
                  <a:pt x="0" y="247655"/>
                </a:moveTo>
                <a:cubicBezTo>
                  <a:pt x="7568" y="23690"/>
                  <a:pt x="452637" y="-49210"/>
                  <a:pt x="889377" y="0"/>
                </a:cubicBezTo>
                <a:cubicBezTo>
                  <a:pt x="3931250" y="-66167"/>
                  <a:pt x="4981720" y="-198667"/>
                  <a:pt x="6721097" y="0"/>
                </a:cubicBezTo>
                <a:cubicBezTo>
                  <a:pt x="7190077" y="19564"/>
                  <a:pt x="7633961" y="123327"/>
                  <a:pt x="7610474" y="247655"/>
                </a:cubicBezTo>
                <a:cubicBezTo>
                  <a:pt x="7570370" y="499250"/>
                  <a:pt x="7690895" y="1093998"/>
                  <a:pt x="7610474" y="1238245"/>
                </a:cubicBezTo>
                <a:cubicBezTo>
                  <a:pt x="7652655" y="1429612"/>
                  <a:pt x="7263166" y="1483643"/>
                  <a:pt x="6721097" y="1485901"/>
                </a:cubicBezTo>
                <a:cubicBezTo>
                  <a:pt x="4076087" y="1537420"/>
                  <a:pt x="3658831" y="1491215"/>
                  <a:pt x="889377" y="1485901"/>
                </a:cubicBezTo>
                <a:cubicBezTo>
                  <a:pt x="307210" y="1466050"/>
                  <a:pt x="-77436" y="1339199"/>
                  <a:pt x="0" y="1238245"/>
                </a:cubicBezTo>
                <a:cubicBezTo>
                  <a:pt x="161281" y="807008"/>
                  <a:pt x="-108761" y="526423"/>
                  <a:pt x="0" y="247655"/>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485901" fill="none" extrusionOk="0">
                        <a:moveTo>
                          <a:pt x="0" y="247655"/>
                        </a:moveTo>
                        <a:cubicBezTo>
                          <a:pt x="5687" y="30705"/>
                          <a:pt x="400608" y="-51488"/>
                          <a:pt x="889377" y="0"/>
                        </a:cubicBezTo>
                        <a:cubicBezTo>
                          <a:pt x="3744420" y="-33895"/>
                          <a:pt x="4968012" y="13608"/>
                          <a:pt x="6721097" y="0"/>
                        </a:cubicBezTo>
                        <a:cubicBezTo>
                          <a:pt x="7192506" y="19528"/>
                          <a:pt x="7647843" y="137512"/>
                          <a:pt x="7610474" y="247655"/>
                        </a:cubicBezTo>
                        <a:cubicBezTo>
                          <a:pt x="7557570" y="496508"/>
                          <a:pt x="7679168" y="1069062"/>
                          <a:pt x="7610474" y="1238245"/>
                        </a:cubicBezTo>
                        <a:cubicBezTo>
                          <a:pt x="7599219" y="1441193"/>
                          <a:pt x="7261103" y="1488767"/>
                          <a:pt x="6721097" y="1485901"/>
                        </a:cubicBezTo>
                        <a:cubicBezTo>
                          <a:pt x="4085690" y="1535932"/>
                          <a:pt x="3602204" y="1476702"/>
                          <a:pt x="889377" y="1485901"/>
                        </a:cubicBezTo>
                        <a:cubicBezTo>
                          <a:pt x="315692" y="1469207"/>
                          <a:pt x="-69104" y="1352177"/>
                          <a:pt x="0" y="1238245"/>
                        </a:cubicBezTo>
                        <a:cubicBezTo>
                          <a:pt x="166486" y="792544"/>
                          <a:pt x="-126693" y="546218"/>
                          <a:pt x="0" y="247655"/>
                        </a:cubicBezTo>
                        <a:close/>
                      </a:path>
                      <a:path w="7610475" h="1485901" stroke="0" extrusionOk="0">
                        <a:moveTo>
                          <a:pt x="0" y="247655"/>
                        </a:moveTo>
                        <a:cubicBezTo>
                          <a:pt x="-20007" y="101619"/>
                          <a:pt x="373849" y="-5234"/>
                          <a:pt x="889377" y="0"/>
                        </a:cubicBezTo>
                        <a:cubicBezTo>
                          <a:pt x="1684570" y="206475"/>
                          <a:pt x="5112810" y="224954"/>
                          <a:pt x="6721097" y="0"/>
                        </a:cubicBezTo>
                        <a:cubicBezTo>
                          <a:pt x="7152890" y="-6504"/>
                          <a:pt x="7546511" y="97702"/>
                          <a:pt x="7610474" y="247655"/>
                        </a:cubicBezTo>
                        <a:cubicBezTo>
                          <a:pt x="7755159" y="625652"/>
                          <a:pt x="7671548" y="1093927"/>
                          <a:pt x="7610474" y="1238245"/>
                        </a:cubicBezTo>
                        <a:cubicBezTo>
                          <a:pt x="7668742" y="1450542"/>
                          <a:pt x="7240109" y="1421101"/>
                          <a:pt x="6721097" y="1485901"/>
                        </a:cubicBezTo>
                        <a:cubicBezTo>
                          <a:pt x="5581318" y="1153890"/>
                          <a:pt x="3935823" y="1366755"/>
                          <a:pt x="889377" y="1485901"/>
                        </a:cubicBezTo>
                        <a:cubicBezTo>
                          <a:pt x="354021" y="1497000"/>
                          <a:pt x="-37059" y="1374859"/>
                          <a:pt x="0" y="1238245"/>
                        </a:cubicBezTo>
                        <a:cubicBezTo>
                          <a:pt x="10297" y="879798"/>
                          <a:pt x="-65956" y="662866"/>
                          <a:pt x="0" y="247655"/>
                        </a:cubicBezTo>
                        <a:close/>
                      </a:path>
                      <a:path w="7610475" h="1485901" fill="none" stroke="0" extrusionOk="0">
                        <a:moveTo>
                          <a:pt x="0" y="247655"/>
                        </a:moveTo>
                        <a:cubicBezTo>
                          <a:pt x="11389" y="65966"/>
                          <a:pt x="470329" y="-4998"/>
                          <a:pt x="889377" y="0"/>
                        </a:cubicBezTo>
                        <a:cubicBezTo>
                          <a:pt x="3848325" y="37458"/>
                          <a:pt x="4955774" y="-134981"/>
                          <a:pt x="6721097" y="0"/>
                        </a:cubicBezTo>
                        <a:cubicBezTo>
                          <a:pt x="7175637" y="8485"/>
                          <a:pt x="7633201" y="117697"/>
                          <a:pt x="7610474" y="247655"/>
                        </a:cubicBezTo>
                        <a:cubicBezTo>
                          <a:pt x="7547846" y="519945"/>
                          <a:pt x="7679682" y="1051830"/>
                          <a:pt x="7610474" y="1238245"/>
                        </a:cubicBezTo>
                        <a:cubicBezTo>
                          <a:pt x="7629423" y="1374036"/>
                          <a:pt x="7251780" y="1477101"/>
                          <a:pt x="6721097" y="1485901"/>
                        </a:cubicBezTo>
                        <a:cubicBezTo>
                          <a:pt x="4053067" y="1439527"/>
                          <a:pt x="3586580" y="1496292"/>
                          <a:pt x="889377" y="1485901"/>
                        </a:cubicBezTo>
                        <a:cubicBezTo>
                          <a:pt x="297055" y="1462802"/>
                          <a:pt x="-63086" y="1343433"/>
                          <a:pt x="0" y="1238245"/>
                        </a:cubicBezTo>
                        <a:cubicBezTo>
                          <a:pt x="155824" y="819380"/>
                          <a:pt x="-115433" y="513947"/>
                          <a:pt x="0" y="24765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Hoạt động nào trong ba hoạt động gây mất cân bằng chuỗi thức ăn? Vì sao?</a:t>
            </a: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438400" y="2809838"/>
            <a:ext cx="5048250" cy="3371136"/>
          </a:xfrm>
          <a:prstGeom prst="roundRect">
            <a:avLst/>
          </a:prstGeom>
          <a:solidFill>
            <a:schemeClr val="accent5">
              <a:lumMod val="20000"/>
              <a:lumOff val="80000"/>
            </a:schemeClr>
          </a:solidFill>
        </p:spPr>
        <p:txBody>
          <a:bodyPr wrap="square">
            <a:spAutoFit/>
          </a:bodyPr>
          <a:lstStyle/>
          <a:p>
            <a:pPr lvl="0" algn="just"/>
            <a:r>
              <a:rPr lang="vi-VN"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Hoạt động 3 gây mất cân bằng chuỗi thức ăn. Vì đánh bắt bằng mìn sẽ dẫn đến chết tất cả các loài sinh vật dưới nước (cả to và bé).</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B6881F6-0822-32FA-71D1-A98B2207A001}"/>
              </a:ext>
            </a:extLst>
          </p:cNvPr>
          <p:cNvPicPr>
            <a:picLocks noChangeAspect="1"/>
          </p:cNvPicPr>
          <p:nvPr/>
        </p:nvPicPr>
        <p:blipFill>
          <a:blip r:embed="rId4"/>
          <a:stretch>
            <a:fillRect/>
          </a:stretch>
        </p:blipFill>
        <p:spPr>
          <a:xfrm>
            <a:off x="7853362" y="3924300"/>
            <a:ext cx="1914525" cy="1771650"/>
          </a:xfrm>
          <a:prstGeom prst="rect">
            <a:avLst/>
          </a:prstGeom>
        </p:spPr>
      </p:pic>
    </p:spTree>
    <p:extLst>
      <p:ext uri="{BB962C8B-B14F-4D97-AF65-F5344CB8AC3E}">
        <p14:creationId xmlns:p14="http://schemas.microsoft.com/office/powerpoint/2010/main" val="284795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467</Words>
  <Application>Microsoft Office PowerPoint</Application>
  <PresentationFormat>Widescreen</PresentationFormat>
  <Paragraphs>28</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#9Slide05 SVNClementine</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2025-05-05T02:17:39Z</dcterms:created>
  <dcterms:modified xsi:type="dcterms:W3CDTF">2025-05-05T02:19:13Z</dcterms:modified>
</cp:coreProperties>
</file>