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47" r:id="rId2"/>
    <p:sldMasterId id="2147483859" r:id="rId3"/>
    <p:sldMasterId id="2147483896" r:id="rId4"/>
  </p:sldMasterIdLst>
  <p:notesMasterIdLst>
    <p:notesMasterId r:id="rId11"/>
  </p:notesMasterIdLst>
  <p:sldIdLst>
    <p:sldId id="268" r:id="rId5"/>
    <p:sldId id="270" r:id="rId6"/>
    <p:sldId id="282" r:id="rId7"/>
    <p:sldId id="281" r:id="rId8"/>
    <p:sldId id="271" r:id="rId9"/>
    <p:sldId id="29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EEB57-8379-44E5-90AD-B11E3EB952ED}" type="datetimeFigureOut">
              <a:rPr lang="en-US" smtClean="0"/>
              <a:t>15/8/2025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53E4A-B770-438D-B8E2-9CECD82FA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5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2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2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60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71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4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0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96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08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7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10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69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03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3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47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41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15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13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65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34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9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8231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34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4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15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27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46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03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57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4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69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19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39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58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32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72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19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34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7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4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85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8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44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29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2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8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6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19.svg"/><Relationship Id="rId10" Type="http://schemas.openxmlformats.org/officeDocument/2006/relationships/image" Target="../media/image10.gif"/><Relationship Id="rId4" Type="http://schemas.openxmlformats.org/officeDocument/2006/relationships/image" Target="../media/image6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6.png"/><Relationship Id="rId7" Type="http://schemas.openxmlformats.org/officeDocument/2006/relationships/image" Target="../media/image58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9.sv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146" y="473155"/>
            <a:ext cx="3676207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284" y="2313335"/>
            <a:ext cx="560880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73973" y="-3962863"/>
            <a:ext cx="12539947" cy="6339518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62000" y="330200"/>
            <a:ext cx="1855693" cy="72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FFF2683-984A-DBD3-658C-B07556AB9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40" y="1062720"/>
            <a:ext cx="8609759" cy="4952153"/>
          </a:xfrm>
          <a:prstGeom prst="rect">
            <a:avLst/>
          </a:prstGeom>
        </p:spPr>
      </p:pic>
      <p:pic>
        <p:nvPicPr>
          <p:cNvPr id="11" name="Picture 10" descr="A cartoon of a child">
            <a:extLst>
              <a:ext uri="{FF2B5EF4-FFF2-40B4-BE49-F238E27FC236}">
                <a16:creationId xmlns:a16="http://schemas.microsoft.com/office/drawing/2014/main" id="{E9D9240B-F11F-5D44-20F6-947C156B95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878" y="2049261"/>
            <a:ext cx="7071504" cy="3977721"/>
          </a:xfrm>
          <a:prstGeom prst="rect">
            <a:avLst/>
          </a:prstGeom>
        </p:spPr>
      </p:pic>
      <p:pic>
        <p:nvPicPr>
          <p:cNvPr id="13" name="Picture 12" descr="A cartoon of a child&#10;&#10;Description automatically generated">
            <a:extLst>
              <a:ext uri="{FF2B5EF4-FFF2-40B4-BE49-F238E27FC236}">
                <a16:creationId xmlns:a16="http://schemas.microsoft.com/office/drawing/2014/main" id="{1D09F224-FC85-ACBD-F6A7-6EFE562FCC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72" y="1706101"/>
            <a:ext cx="8066473" cy="4537391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D80BD5D-6626-A0EF-1AF0-70DB6B2AD411}"/>
              </a:ext>
            </a:extLst>
          </p:cNvPr>
          <p:cNvSpPr/>
          <p:nvPr/>
        </p:nvSpPr>
        <p:spPr>
          <a:xfrm>
            <a:off x="2206274" y="1467956"/>
            <a:ext cx="1981200" cy="10668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FD63406-0006-6B4C-44CE-7E67416DC437}"/>
              </a:ext>
            </a:extLst>
          </p:cNvPr>
          <p:cNvSpPr/>
          <p:nvPr/>
        </p:nvSpPr>
        <p:spPr>
          <a:xfrm>
            <a:off x="8158869" y="1352369"/>
            <a:ext cx="1981200" cy="10668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  <p:extLst>
      <p:ext uri="{BB962C8B-B14F-4D97-AF65-F5344CB8AC3E}">
        <p14:creationId xmlns:p14="http://schemas.microsoft.com/office/powerpoint/2010/main" val="37472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2F23A8-57B7-5407-7C97-2140BA5AC12C}"/>
                  </a:ext>
                </a:extLst>
              </p:cNvPr>
              <p:cNvSpPr txBox="1"/>
              <p:nvPr/>
            </p:nvSpPr>
            <p:spPr>
              <a:xfrm>
                <a:off x="371061" y="821635"/>
                <a:ext cx="8481390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2F23A8-57B7-5407-7C97-2140BA5AC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61" y="821635"/>
                <a:ext cx="8481390" cy="1261307"/>
              </a:xfrm>
              <a:prstGeom prst="rect">
                <a:avLst/>
              </a:prstGeom>
              <a:blipFill>
                <a:blip r:embed="rId2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095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95300C-81FB-2F75-F341-64CA41A775F6}"/>
                  </a:ext>
                </a:extLst>
              </p:cNvPr>
              <p:cNvSpPr txBox="1"/>
              <p:nvPr/>
            </p:nvSpPr>
            <p:spPr>
              <a:xfrm>
                <a:off x="437322" y="967410"/>
                <a:ext cx="870667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a:rPr lang="en-US" altLang="en-US" sz="4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95300C-81FB-2F75-F341-64CA41A77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22" y="967410"/>
                <a:ext cx="8706678" cy="1261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29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73973" y="-3962863"/>
            <a:ext cx="12539947" cy="6339518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62000" y="330200"/>
            <a:ext cx="1855693" cy="72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508000" y="1701800"/>
            <a:ext cx="9686878" cy="2433472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524491" y="1873847"/>
                <a:ext cx="6684025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91" y="1873847"/>
                <a:ext cx="6684025" cy="91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524491" y="3004559"/>
                <a:ext cx="7392103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91" y="3004559"/>
                <a:ext cx="7392103" cy="910570"/>
              </a:xfrm>
              <a:prstGeom prst="rect">
                <a:avLst/>
              </a:prstGeom>
              <a:blipFill>
                <a:blip r:embed="rId8"/>
                <a:stretch>
                  <a:fillRect r="-2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ular Callout 14"/>
          <p:cNvSpPr/>
          <p:nvPr/>
        </p:nvSpPr>
        <p:spPr>
          <a:xfrm>
            <a:off x="8452625" y="1163974"/>
            <a:ext cx="3123063" cy="1620443"/>
          </a:xfrm>
          <a:prstGeom prst="wedgeRoundRectCallout">
            <a:avLst>
              <a:gd name="adj1" fmla="val 20835"/>
              <a:gd name="adj2" fmla="val 117614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10, 100, 1000, … </a:t>
            </a:r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3D9C3261-469B-1C93-3BFE-180677B865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67" y="4024416"/>
            <a:ext cx="1722821" cy="2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5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8"/>
          <p:cNvSpPr/>
          <p:nvPr/>
        </p:nvSpPr>
        <p:spPr>
          <a:xfrm rot="707461">
            <a:off x="9254508" y="3610911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45959" y="3947886"/>
            <a:ext cx="4995184" cy="291011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51914" y="-246610"/>
            <a:ext cx="12144285" cy="304787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562670" y="2368623"/>
            <a:ext cx="8447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https://www.canva.com/design/DAGv7FFFFq4/qSDBzYLu9PiTZ9SlzqThpQ/edit?utm_content=DAGv7FFFFq4&amp;utm_campaign=designshare&amp;utm_medium=link2&amp;utm_source=sharebutton</a:t>
            </a:r>
          </a:p>
        </p:txBody>
      </p:sp>
    </p:spTree>
    <p:extLst>
      <p:ext uri="{BB962C8B-B14F-4D97-AF65-F5344CB8AC3E}">
        <p14:creationId xmlns:p14="http://schemas.microsoft.com/office/powerpoint/2010/main" val="44034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44</Words>
  <Application>Microsoft Office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Cambria Math</vt:lpstr>
      <vt:lpstr>Times New Roman</vt:lpstr>
      <vt:lpstr>2_Office Theme</vt:lpstr>
      <vt:lpstr>Office Theme</vt:lpstr>
      <vt:lpstr>5_Office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45</cp:revision>
  <dcterms:created xsi:type="dcterms:W3CDTF">2024-08-13T04:07:28Z</dcterms:created>
  <dcterms:modified xsi:type="dcterms:W3CDTF">2025-08-15T08:26:35Z</dcterms:modified>
</cp:coreProperties>
</file>